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546"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536AAD-B38D-4F13-A587-54A27C55DE32}"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id-ID"/>
        </a:p>
      </dgm:t>
    </dgm:pt>
    <dgm:pt modelId="{9611DEA2-0517-42D0-BCA5-3127C2136212}">
      <dgm:prSet phldrT="[Text]"/>
      <dgm:spPr/>
      <dgm:t>
        <a:bodyPr/>
        <a:lstStyle/>
        <a:p>
          <a:r>
            <a:rPr lang="id-ID" dirty="0"/>
            <a:t>Scaling</a:t>
          </a:r>
        </a:p>
      </dgm:t>
    </dgm:pt>
    <dgm:pt modelId="{D72A79D3-F550-4289-BCB1-E2A6AEDCEF6F}" type="parTrans" cxnId="{195EC853-6715-42B4-876A-8744C2F897DD}">
      <dgm:prSet/>
      <dgm:spPr/>
      <dgm:t>
        <a:bodyPr/>
        <a:lstStyle/>
        <a:p>
          <a:endParaRPr lang="id-ID"/>
        </a:p>
      </dgm:t>
    </dgm:pt>
    <dgm:pt modelId="{C7D8CC22-A1BD-44C8-9E0D-7198D88CAC95}" type="sibTrans" cxnId="{195EC853-6715-42B4-876A-8744C2F897DD}">
      <dgm:prSet/>
      <dgm:spPr/>
      <dgm:t>
        <a:bodyPr/>
        <a:lstStyle/>
        <a:p>
          <a:endParaRPr lang="id-ID"/>
        </a:p>
      </dgm:t>
    </dgm:pt>
    <dgm:pt modelId="{71909329-0C35-46C4-B10B-F08BA215D01D}">
      <dgm:prSet phldrT="[Text]" custT="1"/>
      <dgm:spPr/>
      <dgm:t>
        <a:bodyPr/>
        <a:lstStyle/>
        <a:p>
          <a:r>
            <a:rPr lang="id-ID" sz="5400" dirty="0"/>
            <a:t>Category</a:t>
          </a:r>
        </a:p>
        <a:p>
          <a:r>
            <a:rPr lang="id-ID" sz="2400" dirty="0"/>
            <a:t>Deskripsi tiap nilai :</a:t>
          </a:r>
        </a:p>
        <a:p>
          <a:r>
            <a:rPr lang="id-ID" sz="2400" dirty="0"/>
            <a:t>1 : asin</a:t>
          </a:r>
        </a:p>
        <a:p>
          <a:r>
            <a:rPr lang="id-ID" sz="2400" dirty="0"/>
            <a:t>2 : sedikit asin</a:t>
          </a:r>
        </a:p>
        <a:p>
          <a:r>
            <a:rPr lang="id-ID" sz="2400" dirty="0"/>
            <a:t>3 : tidak asin</a:t>
          </a:r>
        </a:p>
      </dgm:t>
    </dgm:pt>
    <dgm:pt modelId="{3BAF08E0-4232-4EA9-8DED-E44B25733D6F}" type="parTrans" cxnId="{E26BA95E-8AC9-4496-A19B-19C5CB08C125}">
      <dgm:prSet/>
      <dgm:spPr/>
      <dgm:t>
        <a:bodyPr/>
        <a:lstStyle/>
        <a:p>
          <a:endParaRPr lang="id-ID"/>
        </a:p>
      </dgm:t>
    </dgm:pt>
    <dgm:pt modelId="{95E633E8-9384-41F0-87F3-856C7E122475}" type="sibTrans" cxnId="{E26BA95E-8AC9-4496-A19B-19C5CB08C125}">
      <dgm:prSet/>
      <dgm:spPr/>
      <dgm:t>
        <a:bodyPr/>
        <a:lstStyle/>
        <a:p>
          <a:endParaRPr lang="id-ID"/>
        </a:p>
      </dgm:t>
    </dgm:pt>
    <dgm:pt modelId="{6BFEA239-3108-4E99-AB72-F587F22478B0}">
      <dgm:prSet phldrT="[Text]" custT="1"/>
      <dgm:spPr/>
      <dgm:t>
        <a:bodyPr/>
        <a:lstStyle/>
        <a:p>
          <a:r>
            <a:rPr lang="id-ID" sz="6500" dirty="0"/>
            <a:t>Ratio</a:t>
          </a:r>
        </a:p>
        <a:p>
          <a:r>
            <a:rPr lang="id-ID" sz="2400" dirty="0"/>
            <a:t>Ada sampel penentu sebagai tolak ukur</a:t>
          </a:r>
        </a:p>
      </dgm:t>
    </dgm:pt>
    <dgm:pt modelId="{357418D6-1F55-43AD-B6F9-BB6B594CC283}" type="parTrans" cxnId="{0B5C4B36-1EBD-421C-9670-568015D9E17C}">
      <dgm:prSet/>
      <dgm:spPr/>
      <dgm:t>
        <a:bodyPr/>
        <a:lstStyle/>
        <a:p>
          <a:endParaRPr lang="id-ID"/>
        </a:p>
      </dgm:t>
    </dgm:pt>
    <dgm:pt modelId="{4875E94F-5E3F-4976-A179-DC479AA422C8}" type="sibTrans" cxnId="{0B5C4B36-1EBD-421C-9670-568015D9E17C}">
      <dgm:prSet/>
      <dgm:spPr/>
      <dgm:t>
        <a:bodyPr/>
        <a:lstStyle/>
        <a:p>
          <a:endParaRPr lang="id-ID"/>
        </a:p>
      </dgm:t>
    </dgm:pt>
    <dgm:pt modelId="{4089183E-5726-4B12-8055-92576B40CCB8}">
      <dgm:prSet phldrT="[Text]" custT="1"/>
      <dgm:spPr/>
      <dgm:t>
        <a:bodyPr/>
        <a:lstStyle/>
        <a:p>
          <a:pPr algn="ctr"/>
          <a:r>
            <a:rPr lang="id-ID" sz="6500" dirty="0"/>
            <a:t>Line</a:t>
          </a:r>
        </a:p>
        <a:p>
          <a:pPr algn="ctr"/>
          <a:r>
            <a:rPr lang="id-ID" sz="2400" dirty="0"/>
            <a:t>Tingkat kerenyahan </a:t>
          </a:r>
        </a:p>
        <a:p>
          <a:pPr algn="l"/>
          <a:r>
            <a:rPr lang="id-ID" sz="2400" strike="sngStrike" dirty="0"/>
            <a:t>I                                    I</a:t>
          </a:r>
          <a:r>
            <a:rPr lang="id-ID" sz="2400" dirty="0"/>
            <a:t>          </a:t>
          </a:r>
        </a:p>
        <a:p>
          <a:pPr algn="l"/>
          <a:r>
            <a:rPr lang="id-ID" sz="2400" dirty="0"/>
            <a:t>Tidak               sangat</a:t>
          </a:r>
        </a:p>
      </dgm:t>
    </dgm:pt>
    <dgm:pt modelId="{C82D8922-43B8-4CD9-A60D-9115E99B20BA}" type="sibTrans" cxnId="{F976B5C1-A4CD-455B-95C0-76DB36165973}">
      <dgm:prSet/>
      <dgm:spPr/>
    </dgm:pt>
    <dgm:pt modelId="{AC26FE29-9E48-4E89-A4AA-EB67C2BB08E8}" type="parTrans" cxnId="{F976B5C1-A4CD-455B-95C0-76DB36165973}">
      <dgm:prSet/>
      <dgm:spPr/>
    </dgm:pt>
    <dgm:pt modelId="{A2F0EBD0-EC87-412E-A128-55B409045B8C}" type="pres">
      <dgm:prSet presAssocID="{62536AAD-B38D-4F13-A587-54A27C55DE32}" presName="composite" presStyleCnt="0">
        <dgm:presLayoutVars>
          <dgm:chMax val="1"/>
          <dgm:dir/>
          <dgm:resizeHandles val="exact"/>
        </dgm:presLayoutVars>
      </dgm:prSet>
      <dgm:spPr/>
    </dgm:pt>
    <dgm:pt modelId="{9EAA8803-BBF0-4288-B117-3069D70EE4E7}" type="pres">
      <dgm:prSet presAssocID="{9611DEA2-0517-42D0-BCA5-3127C2136212}" presName="roof" presStyleLbl="dkBgShp" presStyleIdx="0" presStyleCnt="2"/>
      <dgm:spPr/>
    </dgm:pt>
    <dgm:pt modelId="{2820AD64-4819-41F5-A06F-3D58174F6C82}" type="pres">
      <dgm:prSet presAssocID="{9611DEA2-0517-42D0-BCA5-3127C2136212}" presName="pillars" presStyleCnt="0"/>
      <dgm:spPr/>
    </dgm:pt>
    <dgm:pt modelId="{61C93132-2B7B-47CF-B345-5FBCCCE6DFB7}" type="pres">
      <dgm:prSet presAssocID="{9611DEA2-0517-42D0-BCA5-3127C2136212}" presName="pillar1" presStyleLbl="node1" presStyleIdx="0" presStyleCnt="3">
        <dgm:presLayoutVars>
          <dgm:bulletEnabled val="1"/>
        </dgm:presLayoutVars>
      </dgm:prSet>
      <dgm:spPr/>
    </dgm:pt>
    <dgm:pt modelId="{1E28930A-5864-40C6-9421-C1AF09B305A5}" type="pres">
      <dgm:prSet presAssocID="{4089183E-5726-4B12-8055-92576B40CCB8}" presName="pillarX" presStyleLbl="node1" presStyleIdx="1" presStyleCnt="3" custLinFactNeighborY="0">
        <dgm:presLayoutVars>
          <dgm:bulletEnabled val="1"/>
        </dgm:presLayoutVars>
      </dgm:prSet>
      <dgm:spPr/>
    </dgm:pt>
    <dgm:pt modelId="{633EBD82-DAFF-4DFC-B7F9-84BCD5AE54E1}" type="pres">
      <dgm:prSet presAssocID="{6BFEA239-3108-4E99-AB72-F587F22478B0}" presName="pillarX" presStyleLbl="node1" presStyleIdx="2" presStyleCnt="3">
        <dgm:presLayoutVars>
          <dgm:bulletEnabled val="1"/>
        </dgm:presLayoutVars>
      </dgm:prSet>
      <dgm:spPr/>
    </dgm:pt>
    <dgm:pt modelId="{0773CC7E-B771-42DC-8B74-8BFABA70A6B5}" type="pres">
      <dgm:prSet presAssocID="{9611DEA2-0517-42D0-BCA5-3127C2136212}" presName="base" presStyleLbl="dkBgShp" presStyleIdx="1" presStyleCnt="2"/>
      <dgm:spPr/>
    </dgm:pt>
  </dgm:ptLst>
  <dgm:cxnLst>
    <dgm:cxn modelId="{0B5C4B36-1EBD-421C-9670-568015D9E17C}" srcId="{9611DEA2-0517-42D0-BCA5-3127C2136212}" destId="{6BFEA239-3108-4E99-AB72-F587F22478B0}" srcOrd="2" destOrd="0" parTransId="{357418D6-1F55-43AD-B6F9-BB6B594CC283}" sibTransId="{4875E94F-5E3F-4976-A179-DC479AA422C8}"/>
    <dgm:cxn modelId="{E26BA95E-8AC9-4496-A19B-19C5CB08C125}" srcId="{9611DEA2-0517-42D0-BCA5-3127C2136212}" destId="{71909329-0C35-46C4-B10B-F08BA215D01D}" srcOrd="0" destOrd="0" parTransId="{3BAF08E0-4232-4EA9-8DED-E44B25733D6F}" sibTransId="{95E633E8-9384-41F0-87F3-856C7E122475}"/>
    <dgm:cxn modelId="{5EFC0C67-830B-4FC3-BC29-B9AD75BECC32}" type="presOf" srcId="{6BFEA239-3108-4E99-AB72-F587F22478B0}" destId="{633EBD82-DAFF-4DFC-B7F9-84BCD5AE54E1}" srcOrd="0" destOrd="0" presId="urn:microsoft.com/office/officeart/2005/8/layout/hList3"/>
    <dgm:cxn modelId="{7E2CFC69-2A1A-4466-A292-8127800A0AC1}" type="presOf" srcId="{4089183E-5726-4B12-8055-92576B40CCB8}" destId="{1E28930A-5864-40C6-9421-C1AF09B305A5}" srcOrd="0" destOrd="0" presId="urn:microsoft.com/office/officeart/2005/8/layout/hList3"/>
    <dgm:cxn modelId="{195EC853-6715-42B4-876A-8744C2F897DD}" srcId="{62536AAD-B38D-4F13-A587-54A27C55DE32}" destId="{9611DEA2-0517-42D0-BCA5-3127C2136212}" srcOrd="0" destOrd="0" parTransId="{D72A79D3-F550-4289-BCB1-E2A6AEDCEF6F}" sibTransId="{C7D8CC22-A1BD-44C8-9E0D-7198D88CAC95}"/>
    <dgm:cxn modelId="{80571778-F6A9-4E02-8412-EA6CB3E7C01D}" type="presOf" srcId="{9611DEA2-0517-42D0-BCA5-3127C2136212}" destId="{9EAA8803-BBF0-4288-B117-3069D70EE4E7}" srcOrd="0" destOrd="0" presId="urn:microsoft.com/office/officeart/2005/8/layout/hList3"/>
    <dgm:cxn modelId="{F976B5C1-A4CD-455B-95C0-76DB36165973}" srcId="{9611DEA2-0517-42D0-BCA5-3127C2136212}" destId="{4089183E-5726-4B12-8055-92576B40CCB8}" srcOrd="1" destOrd="0" parTransId="{AC26FE29-9E48-4E89-A4AA-EB67C2BB08E8}" sibTransId="{C82D8922-43B8-4CD9-A60D-9115E99B20BA}"/>
    <dgm:cxn modelId="{3FA3D8D6-846A-4519-B27D-6D818B817561}" type="presOf" srcId="{71909329-0C35-46C4-B10B-F08BA215D01D}" destId="{61C93132-2B7B-47CF-B345-5FBCCCE6DFB7}" srcOrd="0" destOrd="0" presId="urn:microsoft.com/office/officeart/2005/8/layout/hList3"/>
    <dgm:cxn modelId="{43FF92E0-9F11-4D72-B866-B92F0734C80E}" type="presOf" srcId="{62536AAD-B38D-4F13-A587-54A27C55DE32}" destId="{A2F0EBD0-EC87-412E-A128-55B409045B8C}" srcOrd="0" destOrd="0" presId="urn:microsoft.com/office/officeart/2005/8/layout/hList3"/>
    <dgm:cxn modelId="{B9279D6B-3558-41DB-B570-666BDC691A61}" type="presParOf" srcId="{A2F0EBD0-EC87-412E-A128-55B409045B8C}" destId="{9EAA8803-BBF0-4288-B117-3069D70EE4E7}" srcOrd="0" destOrd="0" presId="urn:microsoft.com/office/officeart/2005/8/layout/hList3"/>
    <dgm:cxn modelId="{A75FFB9C-5886-4CC5-B39D-E0789DF4050D}" type="presParOf" srcId="{A2F0EBD0-EC87-412E-A128-55B409045B8C}" destId="{2820AD64-4819-41F5-A06F-3D58174F6C82}" srcOrd="1" destOrd="0" presId="urn:microsoft.com/office/officeart/2005/8/layout/hList3"/>
    <dgm:cxn modelId="{C81BA25F-0A1D-48A3-A85B-A2F1BD19B8C4}" type="presParOf" srcId="{2820AD64-4819-41F5-A06F-3D58174F6C82}" destId="{61C93132-2B7B-47CF-B345-5FBCCCE6DFB7}" srcOrd="0" destOrd="0" presId="urn:microsoft.com/office/officeart/2005/8/layout/hList3"/>
    <dgm:cxn modelId="{D3C97348-E27B-4366-B51F-9A6102F31674}" type="presParOf" srcId="{2820AD64-4819-41F5-A06F-3D58174F6C82}" destId="{1E28930A-5864-40C6-9421-C1AF09B305A5}" srcOrd="1" destOrd="0" presId="urn:microsoft.com/office/officeart/2005/8/layout/hList3"/>
    <dgm:cxn modelId="{F2FD9D30-D6AF-4144-8F16-E104D76F42DE}" type="presParOf" srcId="{2820AD64-4819-41F5-A06F-3D58174F6C82}" destId="{633EBD82-DAFF-4DFC-B7F9-84BCD5AE54E1}" srcOrd="2" destOrd="0" presId="urn:microsoft.com/office/officeart/2005/8/layout/hList3"/>
    <dgm:cxn modelId="{63CA9DD1-F42E-4D83-9FF7-ABF63E38A8E9}" type="presParOf" srcId="{A2F0EBD0-EC87-412E-A128-55B409045B8C}" destId="{0773CC7E-B771-42DC-8B74-8BFABA70A6B5}"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AA8803-BBF0-4288-B117-3069D70EE4E7}">
      <dsp:nvSpPr>
        <dsp:cNvPr id="0" name=""/>
        <dsp:cNvSpPr/>
      </dsp:nvSpPr>
      <dsp:spPr>
        <a:xfrm>
          <a:off x="0" y="0"/>
          <a:ext cx="9144000" cy="2057400"/>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id-ID" sz="6500" kern="1200" dirty="0"/>
            <a:t>Scaling</a:t>
          </a:r>
        </a:p>
      </dsp:txBody>
      <dsp:txXfrm>
        <a:off x="0" y="0"/>
        <a:ext cx="9144000" cy="2057400"/>
      </dsp:txXfrm>
    </dsp:sp>
    <dsp:sp modelId="{61C93132-2B7B-47CF-B345-5FBCCCE6DFB7}">
      <dsp:nvSpPr>
        <dsp:cNvPr id="0" name=""/>
        <dsp:cNvSpPr/>
      </dsp:nvSpPr>
      <dsp:spPr>
        <a:xfrm>
          <a:off x="4464" y="2057400"/>
          <a:ext cx="3045023" cy="432054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id-ID" sz="5400" kern="1200" dirty="0"/>
            <a:t>Category</a:t>
          </a:r>
        </a:p>
        <a:p>
          <a:pPr marL="0" lvl="0" indent="0" algn="ctr" defTabSz="2400300">
            <a:lnSpc>
              <a:spcPct val="90000"/>
            </a:lnSpc>
            <a:spcBef>
              <a:spcPct val="0"/>
            </a:spcBef>
            <a:spcAft>
              <a:spcPct val="35000"/>
            </a:spcAft>
            <a:buNone/>
          </a:pPr>
          <a:r>
            <a:rPr lang="id-ID" sz="2400" kern="1200" dirty="0"/>
            <a:t>Deskripsi tiap nilai :</a:t>
          </a:r>
        </a:p>
        <a:p>
          <a:pPr marL="0" lvl="0" indent="0" algn="ctr" defTabSz="2400300">
            <a:lnSpc>
              <a:spcPct val="90000"/>
            </a:lnSpc>
            <a:spcBef>
              <a:spcPct val="0"/>
            </a:spcBef>
            <a:spcAft>
              <a:spcPct val="35000"/>
            </a:spcAft>
            <a:buNone/>
          </a:pPr>
          <a:r>
            <a:rPr lang="id-ID" sz="2400" kern="1200" dirty="0"/>
            <a:t>1 : asin</a:t>
          </a:r>
        </a:p>
        <a:p>
          <a:pPr marL="0" lvl="0" indent="0" algn="ctr" defTabSz="2400300">
            <a:lnSpc>
              <a:spcPct val="90000"/>
            </a:lnSpc>
            <a:spcBef>
              <a:spcPct val="0"/>
            </a:spcBef>
            <a:spcAft>
              <a:spcPct val="35000"/>
            </a:spcAft>
            <a:buNone/>
          </a:pPr>
          <a:r>
            <a:rPr lang="id-ID" sz="2400" kern="1200" dirty="0"/>
            <a:t>2 : sedikit asin</a:t>
          </a:r>
        </a:p>
        <a:p>
          <a:pPr marL="0" lvl="0" indent="0" algn="ctr" defTabSz="2400300">
            <a:lnSpc>
              <a:spcPct val="90000"/>
            </a:lnSpc>
            <a:spcBef>
              <a:spcPct val="0"/>
            </a:spcBef>
            <a:spcAft>
              <a:spcPct val="35000"/>
            </a:spcAft>
            <a:buNone/>
          </a:pPr>
          <a:r>
            <a:rPr lang="id-ID" sz="2400" kern="1200" dirty="0"/>
            <a:t>3 : tidak asin</a:t>
          </a:r>
        </a:p>
      </dsp:txBody>
      <dsp:txXfrm>
        <a:off x="4464" y="2057400"/>
        <a:ext cx="3045023" cy="4320540"/>
      </dsp:txXfrm>
    </dsp:sp>
    <dsp:sp modelId="{1E28930A-5864-40C6-9421-C1AF09B305A5}">
      <dsp:nvSpPr>
        <dsp:cNvPr id="0" name=""/>
        <dsp:cNvSpPr/>
      </dsp:nvSpPr>
      <dsp:spPr>
        <a:xfrm>
          <a:off x="3049488" y="2057400"/>
          <a:ext cx="3045023" cy="432054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id-ID" sz="6500" kern="1200" dirty="0"/>
            <a:t>Line</a:t>
          </a:r>
        </a:p>
        <a:p>
          <a:pPr marL="0" lvl="0" indent="0" algn="ctr" defTabSz="2889250">
            <a:lnSpc>
              <a:spcPct val="90000"/>
            </a:lnSpc>
            <a:spcBef>
              <a:spcPct val="0"/>
            </a:spcBef>
            <a:spcAft>
              <a:spcPct val="35000"/>
            </a:spcAft>
            <a:buNone/>
          </a:pPr>
          <a:r>
            <a:rPr lang="id-ID" sz="2400" kern="1200" dirty="0"/>
            <a:t>Tingkat kerenyahan </a:t>
          </a:r>
        </a:p>
        <a:p>
          <a:pPr marL="0" lvl="0" indent="0" algn="l" defTabSz="2889250">
            <a:lnSpc>
              <a:spcPct val="90000"/>
            </a:lnSpc>
            <a:spcBef>
              <a:spcPct val="0"/>
            </a:spcBef>
            <a:spcAft>
              <a:spcPct val="35000"/>
            </a:spcAft>
            <a:buNone/>
          </a:pPr>
          <a:r>
            <a:rPr lang="id-ID" sz="2400" strike="sngStrike" kern="1200" dirty="0"/>
            <a:t>I                                    I</a:t>
          </a:r>
          <a:r>
            <a:rPr lang="id-ID" sz="2400" kern="1200" dirty="0"/>
            <a:t>          </a:t>
          </a:r>
        </a:p>
        <a:p>
          <a:pPr marL="0" lvl="0" indent="0" algn="l" defTabSz="2889250">
            <a:lnSpc>
              <a:spcPct val="90000"/>
            </a:lnSpc>
            <a:spcBef>
              <a:spcPct val="0"/>
            </a:spcBef>
            <a:spcAft>
              <a:spcPct val="35000"/>
            </a:spcAft>
            <a:buNone/>
          </a:pPr>
          <a:r>
            <a:rPr lang="id-ID" sz="2400" kern="1200" dirty="0"/>
            <a:t>Tidak               sangat</a:t>
          </a:r>
        </a:p>
      </dsp:txBody>
      <dsp:txXfrm>
        <a:off x="3049488" y="2057400"/>
        <a:ext cx="3045023" cy="4320540"/>
      </dsp:txXfrm>
    </dsp:sp>
    <dsp:sp modelId="{633EBD82-DAFF-4DFC-B7F9-84BCD5AE54E1}">
      <dsp:nvSpPr>
        <dsp:cNvPr id="0" name=""/>
        <dsp:cNvSpPr/>
      </dsp:nvSpPr>
      <dsp:spPr>
        <a:xfrm>
          <a:off x="6094511" y="2057400"/>
          <a:ext cx="3045023" cy="432054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id-ID" sz="6500" kern="1200" dirty="0"/>
            <a:t>Ratio</a:t>
          </a:r>
        </a:p>
        <a:p>
          <a:pPr marL="0" lvl="0" indent="0" algn="ctr" defTabSz="2889250">
            <a:lnSpc>
              <a:spcPct val="90000"/>
            </a:lnSpc>
            <a:spcBef>
              <a:spcPct val="0"/>
            </a:spcBef>
            <a:spcAft>
              <a:spcPct val="35000"/>
            </a:spcAft>
            <a:buNone/>
          </a:pPr>
          <a:r>
            <a:rPr lang="id-ID" sz="2400" kern="1200" dirty="0"/>
            <a:t>Ada sampel penentu sebagai tolak ukur</a:t>
          </a:r>
        </a:p>
      </dsp:txBody>
      <dsp:txXfrm>
        <a:off x="6094511" y="2057400"/>
        <a:ext cx="3045023" cy="4320540"/>
      </dsp:txXfrm>
    </dsp:sp>
    <dsp:sp modelId="{0773CC7E-B771-42DC-8B74-8BFABA70A6B5}">
      <dsp:nvSpPr>
        <dsp:cNvPr id="0" name=""/>
        <dsp:cNvSpPr/>
      </dsp:nvSpPr>
      <dsp:spPr>
        <a:xfrm>
          <a:off x="0" y="6377940"/>
          <a:ext cx="9144000" cy="480060"/>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Persegi panjang 7"/>
          <p:cNvSpPr/>
          <p:nvPr/>
        </p:nvSpPr>
        <p:spPr bwMode="gray">
          <a:xfrm>
            <a:off x="0" y="2825016"/>
            <a:ext cx="9141714" cy="3180930"/>
          </a:xfrm>
          <a:prstGeom prst="rect">
            <a:avLst/>
          </a:prstGeom>
          <a:solidFill>
            <a:schemeClr val="bg1">
              <a:lumMod val="85000"/>
              <a:lumOff val="1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d-ID" noProof="0" dirty="0"/>
          </a:p>
        </p:txBody>
      </p:sp>
      <p:sp>
        <p:nvSpPr>
          <p:cNvPr id="7" name="Persegi panjang 6"/>
          <p:cNvSpPr/>
          <p:nvPr/>
        </p:nvSpPr>
        <p:spPr bwMode="black">
          <a:xfrm>
            <a:off x="0" y="3075710"/>
            <a:ext cx="9141714" cy="26392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d-ID" noProof="0" dirty="0"/>
          </a:p>
        </p:txBody>
      </p:sp>
      <p:sp>
        <p:nvSpPr>
          <p:cNvPr id="2" name="Judul 1"/>
          <p:cNvSpPr>
            <a:spLocks noGrp="1"/>
          </p:cNvSpPr>
          <p:nvPr>
            <p:ph type="ctrTitle"/>
          </p:nvPr>
        </p:nvSpPr>
        <p:spPr bwMode="white">
          <a:xfrm>
            <a:off x="800100" y="3165764"/>
            <a:ext cx="7543800" cy="1711037"/>
          </a:xfrm>
        </p:spPr>
        <p:txBody>
          <a:bodyPr rtlCol="0" anchor="b">
            <a:normAutofit/>
          </a:bodyPr>
          <a:lstStyle>
            <a:lvl1pPr algn="l" rtl="0">
              <a:lnSpc>
                <a:spcPct val="80000"/>
              </a:lnSpc>
              <a:defRPr sz="5400">
                <a:solidFill>
                  <a:schemeClr val="tx1"/>
                </a:solidFill>
              </a:defRPr>
            </a:lvl1pPr>
          </a:lstStyle>
          <a:p>
            <a:pPr rtl="0"/>
            <a:r>
              <a:rPr lang="en-US" noProof="0"/>
              <a:t>Click to edit Master title style</a:t>
            </a:r>
            <a:endParaRPr lang="id-ID" noProof="0" dirty="0"/>
          </a:p>
        </p:txBody>
      </p:sp>
      <p:sp>
        <p:nvSpPr>
          <p:cNvPr id="3" name="Subjudul 2"/>
          <p:cNvSpPr>
            <a:spLocks noGrp="1"/>
          </p:cNvSpPr>
          <p:nvPr>
            <p:ph type="subTitle" idx="1"/>
          </p:nvPr>
        </p:nvSpPr>
        <p:spPr bwMode="white">
          <a:xfrm>
            <a:off x="800100" y="4953000"/>
            <a:ext cx="7543800" cy="685800"/>
          </a:xfrm>
        </p:spPr>
        <p:txBody>
          <a:bodyPr rtlCol="0">
            <a:normAutofit/>
          </a:bodyPr>
          <a:lstStyle>
            <a:lvl1pPr marL="0" indent="0" algn="l" rtl="0">
              <a:spcBef>
                <a:spcPts val="0"/>
              </a:spcBef>
              <a:buNone/>
              <a:defRPr sz="2000">
                <a:solidFill>
                  <a:schemeClr val="accent1"/>
                </a:solidFill>
                <a:latin typeface="+mj-lt"/>
              </a:defRPr>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pPr rtl="0"/>
            <a:r>
              <a:rPr lang="en-US" noProof="0"/>
              <a:t>Click to edit Master subtitle style</a:t>
            </a:r>
            <a:endParaRPr lang="id-ID" noProof="0" dirty="0"/>
          </a:p>
        </p:txBody>
      </p:sp>
    </p:spTree>
    <p:extLst>
      <p:ext uri="{BB962C8B-B14F-4D97-AF65-F5344CB8AC3E}">
        <p14:creationId xmlns:p14="http://schemas.microsoft.com/office/powerpoint/2010/main" val="798862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Judul 1"/>
          <p:cNvSpPr>
            <a:spLocks noGrp="1"/>
          </p:cNvSpPr>
          <p:nvPr>
            <p:ph type="title"/>
          </p:nvPr>
        </p:nvSpPr>
        <p:spPr/>
        <p:txBody>
          <a:bodyPr rtlCol="0"/>
          <a:lstStyle/>
          <a:p>
            <a:pPr rtl="0"/>
            <a:r>
              <a:rPr lang="en-US" noProof="0"/>
              <a:t>Click to edit Master title style</a:t>
            </a:r>
            <a:endParaRPr lang="id-ID" noProof="0" dirty="0"/>
          </a:p>
        </p:txBody>
      </p:sp>
      <p:sp>
        <p:nvSpPr>
          <p:cNvPr id="3" name="Placeholder Teks Vertikal 2"/>
          <p:cNvSpPr>
            <a:spLocks noGrp="1"/>
          </p:cNvSpPr>
          <p:nvPr>
            <p:ph type="body" orient="vert" idx="1" hasCustomPrompt="1"/>
          </p:nvPr>
        </p:nvSpPr>
        <p:spPr/>
        <p:txBody>
          <a:bodyPr vert="eaVert" rtlCol="0"/>
          <a:lstStyle>
            <a:lvl1pPr rtl="0">
              <a:defRPr/>
            </a:lvl1pPr>
          </a:lstStyle>
          <a:p>
            <a:pPr lvl="0" rtl="0"/>
            <a:r>
              <a:rPr lang="id-ID" noProof="0" dirty="0"/>
              <a:t>Klik untuk edit gaya teks Master</a:t>
            </a:r>
          </a:p>
          <a:p>
            <a:pPr lvl="1" rtl="0"/>
            <a:r>
              <a:rPr lang="id-ID" noProof="0" dirty="0"/>
              <a:t>Tingkat kedua</a:t>
            </a:r>
          </a:p>
          <a:p>
            <a:pPr lvl="2" rtl="0"/>
            <a:r>
              <a:rPr lang="id-ID" noProof="0" dirty="0"/>
              <a:t>Tingkat ketiga</a:t>
            </a:r>
          </a:p>
          <a:p>
            <a:pPr lvl="3" rtl="0"/>
            <a:r>
              <a:rPr lang="id-ID" noProof="0" dirty="0"/>
              <a:t>Tingkat keempat</a:t>
            </a:r>
          </a:p>
          <a:p>
            <a:pPr lvl="4" rtl="0"/>
            <a:r>
              <a:rPr lang="id-ID" noProof="0" dirty="0"/>
              <a:t>Tingkat kelima</a:t>
            </a:r>
          </a:p>
        </p:txBody>
      </p:sp>
      <p:sp>
        <p:nvSpPr>
          <p:cNvPr id="4" name="Placeholder Tanggal 3"/>
          <p:cNvSpPr>
            <a:spLocks noGrp="1"/>
          </p:cNvSpPr>
          <p:nvPr>
            <p:ph type="dt" sz="half" idx="10"/>
          </p:nvPr>
        </p:nvSpPr>
        <p:spPr/>
        <p:txBody>
          <a:bodyPr rtlCol="0"/>
          <a:lstStyle>
            <a:lvl1pPr>
              <a:defRPr/>
            </a:lvl1pPr>
          </a:lstStyle>
          <a:p>
            <a:fld id="{1D8BD707-D9CF-40AE-B4C6-C98DA3205C09}" type="datetimeFigureOut">
              <a:rPr lang="en-US" smtClean="0"/>
              <a:pPr/>
              <a:t>10/11/2024</a:t>
            </a:fld>
            <a:endParaRPr lang="en-US"/>
          </a:p>
        </p:txBody>
      </p:sp>
      <p:sp>
        <p:nvSpPr>
          <p:cNvPr id="5" name="Placeholder Footer 4"/>
          <p:cNvSpPr>
            <a:spLocks noGrp="1"/>
          </p:cNvSpPr>
          <p:nvPr>
            <p:ph type="ftr" sz="quarter" idx="11"/>
          </p:nvPr>
        </p:nvSpPr>
        <p:spPr/>
        <p:txBody>
          <a:bodyPr rtlCol="0"/>
          <a:lstStyle/>
          <a:p>
            <a:endParaRPr lang="en-US"/>
          </a:p>
        </p:txBody>
      </p:sp>
      <p:sp>
        <p:nvSpPr>
          <p:cNvPr id="6" name="Placeholder Nomor Slide 5"/>
          <p:cNvSpPr>
            <a:spLocks noGrp="1"/>
          </p:cNvSpPr>
          <p:nvPr>
            <p:ph type="sldNum" sz="quarter" idx="12"/>
          </p:nvPr>
        </p:nvSpPr>
        <p:spPr/>
        <p:txBody>
          <a:bodyPr rtlCol="0"/>
          <a:lstStyle/>
          <a:p>
            <a:fld id="{B6F15528-21DE-4FAA-801E-634DDDAF4B2B}" type="slidenum">
              <a:rPr lang="en-US" smtClean="0"/>
              <a:pPr/>
              <a:t>‹#›</a:t>
            </a:fld>
            <a:endParaRPr lang="en-US"/>
          </a:p>
        </p:txBody>
      </p:sp>
    </p:spTree>
    <p:extLst>
      <p:ext uri="{BB962C8B-B14F-4D97-AF65-F5344CB8AC3E}">
        <p14:creationId xmlns:p14="http://schemas.microsoft.com/office/powerpoint/2010/main" val="2477154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Judul Vertikal 1"/>
          <p:cNvSpPr>
            <a:spLocks noGrp="1"/>
          </p:cNvSpPr>
          <p:nvPr>
            <p:ph type="title" orient="vert"/>
          </p:nvPr>
        </p:nvSpPr>
        <p:spPr>
          <a:xfrm>
            <a:off x="6543675" y="457200"/>
            <a:ext cx="1457325" cy="5638801"/>
          </a:xfrm>
        </p:spPr>
        <p:txBody>
          <a:bodyPr vert="eaVert" rtlCol="0"/>
          <a:lstStyle/>
          <a:p>
            <a:pPr rtl="0"/>
            <a:r>
              <a:rPr lang="en-US" noProof="0"/>
              <a:t>Click to edit Master title style</a:t>
            </a:r>
            <a:endParaRPr lang="id-ID" noProof="0" dirty="0"/>
          </a:p>
        </p:txBody>
      </p:sp>
      <p:sp>
        <p:nvSpPr>
          <p:cNvPr id="3" name="Placeholder Teks Vertikal 2"/>
          <p:cNvSpPr>
            <a:spLocks noGrp="1"/>
          </p:cNvSpPr>
          <p:nvPr>
            <p:ph type="body" orient="vert" idx="1" hasCustomPrompt="1"/>
          </p:nvPr>
        </p:nvSpPr>
        <p:spPr>
          <a:xfrm>
            <a:off x="1143000" y="457200"/>
            <a:ext cx="5286375" cy="5638801"/>
          </a:xfrm>
        </p:spPr>
        <p:txBody>
          <a:bodyPr vert="eaVert" rtlCol="0"/>
          <a:lstStyle>
            <a:lvl1pPr rtl="0">
              <a:defRPr/>
            </a:lvl1pPr>
          </a:lstStyle>
          <a:p>
            <a:pPr lvl="0" rtl="0"/>
            <a:r>
              <a:rPr lang="id-ID" noProof="0" dirty="0"/>
              <a:t>Klik untuk edit gaya teks Master</a:t>
            </a:r>
          </a:p>
          <a:p>
            <a:pPr lvl="1" rtl="0"/>
            <a:r>
              <a:rPr lang="id-ID" noProof="0" dirty="0"/>
              <a:t>Tingkat kedua</a:t>
            </a:r>
          </a:p>
          <a:p>
            <a:pPr lvl="2" rtl="0"/>
            <a:r>
              <a:rPr lang="id-ID" noProof="0" dirty="0"/>
              <a:t>Tingkat ketiga</a:t>
            </a:r>
          </a:p>
          <a:p>
            <a:pPr lvl="3" rtl="0"/>
            <a:r>
              <a:rPr lang="id-ID" noProof="0" dirty="0"/>
              <a:t>Tingkat keempat</a:t>
            </a:r>
          </a:p>
          <a:p>
            <a:pPr lvl="4" rtl="0"/>
            <a:r>
              <a:rPr lang="id-ID" noProof="0" dirty="0"/>
              <a:t>Tingkat kelima</a:t>
            </a:r>
          </a:p>
        </p:txBody>
      </p:sp>
      <p:sp>
        <p:nvSpPr>
          <p:cNvPr id="4" name="Placeholder Tanggal 3"/>
          <p:cNvSpPr>
            <a:spLocks noGrp="1"/>
          </p:cNvSpPr>
          <p:nvPr>
            <p:ph type="dt" sz="half" idx="10"/>
          </p:nvPr>
        </p:nvSpPr>
        <p:spPr/>
        <p:txBody>
          <a:bodyPr rtlCol="0"/>
          <a:lstStyle>
            <a:lvl1pPr>
              <a:defRPr/>
            </a:lvl1pPr>
          </a:lstStyle>
          <a:p>
            <a:fld id="{1D8BD707-D9CF-40AE-B4C6-C98DA3205C09}" type="datetimeFigureOut">
              <a:rPr lang="en-US" smtClean="0"/>
              <a:pPr/>
              <a:t>10/11/2024</a:t>
            </a:fld>
            <a:endParaRPr lang="en-US"/>
          </a:p>
        </p:txBody>
      </p:sp>
      <p:sp>
        <p:nvSpPr>
          <p:cNvPr id="5" name="Placeholder Footer 4"/>
          <p:cNvSpPr>
            <a:spLocks noGrp="1"/>
          </p:cNvSpPr>
          <p:nvPr>
            <p:ph type="ftr" sz="quarter" idx="11"/>
          </p:nvPr>
        </p:nvSpPr>
        <p:spPr/>
        <p:txBody>
          <a:bodyPr rtlCol="0"/>
          <a:lstStyle/>
          <a:p>
            <a:endParaRPr lang="en-US"/>
          </a:p>
        </p:txBody>
      </p:sp>
      <p:sp>
        <p:nvSpPr>
          <p:cNvPr id="6" name="Placeholder Nomor Slide 5"/>
          <p:cNvSpPr>
            <a:spLocks noGrp="1"/>
          </p:cNvSpPr>
          <p:nvPr>
            <p:ph type="sldNum" sz="quarter" idx="12"/>
          </p:nvPr>
        </p:nvSpPr>
        <p:spPr/>
        <p:txBody>
          <a:bodyPr rtlCol="0"/>
          <a:lstStyle/>
          <a:p>
            <a:fld id="{B6F15528-21DE-4FAA-801E-634DDDAF4B2B}" type="slidenum">
              <a:rPr lang="en-US" smtClean="0"/>
              <a:pPr/>
              <a:t>‹#›</a:t>
            </a:fld>
            <a:endParaRPr lang="en-US"/>
          </a:p>
        </p:txBody>
      </p:sp>
    </p:spTree>
    <p:extLst>
      <p:ext uri="{BB962C8B-B14F-4D97-AF65-F5344CB8AC3E}">
        <p14:creationId xmlns:p14="http://schemas.microsoft.com/office/powerpoint/2010/main" val="2524635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Judul 1"/>
          <p:cNvSpPr>
            <a:spLocks noGrp="1"/>
          </p:cNvSpPr>
          <p:nvPr>
            <p:ph type="title"/>
          </p:nvPr>
        </p:nvSpPr>
        <p:spPr/>
        <p:txBody>
          <a:bodyPr rtlCol="0"/>
          <a:lstStyle/>
          <a:p>
            <a:pPr rtl="0"/>
            <a:r>
              <a:rPr lang="en-US" noProof="0"/>
              <a:t>Click to edit Master title style</a:t>
            </a:r>
            <a:endParaRPr lang="id-ID" noProof="0" dirty="0"/>
          </a:p>
        </p:txBody>
      </p:sp>
      <p:sp>
        <p:nvSpPr>
          <p:cNvPr id="3" name="Placeholder Konten 2"/>
          <p:cNvSpPr>
            <a:spLocks noGrp="1"/>
          </p:cNvSpPr>
          <p:nvPr>
            <p:ph idx="1" hasCustomPrompt="1"/>
          </p:nvPr>
        </p:nvSpPr>
        <p:spPr/>
        <p:txBody>
          <a:bodyPr rtlCol="0"/>
          <a:lstStyle>
            <a:lvl1pPr rtl="0">
              <a:defRPr/>
            </a:lvl1pPr>
            <a:lvl5pPr algn="l" rtl="0">
              <a:defRPr/>
            </a:lvl5pPr>
          </a:lstStyle>
          <a:p>
            <a:pPr lvl="0" rtl="0"/>
            <a:r>
              <a:rPr lang="id-ID" noProof="0" dirty="0"/>
              <a:t>Klik untuk edit gaya teks Master</a:t>
            </a:r>
          </a:p>
          <a:p>
            <a:pPr lvl="1" rtl="0"/>
            <a:r>
              <a:rPr lang="id-ID" noProof="0" dirty="0"/>
              <a:t>Tingkat kedua</a:t>
            </a:r>
          </a:p>
          <a:p>
            <a:pPr lvl="2" rtl="0"/>
            <a:r>
              <a:rPr lang="id-ID" noProof="0" dirty="0"/>
              <a:t>Tingkat ketiga</a:t>
            </a:r>
          </a:p>
          <a:p>
            <a:pPr lvl="3" rtl="0"/>
            <a:r>
              <a:rPr lang="id-ID" noProof="0" dirty="0"/>
              <a:t>Tingkat keempat</a:t>
            </a:r>
          </a:p>
          <a:p>
            <a:pPr lvl="4" rtl="0"/>
            <a:r>
              <a:rPr lang="id-ID" noProof="0" dirty="0"/>
              <a:t>Tingkat kelima</a:t>
            </a:r>
          </a:p>
        </p:txBody>
      </p:sp>
      <p:sp>
        <p:nvSpPr>
          <p:cNvPr id="4" name="Placeholder Tanggal 3"/>
          <p:cNvSpPr>
            <a:spLocks noGrp="1"/>
          </p:cNvSpPr>
          <p:nvPr>
            <p:ph type="dt" sz="half" idx="10"/>
          </p:nvPr>
        </p:nvSpPr>
        <p:spPr/>
        <p:txBody>
          <a:bodyPr rtlCol="0"/>
          <a:lstStyle>
            <a:lvl1pPr>
              <a:defRPr/>
            </a:lvl1pPr>
          </a:lstStyle>
          <a:p>
            <a:fld id="{1D8BD707-D9CF-40AE-B4C6-C98DA3205C09}" type="datetimeFigureOut">
              <a:rPr lang="en-US" smtClean="0"/>
              <a:pPr/>
              <a:t>10/11/2024</a:t>
            </a:fld>
            <a:endParaRPr lang="en-US"/>
          </a:p>
        </p:txBody>
      </p:sp>
      <p:sp>
        <p:nvSpPr>
          <p:cNvPr id="5" name="Placeholder Footer 4"/>
          <p:cNvSpPr>
            <a:spLocks noGrp="1"/>
          </p:cNvSpPr>
          <p:nvPr>
            <p:ph type="ftr" sz="quarter" idx="11"/>
          </p:nvPr>
        </p:nvSpPr>
        <p:spPr/>
        <p:txBody>
          <a:bodyPr rtlCol="0"/>
          <a:lstStyle/>
          <a:p>
            <a:endParaRPr lang="en-US"/>
          </a:p>
        </p:txBody>
      </p:sp>
      <p:sp>
        <p:nvSpPr>
          <p:cNvPr id="6" name="Placeholder Nomor Slide 5"/>
          <p:cNvSpPr>
            <a:spLocks noGrp="1"/>
          </p:cNvSpPr>
          <p:nvPr>
            <p:ph type="sldNum" sz="quarter" idx="12"/>
          </p:nvPr>
        </p:nvSpPr>
        <p:spPr/>
        <p:txBody>
          <a:bodyPr rtlCol="0"/>
          <a:lstStyle/>
          <a:p>
            <a:fld id="{B6F15528-21DE-4FAA-801E-634DDDAF4B2B}" type="slidenum">
              <a:rPr lang="en-US" smtClean="0"/>
              <a:pPr/>
              <a:t>‹#›</a:t>
            </a:fld>
            <a:endParaRPr lang="en-US"/>
          </a:p>
        </p:txBody>
      </p:sp>
    </p:spTree>
    <p:extLst>
      <p:ext uri="{BB962C8B-B14F-4D97-AF65-F5344CB8AC3E}">
        <p14:creationId xmlns:p14="http://schemas.microsoft.com/office/powerpoint/2010/main" val="3112444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Judul 1"/>
          <p:cNvSpPr>
            <a:spLocks noGrp="1"/>
          </p:cNvSpPr>
          <p:nvPr>
            <p:ph type="title"/>
          </p:nvPr>
        </p:nvSpPr>
        <p:spPr>
          <a:xfrm>
            <a:off x="1143000" y="1828800"/>
            <a:ext cx="6858000" cy="2743200"/>
          </a:xfrm>
        </p:spPr>
        <p:txBody>
          <a:bodyPr rtlCol="0" anchor="b">
            <a:normAutofit/>
          </a:bodyPr>
          <a:lstStyle>
            <a:lvl1pPr algn="l" rtl="0">
              <a:defRPr sz="5400">
                <a:solidFill>
                  <a:schemeClr val="tx1"/>
                </a:solidFill>
              </a:defRPr>
            </a:lvl1pPr>
          </a:lstStyle>
          <a:p>
            <a:pPr rtl="0"/>
            <a:r>
              <a:rPr lang="en-US" noProof="0"/>
              <a:t>Click to edit Master title style</a:t>
            </a:r>
            <a:endParaRPr lang="id-ID" noProof="0" dirty="0"/>
          </a:p>
        </p:txBody>
      </p:sp>
      <p:sp>
        <p:nvSpPr>
          <p:cNvPr id="3" name="Placeholder Teks 2"/>
          <p:cNvSpPr>
            <a:spLocks noGrp="1"/>
          </p:cNvSpPr>
          <p:nvPr>
            <p:ph type="body" idx="1" hasCustomPrompt="1"/>
          </p:nvPr>
        </p:nvSpPr>
        <p:spPr>
          <a:xfrm>
            <a:off x="1143000" y="4589464"/>
            <a:ext cx="6858000" cy="1506537"/>
          </a:xfrm>
        </p:spPr>
        <p:txBody>
          <a:bodyPr rtlCol="0">
            <a:normAutofit/>
          </a:bodyPr>
          <a:lstStyle>
            <a:lvl1pPr marL="0" indent="0" algn="l" rtl="0">
              <a:spcBef>
                <a:spcPts val="0"/>
              </a:spcBef>
              <a:buNone/>
              <a:defRPr sz="2000">
                <a:solidFill>
                  <a:schemeClr val="accent1"/>
                </a:solidFill>
                <a:latin typeface="+mj-lt"/>
              </a:defRPr>
            </a:lvl1pPr>
            <a:lvl2pPr marL="457200" indent="0" algn="l" rtl="0">
              <a:buNone/>
              <a:defRPr sz="2000"/>
            </a:lvl2pPr>
            <a:lvl3pPr marL="914400" indent="0" algn="l" rtl="0">
              <a:buNone/>
              <a:defRPr sz="1800"/>
            </a:lvl3pPr>
            <a:lvl4pPr marL="1371600" indent="0" algn="l" rtl="0">
              <a:buNone/>
              <a:defRPr sz="1600"/>
            </a:lvl4pPr>
            <a:lvl5pPr marL="1828800" indent="0" algn="l" rtl="0">
              <a:buNone/>
              <a:defRPr sz="1600"/>
            </a:lvl5pPr>
            <a:lvl6pPr marL="2286000" indent="0" algn="l" rtl="0">
              <a:buNone/>
              <a:defRPr sz="1600"/>
            </a:lvl6pPr>
            <a:lvl7pPr marL="2743200" indent="0" algn="l" rtl="0">
              <a:buNone/>
              <a:defRPr sz="1600"/>
            </a:lvl7pPr>
            <a:lvl8pPr marL="3200400" indent="0" algn="l" rtl="0">
              <a:buNone/>
              <a:defRPr sz="1600"/>
            </a:lvl8pPr>
            <a:lvl9pPr marL="3657600" indent="0" algn="l" rtl="0">
              <a:buNone/>
              <a:defRPr sz="1600"/>
            </a:lvl9pPr>
          </a:lstStyle>
          <a:p>
            <a:pPr lvl="0" rtl="0"/>
            <a:r>
              <a:rPr lang="id-ID" noProof="0" dirty="0"/>
              <a:t>Klik untuk edit gaya teks Master</a:t>
            </a:r>
          </a:p>
        </p:txBody>
      </p:sp>
    </p:spTree>
    <p:extLst>
      <p:ext uri="{BB962C8B-B14F-4D97-AF65-F5344CB8AC3E}">
        <p14:creationId xmlns:p14="http://schemas.microsoft.com/office/powerpoint/2010/main" val="3506778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Judul 1"/>
          <p:cNvSpPr>
            <a:spLocks noGrp="1"/>
          </p:cNvSpPr>
          <p:nvPr>
            <p:ph type="title"/>
          </p:nvPr>
        </p:nvSpPr>
        <p:spPr/>
        <p:txBody>
          <a:bodyPr rtlCol="0"/>
          <a:lstStyle/>
          <a:p>
            <a:pPr rtl="0"/>
            <a:r>
              <a:rPr lang="en-US" noProof="0"/>
              <a:t>Click to edit Master title style</a:t>
            </a:r>
            <a:endParaRPr lang="id-ID" noProof="0" dirty="0"/>
          </a:p>
        </p:txBody>
      </p:sp>
      <p:sp>
        <p:nvSpPr>
          <p:cNvPr id="3" name="Placeholder Konten 2"/>
          <p:cNvSpPr>
            <a:spLocks noGrp="1"/>
          </p:cNvSpPr>
          <p:nvPr>
            <p:ph sz="half" idx="1" hasCustomPrompt="1"/>
          </p:nvPr>
        </p:nvSpPr>
        <p:spPr>
          <a:xfrm>
            <a:off x="1143000" y="1825625"/>
            <a:ext cx="3257550" cy="4270375"/>
          </a:xfrm>
        </p:spPr>
        <p:txBody>
          <a:bodyPr rtlCol="0">
            <a:normAutofit/>
          </a:bodyPr>
          <a:lstStyle>
            <a:lvl1pPr algn="l" rtl="0">
              <a:defRPr sz="2000"/>
            </a:lvl1pPr>
            <a:lvl2pPr algn="l" rtl="0">
              <a:defRPr sz="18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id-ID" noProof="0" dirty="0"/>
              <a:t>Klik untuk edit gaya teks Master</a:t>
            </a:r>
          </a:p>
          <a:p>
            <a:pPr lvl="1" rtl="0"/>
            <a:r>
              <a:rPr lang="id-ID" noProof="0" dirty="0"/>
              <a:t>Tingkat kedua</a:t>
            </a:r>
          </a:p>
          <a:p>
            <a:pPr lvl="2" rtl="0"/>
            <a:r>
              <a:rPr lang="id-ID" noProof="0" dirty="0"/>
              <a:t>Tingkat ketiga</a:t>
            </a:r>
          </a:p>
          <a:p>
            <a:pPr lvl="3" rtl="0"/>
            <a:r>
              <a:rPr lang="id-ID" noProof="0" dirty="0"/>
              <a:t>Tingkat keempat</a:t>
            </a:r>
          </a:p>
          <a:p>
            <a:pPr lvl="4" rtl="0"/>
            <a:r>
              <a:rPr lang="id-ID" noProof="0" dirty="0"/>
              <a:t>Tingkat kelima</a:t>
            </a:r>
          </a:p>
        </p:txBody>
      </p:sp>
      <p:sp>
        <p:nvSpPr>
          <p:cNvPr id="4" name="Placeholder Konten 3"/>
          <p:cNvSpPr>
            <a:spLocks noGrp="1"/>
          </p:cNvSpPr>
          <p:nvPr>
            <p:ph sz="half" idx="2" hasCustomPrompt="1"/>
          </p:nvPr>
        </p:nvSpPr>
        <p:spPr>
          <a:xfrm>
            <a:off x="4743450" y="1825625"/>
            <a:ext cx="3257550" cy="4270375"/>
          </a:xfrm>
        </p:spPr>
        <p:txBody>
          <a:bodyPr rtlCol="0">
            <a:normAutofit/>
          </a:bodyPr>
          <a:lstStyle>
            <a:lvl1pPr algn="l" rtl="0">
              <a:defRPr sz="2000"/>
            </a:lvl1pPr>
            <a:lvl2pPr algn="l" rtl="0">
              <a:defRPr sz="18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id-ID" noProof="0" dirty="0"/>
              <a:t>Klik untuk edit gaya teks Master</a:t>
            </a:r>
          </a:p>
          <a:p>
            <a:pPr lvl="1" rtl="0"/>
            <a:r>
              <a:rPr lang="id-ID" noProof="0" dirty="0"/>
              <a:t>Tingkat kedua</a:t>
            </a:r>
          </a:p>
          <a:p>
            <a:pPr lvl="2" rtl="0"/>
            <a:r>
              <a:rPr lang="id-ID" noProof="0" dirty="0"/>
              <a:t>Tingkat ketiga</a:t>
            </a:r>
          </a:p>
          <a:p>
            <a:pPr lvl="3" rtl="0"/>
            <a:r>
              <a:rPr lang="id-ID" noProof="0" dirty="0"/>
              <a:t>Tingkat keempat</a:t>
            </a:r>
          </a:p>
          <a:p>
            <a:pPr lvl="4" rtl="0"/>
            <a:r>
              <a:rPr lang="id-ID" noProof="0" dirty="0"/>
              <a:t>Tingkat kelima</a:t>
            </a:r>
          </a:p>
        </p:txBody>
      </p:sp>
      <p:sp>
        <p:nvSpPr>
          <p:cNvPr id="5" name="Placeholder Tanggal 4"/>
          <p:cNvSpPr>
            <a:spLocks noGrp="1"/>
          </p:cNvSpPr>
          <p:nvPr>
            <p:ph type="dt" sz="half" idx="10"/>
          </p:nvPr>
        </p:nvSpPr>
        <p:spPr/>
        <p:txBody>
          <a:bodyPr rtlCol="0"/>
          <a:lstStyle>
            <a:lvl1pPr>
              <a:defRPr/>
            </a:lvl1pPr>
          </a:lstStyle>
          <a:p>
            <a:fld id="{1D8BD707-D9CF-40AE-B4C6-C98DA3205C09}" type="datetimeFigureOut">
              <a:rPr lang="en-US" smtClean="0"/>
              <a:pPr/>
              <a:t>10/11/2024</a:t>
            </a:fld>
            <a:endParaRPr lang="en-US"/>
          </a:p>
        </p:txBody>
      </p:sp>
      <p:sp>
        <p:nvSpPr>
          <p:cNvPr id="6" name="Placeholder Footer 5"/>
          <p:cNvSpPr>
            <a:spLocks noGrp="1"/>
          </p:cNvSpPr>
          <p:nvPr>
            <p:ph type="ftr" sz="quarter" idx="11"/>
          </p:nvPr>
        </p:nvSpPr>
        <p:spPr/>
        <p:txBody>
          <a:bodyPr rtlCol="0"/>
          <a:lstStyle/>
          <a:p>
            <a:endParaRPr lang="en-US"/>
          </a:p>
        </p:txBody>
      </p:sp>
      <p:sp>
        <p:nvSpPr>
          <p:cNvPr id="7" name="Placeholder Nomor Slide 6"/>
          <p:cNvSpPr>
            <a:spLocks noGrp="1"/>
          </p:cNvSpPr>
          <p:nvPr>
            <p:ph type="sldNum" sz="quarter" idx="12"/>
          </p:nvPr>
        </p:nvSpPr>
        <p:spPr/>
        <p:txBody>
          <a:bodyPr rtlCol="0"/>
          <a:lstStyle/>
          <a:p>
            <a:fld id="{B6F15528-21DE-4FAA-801E-634DDDAF4B2B}" type="slidenum">
              <a:rPr lang="en-US" smtClean="0"/>
              <a:pPr/>
              <a:t>‹#›</a:t>
            </a:fld>
            <a:endParaRPr lang="en-US"/>
          </a:p>
        </p:txBody>
      </p:sp>
    </p:spTree>
    <p:extLst>
      <p:ext uri="{BB962C8B-B14F-4D97-AF65-F5344CB8AC3E}">
        <p14:creationId xmlns:p14="http://schemas.microsoft.com/office/powerpoint/2010/main" val="4044567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Judul 1"/>
          <p:cNvSpPr>
            <a:spLocks noGrp="1"/>
          </p:cNvSpPr>
          <p:nvPr>
            <p:ph type="title"/>
          </p:nvPr>
        </p:nvSpPr>
        <p:spPr/>
        <p:txBody>
          <a:bodyPr rtlCol="0"/>
          <a:lstStyle/>
          <a:p>
            <a:pPr rtl="0"/>
            <a:r>
              <a:rPr lang="en-US" noProof="0"/>
              <a:t>Click to edit Master title style</a:t>
            </a:r>
            <a:endParaRPr lang="id-ID" noProof="0" dirty="0"/>
          </a:p>
        </p:txBody>
      </p:sp>
      <p:sp>
        <p:nvSpPr>
          <p:cNvPr id="3" name="Placeholder Teks 2"/>
          <p:cNvSpPr>
            <a:spLocks noGrp="1"/>
          </p:cNvSpPr>
          <p:nvPr>
            <p:ph type="body" idx="1" hasCustomPrompt="1"/>
          </p:nvPr>
        </p:nvSpPr>
        <p:spPr>
          <a:xfrm>
            <a:off x="1145286" y="1828800"/>
            <a:ext cx="3257550" cy="685800"/>
          </a:xfrm>
        </p:spPr>
        <p:txBody>
          <a:bodyPr rtlCol="0" anchor="ctr">
            <a:normAutofit/>
          </a:bodyPr>
          <a:lstStyle>
            <a:lvl1pPr marL="0" indent="0" algn="l" rtl="0">
              <a:spcBef>
                <a:spcPts val="0"/>
              </a:spcBef>
              <a:buNone/>
              <a:defRPr sz="2200" b="0">
                <a:solidFill>
                  <a:schemeClr val="tx1"/>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id-ID" noProof="0" dirty="0"/>
              <a:t>Klik untuk edit gaya teks Master</a:t>
            </a:r>
          </a:p>
        </p:txBody>
      </p:sp>
      <p:sp>
        <p:nvSpPr>
          <p:cNvPr id="4" name="Placeholder Konten 3"/>
          <p:cNvSpPr>
            <a:spLocks noGrp="1"/>
          </p:cNvSpPr>
          <p:nvPr>
            <p:ph sz="half" idx="2" hasCustomPrompt="1"/>
          </p:nvPr>
        </p:nvSpPr>
        <p:spPr>
          <a:xfrm>
            <a:off x="1145286" y="2514601"/>
            <a:ext cx="3257550" cy="3581401"/>
          </a:xfrm>
        </p:spPr>
        <p:txBody>
          <a:bodyPr rtlCol="0">
            <a:normAutofit/>
          </a:bodyPr>
          <a:lstStyle>
            <a:lvl1pPr algn="l" rtl="0">
              <a:defRPr sz="2000"/>
            </a:lvl1pPr>
            <a:lvl2pPr algn="l" rtl="0">
              <a:defRPr sz="18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id-ID" noProof="0" dirty="0"/>
              <a:t>Klik untuk edit gaya teks Master</a:t>
            </a:r>
          </a:p>
          <a:p>
            <a:pPr lvl="1" rtl="0"/>
            <a:r>
              <a:rPr lang="id-ID" noProof="0" dirty="0"/>
              <a:t>Tingkat kedua</a:t>
            </a:r>
          </a:p>
          <a:p>
            <a:pPr lvl="2" rtl="0"/>
            <a:r>
              <a:rPr lang="id-ID" noProof="0" dirty="0"/>
              <a:t>Tingkat ketiga</a:t>
            </a:r>
          </a:p>
          <a:p>
            <a:pPr lvl="3" rtl="0"/>
            <a:r>
              <a:rPr lang="id-ID" noProof="0" dirty="0"/>
              <a:t>Tingkat keempat</a:t>
            </a:r>
          </a:p>
          <a:p>
            <a:pPr lvl="4" rtl="0"/>
            <a:r>
              <a:rPr lang="id-ID" noProof="0" dirty="0"/>
              <a:t>Tingkat kelima</a:t>
            </a:r>
          </a:p>
        </p:txBody>
      </p:sp>
      <p:sp>
        <p:nvSpPr>
          <p:cNvPr id="5" name="Placeholder Teks 4"/>
          <p:cNvSpPr>
            <a:spLocks noGrp="1"/>
          </p:cNvSpPr>
          <p:nvPr>
            <p:ph type="body" sz="quarter" idx="3" hasCustomPrompt="1"/>
          </p:nvPr>
        </p:nvSpPr>
        <p:spPr>
          <a:xfrm>
            <a:off x="4745736" y="1828800"/>
            <a:ext cx="3257550" cy="685800"/>
          </a:xfrm>
        </p:spPr>
        <p:txBody>
          <a:bodyPr rtlCol="0" anchor="ctr">
            <a:normAutofit/>
          </a:bodyPr>
          <a:lstStyle>
            <a:lvl1pPr marL="0" indent="0" algn="l" rtl="0">
              <a:spcBef>
                <a:spcPts val="0"/>
              </a:spcBef>
              <a:buNone/>
              <a:defRPr sz="2200" b="0">
                <a:solidFill>
                  <a:schemeClr val="tx1"/>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id-ID" noProof="0" dirty="0"/>
              <a:t>Klik untuk edit gaya teks Master</a:t>
            </a:r>
          </a:p>
        </p:txBody>
      </p:sp>
      <p:sp>
        <p:nvSpPr>
          <p:cNvPr id="6" name="Placeholder Konten 5"/>
          <p:cNvSpPr>
            <a:spLocks noGrp="1"/>
          </p:cNvSpPr>
          <p:nvPr>
            <p:ph sz="quarter" idx="4" hasCustomPrompt="1"/>
          </p:nvPr>
        </p:nvSpPr>
        <p:spPr>
          <a:xfrm>
            <a:off x="4745736" y="2514601"/>
            <a:ext cx="3257550" cy="3581401"/>
          </a:xfrm>
        </p:spPr>
        <p:txBody>
          <a:bodyPr rtlCol="0">
            <a:normAutofit/>
          </a:bodyPr>
          <a:lstStyle>
            <a:lvl1pPr algn="l" rtl="0">
              <a:defRPr sz="2000"/>
            </a:lvl1pPr>
            <a:lvl2pPr algn="l" rtl="0">
              <a:defRPr sz="18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id-ID" noProof="0" dirty="0"/>
              <a:t>Klik untuk edit gaya teks Master</a:t>
            </a:r>
          </a:p>
          <a:p>
            <a:pPr lvl="1" rtl="0"/>
            <a:r>
              <a:rPr lang="id-ID" noProof="0" dirty="0"/>
              <a:t>Tingkat kedua</a:t>
            </a:r>
          </a:p>
          <a:p>
            <a:pPr lvl="2" rtl="0"/>
            <a:r>
              <a:rPr lang="id-ID" noProof="0" dirty="0"/>
              <a:t>Tingkat ketiga</a:t>
            </a:r>
          </a:p>
          <a:p>
            <a:pPr lvl="3" rtl="0"/>
            <a:r>
              <a:rPr lang="id-ID" noProof="0" dirty="0"/>
              <a:t>Tingkat keempat</a:t>
            </a:r>
          </a:p>
          <a:p>
            <a:pPr lvl="4" rtl="0"/>
            <a:r>
              <a:rPr lang="id-ID" noProof="0" dirty="0"/>
              <a:t>Tingkat kelima</a:t>
            </a:r>
          </a:p>
        </p:txBody>
      </p:sp>
      <p:sp>
        <p:nvSpPr>
          <p:cNvPr id="7" name="Placeholder Tanggal 6"/>
          <p:cNvSpPr>
            <a:spLocks noGrp="1"/>
          </p:cNvSpPr>
          <p:nvPr>
            <p:ph type="dt" sz="half" idx="10"/>
          </p:nvPr>
        </p:nvSpPr>
        <p:spPr/>
        <p:txBody>
          <a:bodyPr rtlCol="0"/>
          <a:lstStyle>
            <a:lvl1pPr>
              <a:defRPr/>
            </a:lvl1pPr>
          </a:lstStyle>
          <a:p>
            <a:fld id="{1D8BD707-D9CF-40AE-B4C6-C98DA3205C09}" type="datetimeFigureOut">
              <a:rPr lang="en-US" smtClean="0"/>
              <a:pPr/>
              <a:t>10/11/2024</a:t>
            </a:fld>
            <a:endParaRPr lang="en-US"/>
          </a:p>
        </p:txBody>
      </p:sp>
      <p:sp>
        <p:nvSpPr>
          <p:cNvPr id="8" name="Placeholder Footer 7"/>
          <p:cNvSpPr>
            <a:spLocks noGrp="1"/>
          </p:cNvSpPr>
          <p:nvPr>
            <p:ph type="ftr" sz="quarter" idx="11"/>
          </p:nvPr>
        </p:nvSpPr>
        <p:spPr/>
        <p:txBody>
          <a:bodyPr rtlCol="0"/>
          <a:lstStyle/>
          <a:p>
            <a:endParaRPr lang="en-US"/>
          </a:p>
        </p:txBody>
      </p:sp>
      <p:sp>
        <p:nvSpPr>
          <p:cNvPr id="9" name="Placeholder Nomor Slide 8"/>
          <p:cNvSpPr>
            <a:spLocks noGrp="1"/>
          </p:cNvSpPr>
          <p:nvPr>
            <p:ph type="sldNum" sz="quarter" idx="12"/>
          </p:nvPr>
        </p:nvSpPr>
        <p:spPr/>
        <p:txBody>
          <a:bodyPr rtlCol="0"/>
          <a:lstStyle/>
          <a:p>
            <a:fld id="{B6F15528-21DE-4FAA-801E-634DDDAF4B2B}" type="slidenum">
              <a:rPr lang="en-US" smtClean="0"/>
              <a:pPr/>
              <a:t>‹#›</a:t>
            </a:fld>
            <a:endParaRPr lang="en-US"/>
          </a:p>
        </p:txBody>
      </p:sp>
    </p:spTree>
    <p:extLst>
      <p:ext uri="{BB962C8B-B14F-4D97-AF65-F5344CB8AC3E}">
        <p14:creationId xmlns:p14="http://schemas.microsoft.com/office/powerpoint/2010/main" val="3397906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Judul 1"/>
          <p:cNvSpPr>
            <a:spLocks noGrp="1"/>
          </p:cNvSpPr>
          <p:nvPr>
            <p:ph type="title"/>
          </p:nvPr>
        </p:nvSpPr>
        <p:spPr/>
        <p:txBody>
          <a:bodyPr rtlCol="0"/>
          <a:lstStyle/>
          <a:p>
            <a:pPr rtl="0"/>
            <a:r>
              <a:rPr lang="en-US" noProof="0"/>
              <a:t>Click to edit Master title style</a:t>
            </a:r>
            <a:endParaRPr lang="id-ID" noProof="0" dirty="0"/>
          </a:p>
        </p:txBody>
      </p:sp>
      <p:sp>
        <p:nvSpPr>
          <p:cNvPr id="3" name="Placeholder Tanggal 2"/>
          <p:cNvSpPr>
            <a:spLocks noGrp="1"/>
          </p:cNvSpPr>
          <p:nvPr>
            <p:ph type="dt" sz="half" idx="10"/>
          </p:nvPr>
        </p:nvSpPr>
        <p:spPr/>
        <p:txBody>
          <a:bodyPr rtlCol="0"/>
          <a:lstStyle>
            <a:lvl1pPr>
              <a:defRPr/>
            </a:lvl1pPr>
          </a:lstStyle>
          <a:p>
            <a:fld id="{1D8BD707-D9CF-40AE-B4C6-C98DA3205C09}" type="datetimeFigureOut">
              <a:rPr lang="en-US" smtClean="0"/>
              <a:pPr/>
              <a:t>10/11/2024</a:t>
            </a:fld>
            <a:endParaRPr lang="en-US"/>
          </a:p>
        </p:txBody>
      </p:sp>
      <p:sp>
        <p:nvSpPr>
          <p:cNvPr id="4" name="Placeholder Footer 3"/>
          <p:cNvSpPr>
            <a:spLocks noGrp="1"/>
          </p:cNvSpPr>
          <p:nvPr>
            <p:ph type="ftr" sz="quarter" idx="11"/>
          </p:nvPr>
        </p:nvSpPr>
        <p:spPr/>
        <p:txBody>
          <a:bodyPr rtlCol="0"/>
          <a:lstStyle/>
          <a:p>
            <a:endParaRPr lang="en-US"/>
          </a:p>
        </p:txBody>
      </p:sp>
      <p:sp>
        <p:nvSpPr>
          <p:cNvPr id="5" name="Placeholder Nomor Slide 4"/>
          <p:cNvSpPr>
            <a:spLocks noGrp="1"/>
          </p:cNvSpPr>
          <p:nvPr>
            <p:ph type="sldNum" sz="quarter" idx="12"/>
          </p:nvPr>
        </p:nvSpPr>
        <p:spPr/>
        <p:txBody>
          <a:bodyPr rtlCol="0"/>
          <a:lstStyle/>
          <a:p>
            <a:fld id="{B6F15528-21DE-4FAA-801E-634DDDAF4B2B}" type="slidenum">
              <a:rPr lang="en-US" smtClean="0"/>
              <a:pPr/>
              <a:t>‹#›</a:t>
            </a:fld>
            <a:endParaRPr lang="en-US"/>
          </a:p>
        </p:txBody>
      </p:sp>
    </p:spTree>
    <p:extLst>
      <p:ext uri="{BB962C8B-B14F-4D97-AF65-F5344CB8AC3E}">
        <p14:creationId xmlns:p14="http://schemas.microsoft.com/office/powerpoint/2010/main" val="3238976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Placeholder Tanggal 1"/>
          <p:cNvSpPr>
            <a:spLocks noGrp="1"/>
          </p:cNvSpPr>
          <p:nvPr>
            <p:ph type="dt" sz="half" idx="10"/>
          </p:nvPr>
        </p:nvSpPr>
        <p:spPr/>
        <p:txBody>
          <a:bodyPr rtlCol="0"/>
          <a:lstStyle>
            <a:lvl1pPr>
              <a:defRPr/>
            </a:lvl1pPr>
          </a:lstStyle>
          <a:p>
            <a:fld id="{1D8BD707-D9CF-40AE-B4C6-C98DA3205C09}" type="datetimeFigureOut">
              <a:rPr lang="en-US" smtClean="0"/>
              <a:pPr/>
              <a:t>10/11/2024</a:t>
            </a:fld>
            <a:endParaRPr lang="en-US"/>
          </a:p>
        </p:txBody>
      </p:sp>
      <p:sp>
        <p:nvSpPr>
          <p:cNvPr id="3" name="Placeholder Footer 2"/>
          <p:cNvSpPr>
            <a:spLocks noGrp="1"/>
          </p:cNvSpPr>
          <p:nvPr>
            <p:ph type="ftr" sz="quarter" idx="11"/>
          </p:nvPr>
        </p:nvSpPr>
        <p:spPr/>
        <p:txBody>
          <a:bodyPr rtlCol="0"/>
          <a:lstStyle/>
          <a:p>
            <a:endParaRPr lang="en-US"/>
          </a:p>
        </p:txBody>
      </p:sp>
      <p:sp>
        <p:nvSpPr>
          <p:cNvPr id="4" name="Placeholder Nomor Slide 3"/>
          <p:cNvSpPr>
            <a:spLocks noGrp="1"/>
          </p:cNvSpPr>
          <p:nvPr>
            <p:ph type="sldNum" sz="quarter" idx="12"/>
          </p:nvPr>
        </p:nvSpPr>
        <p:spPr/>
        <p:txBody>
          <a:bodyPr rtlCol="0"/>
          <a:lstStyle/>
          <a:p>
            <a:fld id="{B6F15528-21DE-4FAA-801E-634DDDAF4B2B}" type="slidenum">
              <a:rPr lang="en-US" smtClean="0"/>
              <a:pPr/>
              <a:t>‹#›</a:t>
            </a:fld>
            <a:endParaRPr lang="en-US"/>
          </a:p>
        </p:txBody>
      </p:sp>
    </p:spTree>
    <p:extLst>
      <p:ext uri="{BB962C8B-B14F-4D97-AF65-F5344CB8AC3E}">
        <p14:creationId xmlns:p14="http://schemas.microsoft.com/office/powerpoint/2010/main" val="2146817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Konten dengan Keterangan">
    <p:spTree>
      <p:nvGrpSpPr>
        <p:cNvPr id="1" name=""/>
        <p:cNvGrpSpPr/>
        <p:nvPr/>
      </p:nvGrpSpPr>
      <p:grpSpPr>
        <a:xfrm>
          <a:off x="0" y="0"/>
          <a:ext cx="0" cy="0"/>
          <a:chOff x="0" y="0"/>
          <a:chExt cx="0" cy="0"/>
        </a:xfrm>
      </p:grpSpPr>
      <p:sp>
        <p:nvSpPr>
          <p:cNvPr id="2" name="Judul 1"/>
          <p:cNvSpPr>
            <a:spLocks noGrp="1"/>
          </p:cNvSpPr>
          <p:nvPr>
            <p:ph type="title"/>
          </p:nvPr>
        </p:nvSpPr>
        <p:spPr>
          <a:xfrm>
            <a:off x="6001941" y="1600200"/>
            <a:ext cx="2341960" cy="1828800"/>
          </a:xfrm>
        </p:spPr>
        <p:txBody>
          <a:bodyPr rtlCol="0" anchor="b">
            <a:normAutofit/>
          </a:bodyPr>
          <a:lstStyle>
            <a:lvl1pPr algn="l" rtl="0">
              <a:defRPr sz="3400"/>
            </a:lvl1pPr>
          </a:lstStyle>
          <a:p>
            <a:pPr rtl="0"/>
            <a:r>
              <a:rPr lang="en-US" noProof="0"/>
              <a:t>Click to edit Master title style</a:t>
            </a:r>
            <a:endParaRPr lang="id-ID" noProof="0" dirty="0"/>
          </a:p>
        </p:txBody>
      </p:sp>
      <p:sp>
        <p:nvSpPr>
          <p:cNvPr id="3" name="Placeholder Konten 2"/>
          <p:cNvSpPr>
            <a:spLocks noGrp="1"/>
          </p:cNvSpPr>
          <p:nvPr>
            <p:ph idx="1" hasCustomPrompt="1"/>
          </p:nvPr>
        </p:nvSpPr>
        <p:spPr>
          <a:xfrm>
            <a:off x="570309" y="762000"/>
            <a:ext cx="4800600" cy="5334000"/>
          </a:xfrm>
        </p:spPr>
        <p:txBody>
          <a:bodyPr rtlCol="0">
            <a:normAutofit/>
          </a:bodyPr>
          <a:lstStyle>
            <a:lvl1pPr algn="l" rtl="0">
              <a:defRPr sz="2000"/>
            </a:lvl1pPr>
            <a:lvl2pPr algn="l" rtl="0">
              <a:defRPr sz="18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id-ID" noProof="0" dirty="0"/>
              <a:t>Klik untuk edit gaya teks Master</a:t>
            </a:r>
          </a:p>
          <a:p>
            <a:pPr lvl="1" rtl="0"/>
            <a:r>
              <a:rPr lang="id-ID" noProof="0" dirty="0"/>
              <a:t>Tingkat kedua</a:t>
            </a:r>
          </a:p>
          <a:p>
            <a:pPr lvl="2" rtl="0"/>
            <a:r>
              <a:rPr lang="id-ID" noProof="0" dirty="0"/>
              <a:t>Tingkat ketiga</a:t>
            </a:r>
          </a:p>
          <a:p>
            <a:pPr lvl="3" rtl="0"/>
            <a:r>
              <a:rPr lang="id-ID" noProof="0" dirty="0"/>
              <a:t>Tingkat keempat</a:t>
            </a:r>
          </a:p>
          <a:p>
            <a:pPr lvl="4" rtl="0"/>
            <a:r>
              <a:rPr lang="id-ID" noProof="0" dirty="0"/>
              <a:t>Tingkat kelima</a:t>
            </a:r>
          </a:p>
        </p:txBody>
      </p:sp>
      <p:sp>
        <p:nvSpPr>
          <p:cNvPr id="4" name="Placeholder Teks 3"/>
          <p:cNvSpPr>
            <a:spLocks noGrp="1"/>
          </p:cNvSpPr>
          <p:nvPr>
            <p:ph type="body" sz="half" idx="2" hasCustomPrompt="1"/>
          </p:nvPr>
        </p:nvSpPr>
        <p:spPr>
          <a:xfrm>
            <a:off x="6000780" y="3429000"/>
            <a:ext cx="2343121" cy="1828800"/>
          </a:xfrm>
        </p:spPr>
        <p:txBody>
          <a:bodyPr rtlCol="0"/>
          <a:lstStyle>
            <a:lvl1pPr marL="0" indent="0" algn="l" rtl="0">
              <a:spcBef>
                <a:spcPts val="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id-ID" noProof="0" dirty="0"/>
              <a:t>Klik untuk edit gaya teks Master</a:t>
            </a:r>
          </a:p>
        </p:txBody>
      </p:sp>
      <p:sp>
        <p:nvSpPr>
          <p:cNvPr id="5" name="Placeholder Tanggal 4"/>
          <p:cNvSpPr>
            <a:spLocks noGrp="1"/>
          </p:cNvSpPr>
          <p:nvPr>
            <p:ph type="dt" sz="half" idx="10"/>
          </p:nvPr>
        </p:nvSpPr>
        <p:spPr/>
        <p:txBody>
          <a:bodyPr rtlCol="0"/>
          <a:lstStyle>
            <a:lvl1pPr>
              <a:defRPr/>
            </a:lvl1pPr>
          </a:lstStyle>
          <a:p>
            <a:fld id="{1D8BD707-D9CF-40AE-B4C6-C98DA3205C09}" type="datetimeFigureOut">
              <a:rPr lang="en-US" smtClean="0"/>
              <a:pPr/>
              <a:t>10/11/2024</a:t>
            </a:fld>
            <a:endParaRPr lang="en-US"/>
          </a:p>
        </p:txBody>
      </p:sp>
      <p:sp>
        <p:nvSpPr>
          <p:cNvPr id="6" name="Placeholder Footer 5"/>
          <p:cNvSpPr>
            <a:spLocks noGrp="1"/>
          </p:cNvSpPr>
          <p:nvPr>
            <p:ph type="ftr" sz="quarter" idx="11"/>
          </p:nvPr>
        </p:nvSpPr>
        <p:spPr/>
        <p:txBody>
          <a:bodyPr rtlCol="0"/>
          <a:lstStyle/>
          <a:p>
            <a:endParaRPr lang="en-US"/>
          </a:p>
        </p:txBody>
      </p:sp>
      <p:sp>
        <p:nvSpPr>
          <p:cNvPr id="7" name="Placeholder Nomor Slide 6"/>
          <p:cNvSpPr>
            <a:spLocks noGrp="1"/>
          </p:cNvSpPr>
          <p:nvPr>
            <p:ph type="sldNum" sz="quarter" idx="12"/>
          </p:nvPr>
        </p:nvSpPr>
        <p:spPr/>
        <p:txBody>
          <a:bodyPr rtlCol="0"/>
          <a:lstStyle/>
          <a:p>
            <a:fld id="{B6F15528-21DE-4FAA-801E-634DDDAF4B2B}" type="slidenum">
              <a:rPr lang="en-US" smtClean="0"/>
              <a:pPr/>
              <a:t>‹#›</a:t>
            </a:fld>
            <a:endParaRPr lang="en-US"/>
          </a:p>
        </p:txBody>
      </p:sp>
    </p:spTree>
    <p:extLst>
      <p:ext uri="{BB962C8B-B14F-4D97-AF65-F5344CB8AC3E}">
        <p14:creationId xmlns:p14="http://schemas.microsoft.com/office/powerpoint/2010/main" val="166737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8" name="Persegi panjang 7"/>
          <p:cNvSpPr/>
          <p:nvPr/>
        </p:nvSpPr>
        <p:spPr bwMode="blackWhite">
          <a:xfrm>
            <a:off x="483068" y="640080"/>
            <a:ext cx="5006340" cy="5577840"/>
          </a:xfrm>
          <a:prstGeom prst="rect">
            <a:avLst/>
          </a:prstGeom>
          <a:solidFill>
            <a:srgbClr val="000000"/>
          </a:solidFill>
          <a:ln w="1016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d-ID" sz="1600" noProof="0" dirty="0"/>
          </a:p>
        </p:txBody>
      </p:sp>
      <p:sp>
        <p:nvSpPr>
          <p:cNvPr id="2" name="Judul 1"/>
          <p:cNvSpPr>
            <a:spLocks noGrp="1"/>
          </p:cNvSpPr>
          <p:nvPr>
            <p:ph type="title"/>
          </p:nvPr>
        </p:nvSpPr>
        <p:spPr>
          <a:xfrm>
            <a:off x="5998464" y="1600200"/>
            <a:ext cx="2345436" cy="1828800"/>
          </a:xfrm>
        </p:spPr>
        <p:txBody>
          <a:bodyPr rtlCol="0" anchor="b">
            <a:normAutofit/>
          </a:bodyPr>
          <a:lstStyle>
            <a:lvl1pPr algn="l" rtl="0">
              <a:defRPr sz="3400"/>
            </a:lvl1pPr>
          </a:lstStyle>
          <a:p>
            <a:pPr rtl="0"/>
            <a:r>
              <a:rPr lang="en-US" noProof="0"/>
              <a:t>Click to edit Master title style</a:t>
            </a:r>
            <a:endParaRPr lang="id-ID" noProof="0" dirty="0"/>
          </a:p>
        </p:txBody>
      </p:sp>
      <p:sp>
        <p:nvSpPr>
          <p:cNvPr id="3" name="Placeholder Gambar 2"/>
          <p:cNvSpPr>
            <a:spLocks noGrp="1"/>
          </p:cNvSpPr>
          <p:nvPr>
            <p:ph type="pic" idx="1"/>
          </p:nvPr>
        </p:nvSpPr>
        <p:spPr>
          <a:xfrm>
            <a:off x="585938" y="777240"/>
            <a:ext cx="4800600" cy="5303520"/>
          </a:xfrm>
        </p:spPr>
        <p:txBody>
          <a:bodyPr tIns="457200" rtlCol="0">
            <a:normAutofit/>
          </a:bodyPr>
          <a:lstStyle>
            <a:lvl1pPr marL="0" indent="0" algn="ctr" rtl="0">
              <a:buNone/>
              <a:defRPr sz="20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en-US" noProof="0"/>
              <a:t>Click icon to add picture</a:t>
            </a:r>
            <a:endParaRPr lang="id-ID" noProof="0" dirty="0"/>
          </a:p>
        </p:txBody>
      </p:sp>
      <p:sp>
        <p:nvSpPr>
          <p:cNvPr id="4" name="Placeholder Teks 3"/>
          <p:cNvSpPr>
            <a:spLocks noGrp="1"/>
          </p:cNvSpPr>
          <p:nvPr>
            <p:ph type="body" sz="half" idx="2" hasCustomPrompt="1"/>
          </p:nvPr>
        </p:nvSpPr>
        <p:spPr>
          <a:xfrm>
            <a:off x="5998464" y="3429000"/>
            <a:ext cx="2345436" cy="1828800"/>
          </a:xfrm>
        </p:spPr>
        <p:txBody>
          <a:bodyPr rtlCol="0"/>
          <a:lstStyle>
            <a:lvl1pPr marL="0" indent="0" algn="l" rtl="0">
              <a:spcBef>
                <a:spcPts val="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id-ID" noProof="0" dirty="0"/>
              <a:t>Klik untuk edit gaya teks Master</a:t>
            </a:r>
          </a:p>
        </p:txBody>
      </p:sp>
      <p:sp>
        <p:nvSpPr>
          <p:cNvPr id="5" name="Placeholder Tanggal 4"/>
          <p:cNvSpPr>
            <a:spLocks noGrp="1"/>
          </p:cNvSpPr>
          <p:nvPr>
            <p:ph type="dt" sz="half" idx="10"/>
          </p:nvPr>
        </p:nvSpPr>
        <p:spPr/>
        <p:txBody>
          <a:bodyPr rtlCol="0"/>
          <a:lstStyle>
            <a:lvl1pPr>
              <a:defRPr/>
            </a:lvl1pPr>
          </a:lstStyle>
          <a:p>
            <a:fld id="{1D8BD707-D9CF-40AE-B4C6-C98DA3205C09}" type="datetimeFigureOut">
              <a:rPr lang="en-US" smtClean="0"/>
              <a:pPr/>
              <a:t>10/11/2024</a:t>
            </a:fld>
            <a:endParaRPr lang="en-US"/>
          </a:p>
        </p:txBody>
      </p:sp>
      <p:sp>
        <p:nvSpPr>
          <p:cNvPr id="6" name="Placeholder Footer 5"/>
          <p:cNvSpPr>
            <a:spLocks noGrp="1"/>
          </p:cNvSpPr>
          <p:nvPr>
            <p:ph type="ftr" sz="quarter" idx="11"/>
          </p:nvPr>
        </p:nvSpPr>
        <p:spPr/>
        <p:txBody>
          <a:bodyPr rtlCol="0"/>
          <a:lstStyle/>
          <a:p>
            <a:endParaRPr lang="en-US"/>
          </a:p>
        </p:txBody>
      </p:sp>
      <p:sp>
        <p:nvSpPr>
          <p:cNvPr id="7" name="Placeholder Nomor Slide 6"/>
          <p:cNvSpPr>
            <a:spLocks noGrp="1"/>
          </p:cNvSpPr>
          <p:nvPr>
            <p:ph type="sldNum" sz="quarter" idx="12"/>
          </p:nvPr>
        </p:nvSpPr>
        <p:spPr/>
        <p:txBody>
          <a:bodyPr rtlCol="0"/>
          <a:lstStyle/>
          <a:p>
            <a:fld id="{B6F15528-21DE-4FAA-801E-634DDDAF4B2B}" type="slidenum">
              <a:rPr lang="en-US" smtClean="0"/>
              <a:pPr/>
              <a:t>‹#›</a:t>
            </a:fld>
            <a:endParaRPr lang="en-US"/>
          </a:p>
        </p:txBody>
      </p:sp>
    </p:spTree>
    <p:extLst>
      <p:ext uri="{BB962C8B-B14F-4D97-AF65-F5344CB8AC3E}">
        <p14:creationId xmlns:p14="http://schemas.microsoft.com/office/powerpoint/2010/main" val="2977249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ceholder Judul 1"/>
          <p:cNvSpPr>
            <a:spLocks noGrp="1"/>
          </p:cNvSpPr>
          <p:nvPr>
            <p:ph type="title"/>
          </p:nvPr>
        </p:nvSpPr>
        <p:spPr>
          <a:xfrm>
            <a:off x="1143000" y="457200"/>
            <a:ext cx="6858000" cy="1143000"/>
          </a:xfrm>
          <a:prstGeom prst="rect">
            <a:avLst/>
          </a:prstGeom>
        </p:spPr>
        <p:txBody>
          <a:bodyPr vert="horz" lIns="91440" tIns="45720" rIns="91440" bIns="45720" rtlCol="0" anchor="b">
            <a:normAutofit/>
          </a:bodyPr>
          <a:lstStyle/>
          <a:p>
            <a:pPr rtl="0"/>
            <a:r>
              <a:rPr lang="id-ID" noProof="0" dirty="0"/>
              <a:t>Klik untuk mengedit gaya judul Master</a:t>
            </a:r>
          </a:p>
        </p:txBody>
      </p:sp>
      <p:sp>
        <p:nvSpPr>
          <p:cNvPr id="3" name="Placeholder Teks 2"/>
          <p:cNvSpPr>
            <a:spLocks noGrp="1"/>
          </p:cNvSpPr>
          <p:nvPr>
            <p:ph type="body" idx="1"/>
          </p:nvPr>
        </p:nvSpPr>
        <p:spPr>
          <a:xfrm>
            <a:off x="1143000" y="1828800"/>
            <a:ext cx="6858000" cy="4267200"/>
          </a:xfrm>
          <a:prstGeom prst="rect">
            <a:avLst/>
          </a:prstGeom>
        </p:spPr>
        <p:txBody>
          <a:bodyPr vert="horz" lIns="91440" tIns="45720" rIns="91440" bIns="45720" rtlCol="0">
            <a:normAutofit/>
          </a:bodyPr>
          <a:lstStyle/>
          <a:p>
            <a:pPr lvl="0" rtl="0"/>
            <a:r>
              <a:rPr lang="id-ID" noProof="0" dirty="0"/>
              <a:t>Klik untuk edit gaya teks Master</a:t>
            </a:r>
          </a:p>
          <a:p>
            <a:pPr lvl="1" rtl="0"/>
            <a:r>
              <a:rPr lang="id-ID" noProof="0" dirty="0"/>
              <a:t>Tingkat kedua</a:t>
            </a:r>
          </a:p>
          <a:p>
            <a:pPr lvl="2" rtl="0"/>
            <a:r>
              <a:rPr lang="id-ID" noProof="0" dirty="0"/>
              <a:t>Tingkat ketiga</a:t>
            </a:r>
          </a:p>
          <a:p>
            <a:pPr lvl="3" rtl="0"/>
            <a:r>
              <a:rPr lang="id-ID" noProof="0" dirty="0"/>
              <a:t>Tingkat keempat</a:t>
            </a:r>
          </a:p>
          <a:p>
            <a:pPr lvl="4" rtl="0"/>
            <a:r>
              <a:rPr lang="id-ID" noProof="0" dirty="0"/>
              <a:t>Tingkat kelima</a:t>
            </a:r>
          </a:p>
        </p:txBody>
      </p:sp>
      <p:sp>
        <p:nvSpPr>
          <p:cNvPr id="4" name="Placeholder Tanggal 3"/>
          <p:cNvSpPr>
            <a:spLocks noGrp="1"/>
          </p:cNvSpPr>
          <p:nvPr>
            <p:ph type="dt" sz="half" idx="2"/>
          </p:nvPr>
        </p:nvSpPr>
        <p:spPr>
          <a:xfrm>
            <a:off x="6457950" y="6362700"/>
            <a:ext cx="742950" cy="257176"/>
          </a:xfrm>
          <a:prstGeom prst="rect">
            <a:avLst/>
          </a:prstGeom>
        </p:spPr>
        <p:txBody>
          <a:bodyPr vert="horz" lIns="91440" tIns="45720" rIns="91440" bIns="45720" rtlCol="0" anchor="ctr"/>
          <a:lstStyle>
            <a:lvl1pPr algn="r" rtl="0">
              <a:defRPr sz="800">
                <a:solidFill>
                  <a:schemeClr val="tx1">
                    <a:lumMod val="85000"/>
                  </a:schemeClr>
                </a:solidFill>
              </a:defRPr>
            </a:lvl1pPr>
          </a:lstStyle>
          <a:p>
            <a:fld id="{1D8BD707-D9CF-40AE-B4C6-C98DA3205C09}" type="datetimeFigureOut">
              <a:rPr lang="en-US" smtClean="0"/>
              <a:pPr/>
              <a:t>10/11/2024</a:t>
            </a:fld>
            <a:endParaRPr lang="en-US"/>
          </a:p>
        </p:txBody>
      </p:sp>
      <p:sp>
        <p:nvSpPr>
          <p:cNvPr id="5" name="Placeholder Footer 4"/>
          <p:cNvSpPr>
            <a:spLocks noGrp="1"/>
          </p:cNvSpPr>
          <p:nvPr>
            <p:ph type="ftr" sz="quarter" idx="3"/>
          </p:nvPr>
        </p:nvSpPr>
        <p:spPr>
          <a:xfrm>
            <a:off x="1143000" y="6362700"/>
            <a:ext cx="5161165" cy="257176"/>
          </a:xfrm>
          <a:prstGeom prst="rect">
            <a:avLst/>
          </a:prstGeom>
        </p:spPr>
        <p:txBody>
          <a:bodyPr vert="horz" lIns="91440" tIns="45720" rIns="91440" bIns="45720" rtlCol="0" anchor="ctr"/>
          <a:lstStyle>
            <a:lvl1pPr algn="l" rtl="0">
              <a:defRPr sz="800">
                <a:solidFill>
                  <a:schemeClr val="tx1">
                    <a:lumMod val="85000"/>
                  </a:schemeClr>
                </a:solidFill>
              </a:defRPr>
            </a:lvl1pPr>
          </a:lstStyle>
          <a:p>
            <a:endParaRPr lang="en-US"/>
          </a:p>
        </p:txBody>
      </p:sp>
      <p:sp>
        <p:nvSpPr>
          <p:cNvPr id="6" name="Placeholder Nomor Slide 5"/>
          <p:cNvSpPr>
            <a:spLocks noGrp="1"/>
          </p:cNvSpPr>
          <p:nvPr>
            <p:ph type="sldNum" sz="quarter" idx="4"/>
          </p:nvPr>
        </p:nvSpPr>
        <p:spPr>
          <a:xfrm>
            <a:off x="7372350" y="6362700"/>
            <a:ext cx="628650" cy="257176"/>
          </a:xfrm>
          <a:prstGeom prst="rect">
            <a:avLst/>
          </a:prstGeom>
        </p:spPr>
        <p:txBody>
          <a:bodyPr vert="horz" lIns="91440" tIns="45720" rIns="91440" bIns="45720" rtlCol="0" anchor="ctr"/>
          <a:lstStyle>
            <a:lvl1pPr algn="r" rtl="0">
              <a:defRPr sz="800">
                <a:solidFill>
                  <a:schemeClr val="tx1">
                    <a:lumMod val="8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4325986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buClr>
        <a:buFont typeface="Arial" pitchFamily="34" charset="0"/>
        <a:buChar char="•"/>
        <a:defRPr sz="2000" kern="1200">
          <a:solidFill>
            <a:schemeClr val="tx1">
              <a:lumMod val="85000"/>
            </a:schemeClr>
          </a:solidFill>
          <a:latin typeface="+mn-lt"/>
          <a:ea typeface="+mn-ea"/>
          <a:cs typeface="+mn-cs"/>
        </a:defRPr>
      </a:lvl1pPr>
      <a:lvl2pPr marL="594360" indent="-228600" algn="l" defTabSz="914400" rtl="0" eaLnBrk="1" latinLnBrk="0" hangingPunct="1">
        <a:lnSpc>
          <a:spcPct val="90000"/>
        </a:lnSpc>
        <a:spcBef>
          <a:spcPts val="1000"/>
        </a:spcBef>
        <a:buClr>
          <a:schemeClr val="accent1"/>
        </a:buClr>
        <a:buFont typeface="Arial" pitchFamily="34" charset="0"/>
        <a:buChar char="•"/>
        <a:defRPr sz="1800" kern="1200">
          <a:solidFill>
            <a:schemeClr val="tx1">
              <a:lumMod val="85000"/>
            </a:schemeClr>
          </a:solidFill>
          <a:latin typeface="+mn-lt"/>
          <a:ea typeface="+mn-ea"/>
          <a:cs typeface="+mn-cs"/>
        </a:defRPr>
      </a:lvl2pPr>
      <a:lvl3pPr marL="914400" indent="-228600" algn="l" defTabSz="914400" rtl="0" eaLnBrk="1" latinLnBrk="0" hangingPunct="1">
        <a:lnSpc>
          <a:spcPct val="90000"/>
        </a:lnSpc>
        <a:spcBef>
          <a:spcPts val="800"/>
        </a:spcBef>
        <a:buClr>
          <a:schemeClr val="accent1"/>
        </a:buClr>
        <a:buFont typeface="Arial" pitchFamily="34" charset="0"/>
        <a:buChar char="•"/>
        <a:defRPr sz="1600" kern="1200">
          <a:solidFill>
            <a:schemeClr val="tx1">
              <a:lumMod val="85000"/>
            </a:schemeClr>
          </a:solidFill>
          <a:latin typeface="+mn-lt"/>
          <a:ea typeface="+mn-ea"/>
          <a:cs typeface="+mn-cs"/>
        </a:defRPr>
      </a:lvl3pPr>
      <a:lvl4pPr marL="123444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lumMod val="85000"/>
            </a:schemeClr>
          </a:solidFill>
          <a:latin typeface="+mn-lt"/>
          <a:ea typeface="+mn-ea"/>
          <a:cs typeface="+mn-cs"/>
        </a:defRPr>
      </a:lvl4pPr>
      <a:lvl5pPr marL="150876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lumMod val="85000"/>
            </a:schemeClr>
          </a:solidFill>
          <a:latin typeface="+mn-lt"/>
          <a:ea typeface="+mn-ea"/>
          <a:cs typeface="+mn-cs"/>
        </a:defRPr>
      </a:lvl5pPr>
      <a:lvl6pPr marL="178308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solidFill>
          <a:latin typeface="+mn-lt"/>
          <a:ea typeface="+mn-ea"/>
          <a:cs typeface="+mn-cs"/>
        </a:defRPr>
      </a:lvl6pPr>
      <a:lvl7pPr marL="205740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solidFill>
          <a:latin typeface="+mn-lt"/>
          <a:ea typeface="+mn-ea"/>
          <a:cs typeface="+mn-cs"/>
        </a:defRPr>
      </a:lvl7pPr>
      <a:lvl8pPr marL="233172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solidFill>
          <a:latin typeface="+mn-lt"/>
          <a:ea typeface="+mn-ea"/>
          <a:cs typeface="+mn-cs"/>
        </a:defRPr>
      </a:lvl8pPr>
      <a:lvl9pPr marL="260604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a:t>Pengukuran respon</a:t>
            </a:r>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Rangking</a:t>
            </a:r>
          </a:p>
        </p:txBody>
      </p:sp>
      <p:sp>
        <p:nvSpPr>
          <p:cNvPr id="3" name="Content Placeholder 2"/>
          <p:cNvSpPr>
            <a:spLocks noGrp="1"/>
          </p:cNvSpPr>
          <p:nvPr>
            <p:ph idx="1"/>
          </p:nvPr>
        </p:nvSpPr>
        <p:spPr/>
        <p:txBody>
          <a:bodyPr>
            <a:normAutofit lnSpcReduction="10000"/>
          </a:bodyPr>
          <a:lstStyle/>
          <a:p>
            <a:r>
              <a:rPr lang="id-ID" dirty="0"/>
              <a:t>Sampel produk &lt;6</a:t>
            </a:r>
          </a:p>
          <a:p>
            <a:r>
              <a:rPr lang="id-ID" dirty="0"/>
              <a:t>Diurutkan sesuai dgn intensitas nya</a:t>
            </a:r>
          </a:p>
          <a:p>
            <a:r>
              <a:rPr lang="id-ID" dirty="0"/>
              <a:t>c/ sampel 4 buah yogurt dgn merek berbeda diuji tingkat keasamannya </a:t>
            </a:r>
          </a:p>
          <a:p>
            <a:r>
              <a:rPr lang="id-ID" dirty="0"/>
              <a:t>Setiap sampel harus menempati satu rangking (tidak boleh menumpuk atau kosong)</a:t>
            </a:r>
          </a:p>
          <a:p>
            <a:r>
              <a:rPr lang="id-ID" dirty="0"/>
              <a:t>c/  tingkat keasinan kecap, dengan 3 produk (A,B,C)</a:t>
            </a:r>
          </a:p>
          <a:p>
            <a:r>
              <a:rPr lang="id-ID" dirty="0"/>
              <a:t>1 : asin -B</a:t>
            </a:r>
          </a:p>
          <a:p>
            <a:r>
              <a:rPr lang="id-ID" dirty="0"/>
              <a:t>2: sedikit asin A</a:t>
            </a:r>
          </a:p>
          <a:p>
            <a:r>
              <a:rPr lang="id-ID" dirty="0"/>
              <a:t>3: tidak asin C</a:t>
            </a:r>
          </a:p>
          <a:p>
            <a:endParaRPr lang="id-ID" dirty="0"/>
          </a:p>
        </p:txBody>
      </p:sp>
    </p:spTree>
  </p:cSld>
  <p:clrMapOvr>
    <a:masterClrMapping/>
  </p:clrMapOvr>
  <p:transition spd="slow">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Scaling</a:t>
            </a:r>
          </a:p>
        </p:txBody>
      </p:sp>
      <p:sp>
        <p:nvSpPr>
          <p:cNvPr id="3" name="Content Placeholder 2"/>
          <p:cNvSpPr>
            <a:spLocks noGrp="1"/>
          </p:cNvSpPr>
          <p:nvPr>
            <p:ph idx="1"/>
          </p:nvPr>
        </p:nvSpPr>
        <p:spPr/>
        <p:txBody>
          <a:bodyPr>
            <a:normAutofit fontScale="85000" lnSpcReduction="20000"/>
          </a:bodyPr>
          <a:lstStyle/>
          <a:p>
            <a:r>
              <a:rPr lang="id-ID" dirty="0"/>
              <a:t>Menggunakan angka u mendeskripsikan jawaban panelis</a:t>
            </a:r>
          </a:p>
          <a:p>
            <a:r>
              <a:rPr lang="id-ID" dirty="0"/>
              <a:t>Biasanya digunakan angka 1 sampai 5 (bisa lebih, bisa juga menggunakan skala angka yg lain) dgn kisaran intensitas yang meningkat atau menurun</a:t>
            </a:r>
          </a:p>
          <a:p>
            <a:r>
              <a:rPr lang="id-ID" dirty="0"/>
              <a:t>Banyak digunakan untuk mempermudah dalam analisis selanjutnya (statistik)</a:t>
            </a:r>
          </a:p>
          <a:p>
            <a:r>
              <a:rPr lang="id-ID" dirty="0"/>
              <a:t>c/  tingkat keasinan kecap, dengan 3 produk (A,B,C)</a:t>
            </a:r>
          </a:p>
          <a:p>
            <a:r>
              <a:rPr lang="id-ID" dirty="0"/>
              <a:t>1 : asin </a:t>
            </a:r>
          </a:p>
          <a:p>
            <a:r>
              <a:rPr lang="id-ID" dirty="0"/>
              <a:t>2: sedikit asin </a:t>
            </a:r>
          </a:p>
          <a:p>
            <a:r>
              <a:rPr lang="id-ID" dirty="0"/>
              <a:t>3: tidak asin </a:t>
            </a:r>
          </a:p>
          <a:p>
            <a:r>
              <a:rPr lang="id-ID" dirty="0"/>
              <a:t>A dan B : 1</a:t>
            </a:r>
          </a:p>
          <a:p>
            <a:r>
              <a:rPr lang="id-ID" dirty="0"/>
              <a:t>C :3</a:t>
            </a:r>
          </a:p>
          <a:p>
            <a:endParaRPr lang="id-ID" dirty="0"/>
          </a:p>
        </p:txBody>
      </p:sp>
    </p:spTree>
  </p:cSld>
  <p:clrMapOvr>
    <a:masterClrMapping/>
  </p:clrMapOvr>
  <p:transition spd="slow">
    <p:blinds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Kesimpulan ?</a:t>
            </a:r>
          </a:p>
        </p:txBody>
      </p:sp>
      <p:sp>
        <p:nvSpPr>
          <p:cNvPr id="3" name="Content Placeholder 2"/>
          <p:cNvSpPr>
            <a:spLocks noGrp="1"/>
          </p:cNvSpPr>
          <p:nvPr>
            <p:ph idx="1"/>
          </p:nvPr>
        </p:nvSpPr>
        <p:spPr/>
        <p:txBody>
          <a:bodyPr>
            <a:normAutofit lnSpcReduction="10000"/>
          </a:bodyPr>
          <a:lstStyle/>
          <a:p>
            <a:r>
              <a:rPr lang="id-ID" dirty="0"/>
              <a:t>Kemampuan psikologik dlm sensori</a:t>
            </a:r>
          </a:p>
          <a:p>
            <a:r>
              <a:rPr lang="id-ID" dirty="0">
                <a:solidFill>
                  <a:schemeClr val="tx1"/>
                </a:solidFill>
              </a:rPr>
              <a:t>(mendeteksi, mengenal, membedakan, membandingkan, dan menyukai)</a:t>
            </a:r>
          </a:p>
          <a:p>
            <a:endParaRPr lang="id-ID" dirty="0"/>
          </a:p>
          <a:p>
            <a:r>
              <a:rPr lang="id-ID" dirty="0">
                <a:solidFill>
                  <a:schemeClr val="tx1"/>
                </a:solidFill>
              </a:rPr>
              <a:t>Respon</a:t>
            </a:r>
            <a:r>
              <a:rPr lang="id-ID" dirty="0"/>
              <a:t> sensori </a:t>
            </a:r>
          </a:p>
          <a:p>
            <a:r>
              <a:rPr lang="id-ID" dirty="0">
                <a:solidFill>
                  <a:schemeClr val="tx1"/>
                </a:solidFill>
              </a:rPr>
              <a:t>(nominal, ordinal, interval dan ratio)</a:t>
            </a:r>
          </a:p>
          <a:p>
            <a:endParaRPr lang="id-ID" dirty="0"/>
          </a:p>
          <a:p>
            <a:r>
              <a:rPr lang="id-ID" dirty="0"/>
              <a:t>Metode pengukuran respon</a:t>
            </a:r>
          </a:p>
          <a:p>
            <a:r>
              <a:rPr lang="id-ID" dirty="0">
                <a:solidFill>
                  <a:schemeClr val="tx1"/>
                </a:solidFill>
              </a:rPr>
              <a:t>(pengelompokan, pengkelasan, peringkat, dan penggunaan skala)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Pengukuran sensori  umumnya data kualitatif</a:t>
            </a:r>
          </a:p>
          <a:p>
            <a:pPr>
              <a:buNone/>
            </a:pPr>
            <a:r>
              <a:rPr lang="id-ID" dirty="0"/>
              <a:t>	tingkat kesukaan : suka</a:t>
            </a:r>
          </a:p>
          <a:p>
            <a:pPr>
              <a:buNone/>
            </a:pPr>
            <a:r>
              <a:rPr lang="id-ID" dirty="0"/>
              <a:t>	tingkat rasa : manis, tidak manis</a:t>
            </a:r>
          </a:p>
          <a:p>
            <a:pPr>
              <a:buNone/>
            </a:pPr>
            <a:r>
              <a:rPr lang="id-ID" dirty="0"/>
              <a:t>	tekstur : renyah, kasar/halus</a:t>
            </a:r>
          </a:p>
          <a:p>
            <a:pPr>
              <a:buNone/>
            </a:pPr>
            <a:endParaRPr lang="id-ID" dirty="0"/>
          </a:p>
          <a:p>
            <a:r>
              <a:rPr lang="id-ID" dirty="0"/>
              <a:t>Direfleksikan menjadi Data Perhitungan statistik, untuk mempermudah dalam mengambil kesimpulan</a:t>
            </a:r>
          </a:p>
          <a:p>
            <a:endParaRPr lang="id-ID" dirty="0"/>
          </a:p>
        </p:txBody>
      </p:sp>
    </p:spTree>
  </p:cSld>
  <p:clrMapOvr>
    <a:masterClrMapping/>
  </p:clrMapOvr>
  <p:transition spd="slow">
    <p:pull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Teori Psikofisik</a:t>
            </a:r>
          </a:p>
        </p:txBody>
      </p:sp>
      <p:sp>
        <p:nvSpPr>
          <p:cNvPr id="3" name="Content Placeholder 2"/>
          <p:cNvSpPr>
            <a:spLocks noGrp="1"/>
          </p:cNvSpPr>
          <p:nvPr>
            <p:ph idx="1"/>
          </p:nvPr>
        </p:nvSpPr>
        <p:spPr/>
        <p:txBody>
          <a:bodyPr>
            <a:normAutofit lnSpcReduction="10000"/>
          </a:bodyPr>
          <a:lstStyle/>
          <a:p>
            <a:r>
              <a:rPr lang="id-ID" dirty="0"/>
              <a:t>Rangsangan fisik + respon psikologik</a:t>
            </a:r>
          </a:p>
          <a:p>
            <a:endParaRPr lang="id-ID" dirty="0"/>
          </a:p>
          <a:p>
            <a:r>
              <a:rPr lang="id-ID" dirty="0"/>
              <a:t>Ketika mengindra, ada hubungan kompleks yang terbentuk dari :</a:t>
            </a:r>
          </a:p>
          <a:p>
            <a:pPr>
              <a:buNone/>
            </a:pPr>
            <a:r>
              <a:rPr lang="id-ID" dirty="0"/>
              <a:t>	Benda perangsang</a:t>
            </a:r>
          </a:p>
          <a:p>
            <a:pPr>
              <a:buNone/>
            </a:pPr>
            <a:r>
              <a:rPr lang="id-ID" dirty="0"/>
              <a:t>	Jenis rangsangan </a:t>
            </a:r>
          </a:p>
          <a:p>
            <a:pPr>
              <a:buNone/>
            </a:pPr>
            <a:r>
              <a:rPr lang="id-ID" dirty="0"/>
              <a:t>	Indra dan sel sel pengindra</a:t>
            </a:r>
          </a:p>
          <a:p>
            <a:pPr>
              <a:buNone/>
            </a:pPr>
            <a:r>
              <a:rPr lang="id-ID" dirty="0"/>
              <a:t>	respon yang dihasilkan</a:t>
            </a:r>
          </a:p>
          <a:p>
            <a:r>
              <a:rPr lang="id-ID" dirty="0"/>
              <a:t>Gabungan dari hubungan kompleks tersebut bisa ditarik kesimpulan dengan menggunakan perhitungan statistik</a:t>
            </a:r>
          </a:p>
        </p:txBody>
      </p:sp>
    </p:spTree>
  </p:cSld>
  <p:clrMapOvr>
    <a:masterClrMapping/>
  </p:clrMapOvr>
  <p:transition spd="slow">
    <p:wheel spokes="8"/>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Respon psikologik yang dapat dihasilkan berupa kemampuan dalam :</a:t>
            </a:r>
          </a:p>
          <a:p>
            <a:pPr marL="457200" indent="-457200">
              <a:buFont typeface="+mj-lt"/>
              <a:buAutoNum type="arabicPeriod"/>
            </a:pPr>
            <a:r>
              <a:rPr lang="id-ID" dirty="0"/>
              <a:t>Mendeteksi</a:t>
            </a:r>
          </a:p>
          <a:p>
            <a:pPr marL="457200" indent="-457200">
              <a:buFont typeface="+mj-lt"/>
              <a:buAutoNum type="arabicPeriod"/>
            </a:pPr>
            <a:r>
              <a:rPr lang="id-ID" dirty="0"/>
              <a:t>Mengenal</a:t>
            </a:r>
          </a:p>
          <a:p>
            <a:pPr marL="457200" indent="-457200">
              <a:buFont typeface="+mj-lt"/>
              <a:buAutoNum type="arabicPeriod"/>
            </a:pPr>
            <a:r>
              <a:rPr lang="id-ID" dirty="0"/>
              <a:t>Membedakan</a:t>
            </a:r>
          </a:p>
          <a:p>
            <a:pPr marL="457200" indent="-457200">
              <a:buFont typeface="+mj-lt"/>
              <a:buAutoNum type="arabicPeriod"/>
            </a:pPr>
            <a:r>
              <a:rPr lang="id-ID" dirty="0"/>
              <a:t>Membandingkan</a:t>
            </a:r>
          </a:p>
          <a:p>
            <a:pPr marL="457200" indent="-457200">
              <a:buFont typeface="+mj-lt"/>
              <a:buAutoNum type="arabicPeriod"/>
            </a:pPr>
            <a:r>
              <a:rPr lang="id-ID" dirty="0"/>
              <a:t>Menyukai (hedonik)</a:t>
            </a:r>
          </a:p>
        </p:txBody>
      </p:sp>
    </p:spTree>
  </p:cSld>
  <p:clrMapOvr>
    <a:masterClrMapping/>
  </p:clrMapOvr>
  <p:transition spd="slow">
    <p:strips/>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228600"/>
            <a:ext cx="6858000" cy="6324600"/>
          </a:xfrm>
        </p:spPr>
        <p:txBody>
          <a:bodyPr>
            <a:normAutofit lnSpcReduction="10000"/>
          </a:bodyPr>
          <a:lstStyle/>
          <a:p>
            <a:r>
              <a:rPr lang="id-ID" dirty="0"/>
              <a:t>Kemampuan mendeteksi </a:t>
            </a:r>
          </a:p>
          <a:p>
            <a:pPr>
              <a:buNone/>
            </a:pPr>
            <a:r>
              <a:rPr lang="id-ID" dirty="0"/>
              <a:t>	mengukur ambang mutlak.  Di Industri, kemampuan ini sangat penting untuk mengetahui adanya perubahan mutu suatu produk ( bagian QC).</a:t>
            </a:r>
          </a:p>
          <a:p>
            <a:pPr>
              <a:buNone/>
            </a:pPr>
            <a:endParaRPr lang="id-ID" dirty="0"/>
          </a:p>
          <a:p>
            <a:r>
              <a:rPr lang="id-ID" dirty="0"/>
              <a:t>Kemampuan mengenal</a:t>
            </a:r>
          </a:p>
          <a:p>
            <a:pPr>
              <a:buNone/>
            </a:pPr>
            <a:r>
              <a:rPr lang="id-ID" dirty="0"/>
              <a:t>	mengukur ambang pengenal dengan mengenali sifat sensori spesifik diantara sifat sifat lain yang dirasakan secara bersamaan.  Di industri, bertujuan menentukan toleransi suatu bahan adiktif dalam suatu produk pangan sebelum mempengaruhi penerimaan konsumen</a:t>
            </a:r>
          </a:p>
          <a:p>
            <a:pPr>
              <a:buNone/>
            </a:pPr>
            <a:endParaRPr lang="id-ID" dirty="0"/>
          </a:p>
          <a:p>
            <a:r>
              <a:rPr lang="id-ID" dirty="0"/>
              <a:t>Kemampuan membedakan </a:t>
            </a:r>
          </a:p>
          <a:p>
            <a:pPr>
              <a:buNone/>
            </a:pPr>
            <a:r>
              <a:rPr lang="id-ID" dirty="0"/>
              <a:t>	Ambang pembeda – menyatakan kesan beda atau sama terhadap sifat sensori diantara dua contoh yang disajikan.  Di industri, mengukur ada atau tidaknya perbedaan produk ketika ada perbaikan baik dari segi pengolahan atau penambahan lainnya</a:t>
            </a:r>
          </a:p>
        </p:txBody>
      </p:sp>
    </p:spTree>
  </p:cSld>
  <p:clrMapOvr>
    <a:masterClrMapping/>
  </p:clrMapOvr>
  <p:transition spd="slow">
    <p:split orient="vert" dir="in"/>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533400"/>
            <a:ext cx="6858000" cy="5562600"/>
          </a:xfrm>
        </p:spPr>
        <p:txBody>
          <a:bodyPr/>
          <a:lstStyle/>
          <a:p>
            <a:r>
              <a:rPr lang="id-ID" dirty="0"/>
              <a:t>Kemampuan membandingkan </a:t>
            </a:r>
          </a:p>
          <a:p>
            <a:pPr>
              <a:buNone/>
            </a:pPr>
            <a:r>
              <a:rPr lang="id-ID" dirty="0"/>
              <a:t>	bukan hanya mengetahui bahwa suatu produk berbeda tapi panelis dapat menyatakan tingkat perbedaannya.</a:t>
            </a:r>
          </a:p>
          <a:p>
            <a:pPr>
              <a:buNone/>
            </a:pPr>
            <a:endParaRPr lang="id-ID" dirty="0"/>
          </a:p>
          <a:p>
            <a:r>
              <a:rPr lang="id-ID" dirty="0"/>
              <a:t>Kemampuan hedonik</a:t>
            </a:r>
          </a:p>
          <a:p>
            <a:pPr>
              <a:buNone/>
            </a:pPr>
            <a:r>
              <a:rPr lang="id-ID" dirty="0"/>
              <a:t>	kemampuan menyatakan sifat subjektif (senang atau tidak senang, suka atau tidak suka). </a:t>
            </a:r>
          </a:p>
          <a:p>
            <a:pPr>
              <a:buNone/>
            </a:pPr>
            <a:endParaRPr lang="id-ID" dirty="0"/>
          </a:p>
          <a:p>
            <a:pPr>
              <a:buNone/>
            </a:pPr>
            <a:r>
              <a:rPr lang="id-ID" dirty="0"/>
              <a:t>Pengujian sensori mengandalkan kelima kemampuan ini.</a:t>
            </a:r>
          </a:p>
          <a:p>
            <a:pPr>
              <a:buNone/>
            </a:pPr>
            <a:r>
              <a:rPr lang="id-ID" dirty="0"/>
              <a:t>Kemampuan tinggi = peka, rendah = tidak peka</a:t>
            </a:r>
          </a:p>
          <a:p>
            <a:pPr>
              <a:buNone/>
            </a:pPr>
            <a:r>
              <a:rPr lang="id-ID" dirty="0"/>
              <a:t>Kepekaan panelis dapat diasah melalui pelatihan/latihan yang dilakukan secara bertahap dan berlapis.</a:t>
            </a:r>
          </a:p>
        </p:txBody>
      </p:sp>
    </p:spTree>
  </p:cSld>
  <p:clrMapOvr>
    <a:masterClrMapping/>
  </p:clrMapOvr>
  <p:transition spd="slow">
    <p:newsfla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6858000" cy="1143000"/>
          </a:xfrm>
        </p:spPr>
        <p:txBody>
          <a:bodyPr/>
          <a:lstStyle/>
          <a:p>
            <a:r>
              <a:rPr lang="id-ID" dirty="0"/>
              <a:t>Metode Pengukuran Respon</a:t>
            </a:r>
          </a:p>
        </p:txBody>
      </p:sp>
      <p:sp>
        <p:nvSpPr>
          <p:cNvPr id="3" name="Content Placeholder 2"/>
          <p:cNvSpPr>
            <a:spLocks noGrp="1"/>
          </p:cNvSpPr>
          <p:nvPr>
            <p:ph idx="1"/>
          </p:nvPr>
        </p:nvSpPr>
        <p:spPr>
          <a:xfrm>
            <a:off x="1143000" y="990600"/>
            <a:ext cx="6858000" cy="5562600"/>
          </a:xfrm>
        </p:spPr>
        <p:txBody>
          <a:bodyPr>
            <a:normAutofit lnSpcReduction="10000"/>
          </a:bodyPr>
          <a:lstStyle/>
          <a:p>
            <a:pPr>
              <a:buNone/>
            </a:pPr>
            <a:r>
              <a:rPr lang="id-ID" dirty="0"/>
              <a:t>Meilgard (1999) menyatakan respon sensori dengan 4 cara :</a:t>
            </a:r>
          </a:p>
          <a:p>
            <a:pPr marL="457200" indent="-457200">
              <a:buFont typeface="+mj-lt"/>
              <a:buAutoNum type="arabicPeriod"/>
            </a:pPr>
            <a:r>
              <a:rPr lang="id-ID" dirty="0"/>
              <a:t>Skala nominal – pengkelasan, penamaan, dan pengkodean c/ umur, gender, pendapatan, atau sikap terhadap produk.</a:t>
            </a:r>
          </a:p>
          <a:p>
            <a:pPr marL="457200" indent="-457200">
              <a:buFont typeface="+mj-lt"/>
              <a:buAutoNum type="arabicPeriod"/>
            </a:pPr>
            <a:r>
              <a:rPr lang="id-ID" dirty="0"/>
              <a:t>Skala ordinal – pengurutan.  Disusun dari tinggi ke rendah atau sebaliknya.  Data dapat dianalisis dgn statistik non parametrik.</a:t>
            </a:r>
          </a:p>
          <a:p>
            <a:pPr marL="457200" indent="-457200">
              <a:buFont typeface="+mj-lt"/>
              <a:buAutoNum type="arabicPeriod"/>
            </a:pPr>
            <a:r>
              <a:rPr lang="id-ID" dirty="0"/>
              <a:t>Skala interval – pengukuran dgn menetapkan jarak yg sama. </a:t>
            </a:r>
          </a:p>
          <a:p>
            <a:pPr marL="457200" indent="-457200">
              <a:buFont typeface="+mj-lt"/>
              <a:buAutoNum type="arabicPeriod"/>
            </a:pPr>
            <a:r>
              <a:rPr lang="id-ID" dirty="0"/>
              <a:t>Skala ratio atau nisbah – pengukuran dgn menggunakan standar yg disajikan sebelumnya </a:t>
            </a:r>
          </a:p>
          <a:p>
            <a:pPr marL="457200" indent="-457200">
              <a:buNone/>
            </a:pPr>
            <a:endParaRPr lang="id-ID" dirty="0"/>
          </a:p>
          <a:p>
            <a:pPr marL="457200" indent="-457200">
              <a:buNone/>
            </a:pPr>
            <a:r>
              <a:rPr lang="id-ID" dirty="0"/>
              <a:t>Metode pengukuran :</a:t>
            </a:r>
          </a:p>
          <a:p>
            <a:pPr marL="457200" indent="-457200">
              <a:buNone/>
            </a:pPr>
            <a:r>
              <a:rPr lang="id-ID" dirty="0"/>
              <a:t>Classification (pengelompokan), Grading (pengkelasan), Rangking (peringkat), Scalling (penggunaan skala)</a:t>
            </a:r>
          </a:p>
        </p:txBody>
      </p:sp>
    </p:spTree>
  </p:cSld>
  <p:clrMapOvr>
    <a:masterClrMapping/>
  </p:clrMapOvr>
  <p:transition spd="slow">
    <p:check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Clasification</a:t>
            </a:r>
          </a:p>
        </p:txBody>
      </p:sp>
      <p:sp>
        <p:nvSpPr>
          <p:cNvPr id="3" name="Content Placeholder 2"/>
          <p:cNvSpPr>
            <a:spLocks noGrp="1"/>
          </p:cNvSpPr>
          <p:nvPr>
            <p:ph idx="1"/>
          </p:nvPr>
        </p:nvSpPr>
        <p:spPr>
          <a:xfrm>
            <a:off x="1143000" y="1828800"/>
            <a:ext cx="6858000" cy="4648200"/>
          </a:xfrm>
        </p:spPr>
        <p:txBody>
          <a:bodyPr>
            <a:normAutofit lnSpcReduction="10000"/>
          </a:bodyPr>
          <a:lstStyle/>
          <a:p>
            <a:r>
              <a:rPr lang="id-ID" dirty="0"/>
              <a:t>Jeruk </a:t>
            </a:r>
          </a:p>
          <a:p>
            <a:pPr>
              <a:buNone/>
            </a:pPr>
            <a:r>
              <a:rPr lang="id-ID" dirty="0"/>
              <a:t>		Asam 		Manis		Asam manis</a:t>
            </a:r>
          </a:p>
          <a:p>
            <a:r>
              <a:rPr lang="id-ID" dirty="0"/>
              <a:t>Aftertaste pada kopi</a:t>
            </a:r>
          </a:p>
          <a:p>
            <a:pPr>
              <a:buNone/>
            </a:pPr>
            <a:r>
              <a:rPr lang="id-ID" dirty="0"/>
              <a:t>		manis		Pahit		Asam</a:t>
            </a:r>
          </a:p>
          <a:p>
            <a:pPr>
              <a:buNone/>
            </a:pPr>
            <a:endParaRPr lang="id-ID" dirty="0"/>
          </a:p>
          <a:p>
            <a:r>
              <a:rPr lang="id-ID" dirty="0"/>
              <a:t>Hasil pengujian dilaporkan berapa banyak jumlah pilihan yang dipilih oleh panelis</a:t>
            </a:r>
          </a:p>
          <a:p>
            <a:r>
              <a:rPr lang="id-ID" dirty="0"/>
              <a:t>Pilihan jawaban harus dekat dengan deskripsi yang dapat ditangkap oleh panelis</a:t>
            </a:r>
          </a:p>
          <a:p>
            <a:r>
              <a:rPr lang="id-ID" dirty="0"/>
              <a:t>Mengurangi tingkat kebingungan panelis dalam mendeskripsikan</a:t>
            </a:r>
          </a:p>
        </p:txBody>
      </p:sp>
      <p:sp>
        <p:nvSpPr>
          <p:cNvPr id="4" name="Rectangle 3"/>
          <p:cNvSpPr/>
          <p:nvPr/>
        </p:nvSpPr>
        <p:spPr>
          <a:xfrm>
            <a:off x="1524000" y="2286000"/>
            <a:ext cx="533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5105400" y="2362200"/>
            <a:ext cx="533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5"/>
          <p:cNvSpPr/>
          <p:nvPr/>
        </p:nvSpPr>
        <p:spPr>
          <a:xfrm>
            <a:off x="3352800" y="2362200"/>
            <a:ext cx="533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ectangle 6"/>
          <p:cNvSpPr/>
          <p:nvPr/>
        </p:nvSpPr>
        <p:spPr>
          <a:xfrm>
            <a:off x="1524000" y="3352800"/>
            <a:ext cx="533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ectangle 7"/>
          <p:cNvSpPr/>
          <p:nvPr/>
        </p:nvSpPr>
        <p:spPr>
          <a:xfrm>
            <a:off x="3352800" y="3352800"/>
            <a:ext cx="533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Rectangle 8"/>
          <p:cNvSpPr/>
          <p:nvPr/>
        </p:nvSpPr>
        <p:spPr>
          <a:xfrm>
            <a:off x="5105400" y="3352800"/>
            <a:ext cx="533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ransition spd="slow">
    <p:cover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Grading</a:t>
            </a:r>
          </a:p>
        </p:txBody>
      </p:sp>
      <p:sp>
        <p:nvSpPr>
          <p:cNvPr id="3" name="Content Placeholder 2"/>
          <p:cNvSpPr>
            <a:spLocks noGrp="1"/>
          </p:cNvSpPr>
          <p:nvPr>
            <p:ph idx="1"/>
          </p:nvPr>
        </p:nvSpPr>
        <p:spPr>
          <a:xfrm>
            <a:off x="1143000" y="1828800"/>
            <a:ext cx="6858000" cy="4800600"/>
          </a:xfrm>
        </p:spPr>
        <p:txBody>
          <a:bodyPr>
            <a:normAutofit/>
          </a:bodyPr>
          <a:lstStyle/>
          <a:p>
            <a:r>
              <a:rPr lang="id-ID" dirty="0"/>
              <a:t>Cara evaluasi yang paling banyak dilakukan secara komersial </a:t>
            </a:r>
          </a:p>
          <a:p>
            <a:r>
              <a:rPr lang="id-ID" dirty="0"/>
              <a:t>Skala yang digunakan menunjukkan mutu dari produk c/</a:t>
            </a:r>
          </a:p>
          <a:p>
            <a:pPr>
              <a:buNone/>
            </a:pPr>
            <a:r>
              <a:rPr lang="id-ID" dirty="0"/>
              <a:t>	grade A	grade B		grade C		reject</a:t>
            </a:r>
          </a:p>
          <a:p>
            <a:r>
              <a:rPr lang="id-ID" dirty="0"/>
              <a:t>Biasanya pd produk kopi, teh, dll </a:t>
            </a:r>
          </a:p>
          <a:p>
            <a:r>
              <a:rPr lang="id-ID" dirty="0"/>
              <a:t>Grade terbaik biasanya yg bagus akan muncul dalam iklan </a:t>
            </a:r>
          </a:p>
          <a:p>
            <a:r>
              <a:rPr lang="id-ID" dirty="0"/>
              <a:t>Grading dlm sensori mencakup proses yg menyatu dgn persepsi grader ( mgelompokkan smw kombinasi perlakuan dgn sifat positif, tanpa sifat negatif atau membandingkan produk)</a:t>
            </a:r>
          </a:p>
          <a:p>
            <a:r>
              <a:rPr lang="id-ID" dirty="0"/>
              <a:t>Sgt bermanfaat scr komersial u melindungi konsumen dr produk mutu rendah dgn harga yg mahal</a:t>
            </a:r>
          </a:p>
        </p:txBody>
      </p:sp>
      <p:sp>
        <p:nvSpPr>
          <p:cNvPr id="4" name="Oval 3"/>
          <p:cNvSpPr/>
          <p:nvPr/>
        </p:nvSpPr>
        <p:spPr>
          <a:xfrm>
            <a:off x="1066800" y="2819400"/>
            <a:ext cx="3048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Oval 4"/>
          <p:cNvSpPr/>
          <p:nvPr/>
        </p:nvSpPr>
        <p:spPr>
          <a:xfrm>
            <a:off x="2667000" y="2819400"/>
            <a:ext cx="3048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p:cNvSpPr/>
          <p:nvPr/>
        </p:nvSpPr>
        <p:spPr>
          <a:xfrm>
            <a:off x="4495800" y="2819400"/>
            <a:ext cx="3048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Oval 6"/>
          <p:cNvSpPr/>
          <p:nvPr/>
        </p:nvSpPr>
        <p:spPr>
          <a:xfrm>
            <a:off x="6324600" y="2743200"/>
            <a:ext cx="3048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ransition spd="slow">
    <p:randomBar dir="vert"/>
  </p:transition>
</p:sld>
</file>

<file path=ppt/theme/theme1.xml><?xml version="1.0" encoding="utf-8"?>
<a:theme xmlns:a="http://schemas.openxmlformats.org/drawingml/2006/main" name="Komputer Teknologi 16x9">
  <a:themeElements>
    <a:clrScheme name="TechComputer">
      <a:dk1>
        <a:srgbClr val="000000"/>
      </a:dk1>
      <a:lt1>
        <a:sysClr val="window" lastClr="FFFFFF"/>
      </a:lt1>
      <a:dk2>
        <a:srgbClr val="4D4D4D"/>
      </a:dk2>
      <a:lt2>
        <a:srgbClr val="DDDDDD"/>
      </a:lt2>
      <a:accent1>
        <a:srgbClr val="92D050"/>
      </a:accent1>
      <a:accent2>
        <a:srgbClr val="F7C331"/>
      </a:accent2>
      <a:accent3>
        <a:srgbClr val="47B8C7"/>
      </a:accent3>
      <a:accent4>
        <a:srgbClr val="B074BA"/>
      </a:accent4>
      <a:accent5>
        <a:srgbClr val="F34D47"/>
      </a:accent5>
      <a:accent6>
        <a:srgbClr val="FA8F30"/>
      </a:accent6>
      <a:hlink>
        <a:srgbClr val="47B8C7"/>
      </a:hlink>
      <a:folHlink>
        <a:srgbClr val="969696"/>
      </a:folHlink>
    </a:clrScheme>
    <a:fontScheme name="Consolas-Candara">
      <a:majorFont>
        <a:latin typeface="Consolas"/>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9411767_TF02901026_TF02901026.potx" id="{7291D5FB-7F2C-4340-B96A-55E621D81767}" vid="{0F7EC0EB-CF6D-415E-A441-D9472FAC9DA5}"/>
    </a:ext>
  </a:extLst>
</a:theme>
</file>

<file path=docProps/app.xml><?xml version="1.0" encoding="utf-8"?>
<Properties xmlns="http://schemas.openxmlformats.org/officeDocument/2006/extended-properties" xmlns:vt="http://schemas.openxmlformats.org/officeDocument/2006/docPropsVTypes">
  <Template>matriks</Template>
  <TotalTime>218</TotalTime>
  <Words>725</Words>
  <Application>Microsoft Office PowerPoint</Application>
  <PresentationFormat>On-screen Show (4:3)</PresentationFormat>
  <Paragraphs>105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Candara</vt:lpstr>
      <vt:lpstr>Consolas</vt:lpstr>
      <vt:lpstr>Komputer Teknologi 16x9</vt:lpstr>
      <vt:lpstr>Pengukuran respon</vt:lpstr>
      <vt:lpstr>PowerPoint Presentation</vt:lpstr>
      <vt:lpstr>Teori Psikofisik</vt:lpstr>
      <vt:lpstr>PowerPoint Presentation</vt:lpstr>
      <vt:lpstr>PowerPoint Presentation</vt:lpstr>
      <vt:lpstr>PowerPoint Presentation</vt:lpstr>
      <vt:lpstr>Metode Pengukuran Respon</vt:lpstr>
      <vt:lpstr>Clasification</vt:lpstr>
      <vt:lpstr>Grading</vt:lpstr>
      <vt:lpstr>Rangking</vt:lpstr>
      <vt:lpstr>Scaling</vt:lpstr>
      <vt:lpstr>PowerPoint Presentation</vt:lpstr>
      <vt:lpstr>Kesimpulan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Pengukuran respon</dc:title>
  <dc:creator>MyUnity</dc:creator>
  <cp:lastModifiedBy>Editor</cp:lastModifiedBy>
  <cp:revision>13</cp:revision>
  <dcterms:created xsi:type="dcterms:W3CDTF">2006-08-16T00:00:00Z</dcterms:created>
  <dcterms:modified xsi:type="dcterms:W3CDTF">2024-10-10T20:32:28Z</dcterms:modified>
</cp:coreProperties>
</file>