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4E1D9-C734-4CB9-A1F4-11FD973D6D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B71D296-0D67-457C-BF46-E8D56436E1B8}">
      <dgm:prSet phldrT="[Text]"/>
      <dgm:spPr/>
      <dgm:t>
        <a:bodyPr/>
        <a:lstStyle/>
        <a:p>
          <a:r>
            <a:rPr lang="en-US" dirty="0" err="1"/>
            <a:t>Pencegahan</a:t>
          </a:r>
          <a:r>
            <a:rPr lang="en-US" dirty="0"/>
            <a:t> Error </a:t>
          </a:r>
          <a:r>
            <a:rPr lang="en-US" dirty="0" err="1"/>
            <a:t>Fisiologis</a:t>
          </a:r>
          <a:endParaRPr lang="en-ID" dirty="0"/>
        </a:p>
      </dgm:t>
    </dgm:pt>
    <dgm:pt modelId="{E57DD1A7-61AD-4675-BD7E-EDBDE78D4A03}" type="parTrans" cxnId="{AEE26E63-A627-4B3F-9C44-699AD9D3A43F}">
      <dgm:prSet/>
      <dgm:spPr/>
      <dgm:t>
        <a:bodyPr/>
        <a:lstStyle/>
        <a:p>
          <a:endParaRPr lang="en-ID"/>
        </a:p>
      </dgm:t>
    </dgm:pt>
    <dgm:pt modelId="{DE69466A-449F-4CA0-9EDB-FE873B7ADD00}" type="sibTrans" cxnId="{AEE26E63-A627-4B3F-9C44-699AD9D3A43F}">
      <dgm:prSet/>
      <dgm:spPr/>
      <dgm:t>
        <a:bodyPr/>
        <a:lstStyle/>
        <a:p>
          <a:endParaRPr lang="en-ID"/>
        </a:p>
      </dgm:t>
    </dgm:pt>
    <dgm:pt modelId="{15FB8EE3-878B-4BEC-A68B-8151800C0881}">
      <dgm:prSet phldrT="[Text]"/>
      <dgm:spPr/>
      <dgm:t>
        <a:bodyPr/>
        <a:lstStyle/>
        <a:p>
          <a:r>
            <a:rPr lang="en-US" dirty="0"/>
            <a:t>30-60 </a:t>
          </a:r>
          <a:r>
            <a:rPr lang="en-US" dirty="0" err="1"/>
            <a:t>menit</a:t>
          </a:r>
          <a:r>
            <a:rPr lang="en-US" dirty="0"/>
            <a:t> </a:t>
          </a:r>
          <a:r>
            <a:rPr lang="en-US" dirty="0" err="1"/>
            <a:t>sebelum</a:t>
          </a:r>
          <a:r>
            <a:rPr lang="en-US" dirty="0"/>
            <a:t> </a:t>
          </a:r>
          <a:r>
            <a:rPr lang="en-US" dirty="0" err="1"/>
            <a:t>pengujian</a:t>
          </a:r>
          <a:r>
            <a:rPr lang="en-US" dirty="0"/>
            <a:t> </a:t>
          </a:r>
          <a:r>
            <a:rPr lang="en-US" dirty="0" err="1"/>
            <a:t>disarankan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meminum</a:t>
          </a:r>
          <a:r>
            <a:rPr lang="en-US" dirty="0"/>
            <a:t> kopi/the </a:t>
          </a:r>
          <a:r>
            <a:rPr lang="en-US" dirty="0" err="1"/>
            <a:t>kental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merokok</a:t>
          </a:r>
          <a:endParaRPr lang="en-ID" dirty="0"/>
        </a:p>
      </dgm:t>
    </dgm:pt>
    <dgm:pt modelId="{08DBAA14-71B9-455A-ABAB-83B36D058165}" type="parTrans" cxnId="{2576168F-A0E9-4F1A-8C0D-6C3BC0EA22BB}">
      <dgm:prSet/>
      <dgm:spPr/>
      <dgm:t>
        <a:bodyPr/>
        <a:lstStyle/>
        <a:p>
          <a:endParaRPr lang="en-ID"/>
        </a:p>
      </dgm:t>
    </dgm:pt>
    <dgm:pt modelId="{0DF1779D-9332-4DA2-996A-02D646A9140B}" type="sibTrans" cxnId="{2576168F-A0E9-4F1A-8C0D-6C3BC0EA22BB}">
      <dgm:prSet/>
      <dgm:spPr/>
      <dgm:t>
        <a:bodyPr/>
        <a:lstStyle/>
        <a:p>
          <a:endParaRPr lang="en-ID"/>
        </a:p>
      </dgm:t>
    </dgm:pt>
    <dgm:pt modelId="{D892817C-05C9-453A-A647-CB714FD4D0BE}">
      <dgm:prSet phldrT="[Text]"/>
      <dgm:spPr/>
      <dgm:t>
        <a:bodyPr/>
        <a:lstStyle/>
        <a:p>
          <a:r>
            <a:rPr lang="en-US" dirty="0"/>
            <a:t>Jeda 2 jam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makan</a:t>
          </a:r>
          <a:endParaRPr lang="en-ID" dirty="0"/>
        </a:p>
      </dgm:t>
    </dgm:pt>
    <dgm:pt modelId="{7E1E7439-6764-482C-9A2F-63AA1841F213}" type="parTrans" cxnId="{D39062B8-4BD5-4641-B789-96BCBF92048B}">
      <dgm:prSet/>
      <dgm:spPr/>
      <dgm:t>
        <a:bodyPr/>
        <a:lstStyle/>
        <a:p>
          <a:endParaRPr lang="en-ID"/>
        </a:p>
      </dgm:t>
    </dgm:pt>
    <dgm:pt modelId="{E2D95B9E-BD9B-4017-9787-3ABDD81FC9DF}" type="sibTrans" cxnId="{D39062B8-4BD5-4641-B789-96BCBF92048B}">
      <dgm:prSet/>
      <dgm:spPr/>
      <dgm:t>
        <a:bodyPr/>
        <a:lstStyle/>
        <a:p>
          <a:endParaRPr lang="en-ID"/>
        </a:p>
      </dgm:t>
    </dgm:pt>
    <dgm:pt modelId="{DF34ECB0-2864-45FE-A05B-172FE32579D2}">
      <dgm:prSet phldrT="[Text]"/>
      <dgm:spPr/>
      <dgm:t>
        <a:bodyPr/>
        <a:lstStyle/>
        <a:p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Motivasi</a:t>
          </a:r>
          <a:r>
            <a:rPr lang="en-US" dirty="0"/>
            <a:t> </a:t>
          </a:r>
          <a:r>
            <a:rPr lang="en-US" dirty="0" err="1"/>
            <a:t>Panelis</a:t>
          </a:r>
          <a:endParaRPr lang="en-ID" dirty="0"/>
        </a:p>
      </dgm:t>
    </dgm:pt>
    <dgm:pt modelId="{2E7F8D0F-63AC-4449-B66B-41003BE4787A}" type="parTrans" cxnId="{69FBB95C-AF5F-456D-9DC7-8F8212E717B9}">
      <dgm:prSet/>
      <dgm:spPr/>
      <dgm:t>
        <a:bodyPr/>
        <a:lstStyle/>
        <a:p>
          <a:endParaRPr lang="en-ID"/>
        </a:p>
      </dgm:t>
    </dgm:pt>
    <dgm:pt modelId="{0B31CE8D-5C36-45F7-BF48-C438349466CA}" type="sibTrans" cxnId="{69FBB95C-AF5F-456D-9DC7-8F8212E717B9}">
      <dgm:prSet/>
      <dgm:spPr/>
      <dgm:t>
        <a:bodyPr/>
        <a:lstStyle/>
        <a:p>
          <a:endParaRPr lang="en-ID"/>
        </a:p>
      </dgm:t>
    </dgm:pt>
    <dgm:pt modelId="{CE191274-9582-469C-8460-3C9E242016DA}">
      <dgm:prSet phldrT="[Text]"/>
      <dgm:spPr/>
      <dgm:t>
        <a:bodyPr/>
        <a:lstStyle/>
        <a:p>
          <a:r>
            <a:rPr lang="en-US" dirty="0"/>
            <a:t>Reward</a:t>
          </a:r>
          <a:endParaRPr lang="en-ID" dirty="0"/>
        </a:p>
      </dgm:t>
    </dgm:pt>
    <dgm:pt modelId="{0D21D396-61B0-4EE5-B391-EE4A638341CB}" type="parTrans" cxnId="{60228B1F-2D83-4CAB-9BC3-9247D276D754}">
      <dgm:prSet/>
      <dgm:spPr/>
      <dgm:t>
        <a:bodyPr/>
        <a:lstStyle/>
        <a:p>
          <a:endParaRPr lang="en-ID"/>
        </a:p>
      </dgm:t>
    </dgm:pt>
    <dgm:pt modelId="{2761C5EF-F4C6-4340-8731-ECAB30E0323F}" type="sibTrans" cxnId="{60228B1F-2D83-4CAB-9BC3-9247D276D754}">
      <dgm:prSet/>
      <dgm:spPr/>
      <dgm:t>
        <a:bodyPr/>
        <a:lstStyle/>
        <a:p>
          <a:endParaRPr lang="en-ID"/>
        </a:p>
      </dgm:t>
    </dgm:pt>
    <dgm:pt modelId="{F8F18B62-5836-4D8B-A964-4F0BF1DB363C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langsung</a:t>
          </a:r>
          <a:r>
            <a:rPr lang="en-US" dirty="0"/>
            <a:t> </a:t>
          </a:r>
          <a:r>
            <a:rPr lang="en-US" dirty="0" err="1"/>
            <a:t>diberi</a:t>
          </a:r>
          <a:r>
            <a:rPr lang="en-US" dirty="0"/>
            <a:t> uang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pengujian</a:t>
          </a:r>
          <a:endParaRPr lang="en-ID" dirty="0"/>
        </a:p>
      </dgm:t>
    </dgm:pt>
    <dgm:pt modelId="{CB141FFE-E219-4E2A-B417-1FCCCD6DD9D3}" type="parTrans" cxnId="{2619867A-6A56-43A7-845F-28BC107B20B7}">
      <dgm:prSet/>
      <dgm:spPr/>
      <dgm:t>
        <a:bodyPr/>
        <a:lstStyle/>
        <a:p>
          <a:endParaRPr lang="en-ID"/>
        </a:p>
      </dgm:t>
    </dgm:pt>
    <dgm:pt modelId="{0C0F3CB1-0477-437B-A265-903D416EC5C6}" type="sibTrans" cxnId="{2619867A-6A56-43A7-845F-28BC107B20B7}">
      <dgm:prSet/>
      <dgm:spPr/>
      <dgm:t>
        <a:bodyPr/>
        <a:lstStyle/>
        <a:p>
          <a:endParaRPr lang="en-ID"/>
        </a:p>
      </dgm:t>
    </dgm:pt>
    <dgm:pt modelId="{0E675ECE-52B7-484F-804C-553B88DA162B}">
      <dgm:prSet phldrT="[Text]"/>
      <dgm:spPr/>
      <dgm:t>
        <a:bodyPr/>
        <a:lstStyle/>
        <a:p>
          <a:r>
            <a:rPr lang="en-US" dirty="0" err="1"/>
            <a:t>Pengujian</a:t>
          </a:r>
          <a:r>
            <a:rPr lang="en-US" dirty="0"/>
            <a:t> </a:t>
          </a:r>
          <a:r>
            <a:rPr lang="en-US" dirty="0" err="1"/>
            <a:t>pagi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asumsi</a:t>
          </a:r>
          <a:r>
            <a:rPr lang="en-US" dirty="0"/>
            <a:t> </a:t>
          </a:r>
          <a:r>
            <a:rPr lang="en-US" dirty="0" err="1"/>
            <a:t>panelis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lapar</a:t>
          </a:r>
          <a:r>
            <a:rPr lang="en-US" dirty="0"/>
            <a:t>/</a:t>
          </a:r>
          <a:r>
            <a:rPr lang="en-US" dirty="0" err="1"/>
            <a:t>kelelahan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jika</a:t>
          </a:r>
          <a:r>
            <a:rPr lang="en-US" dirty="0"/>
            <a:t> </a:t>
          </a:r>
          <a:r>
            <a:rPr lang="en-US" dirty="0" err="1"/>
            <a:t>pengujian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sore</a:t>
          </a:r>
          <a:endParaRPr lang="en-ID" dirty="0"/>
        </a:p>
      </dgm:t>
    </dgm:pt>
    <dgm:pt modelId="{E2F51F29-3ADE-43BB-AF09-3AA68EBA3A11}" type="parTrans" cxnId="{88806DA0-90CB-4F78-94F5-2731ED18ADC0}">
      <dgm:prSet/>
      <dgm:spPr/>
      <dgm:t>
        <a:bodyPr/>
        <a:lstStyle/>
        <a:p>
          <a:endParaRPr lang="en-ID"/>
        </a:p>
      </dgm:t>
    </dgm:pt>
    <dgm:pt modelId="{CDFA1227-0867-4C00-8ECE-2F859E792E4E}" type="sibTrans" cxnId="{88806DA0-90CB-4F78-94F5-2731ED18ADC0}">
      <dgm:prSet/>
      <dgm:spPr/>
      <dgm:t>
        <a:bodyPr/>
        <a:lstStyle/>
        <a:p>
          <a:endParaRPr lang="en-ID"/>
        </a:p>
      </dgm:t>
    </dgm:pt>
    <dgm:pt modelId="{FBE1D839-9273-45F5-9F2E-3196C718FFA4}">
      <dgm:prSet phldrT="[Text]"/>
      <dgm:spPr/>
      <dgm:t>
        <a:bodyPr/>
        <a:lstStyle/>
        <a:p>
          <a:r>
            <a:rPr lang="en-US" dirty="0" err="1"/>
            <a:t>Stampel</a:t>
          </a:r>
          <a:r>
            <a:rPr lang="en-US" dirty="0"/>
            <a:t> </a:t>
          </a:r>
          <a:r>
            <a:rPr lang="en-US" dirty="0" err="1"/>
            <a:t>kartu</a:t>
          </a:r>
          <a:r>
            <a:rPr lang="en-US" dirty="0"/>
            <a:t> </a:t>
          </a:r>
          <a:r>
            <a:rPr lang="en-US" dirty="0" err="1"/>
            <a:t>kehadiran</a:t>
          </a:r>
          <a:r>
            <a:rPr lang="en-US" dirty="0"/>
            <a:t> </a:t>
          </a:r>
          <a:r>
            <a:rPr lang="en-US" dirty="0" err="1"/>
            <a:t>beberapa</a:t>
          </a:r>
          <a:r>
            <a:rPr lang="en-US" dirty="0"/>
            <a:t> kali yang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ditukar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reward</a:t>
          </a:r>
          <a:endParaRPr lang="en-ID" dirty="0"/>
        </a:p>
      </dgm:t>
    </dgm:pt>
    <dgm:pt modelId="{866C4490-4F8E-415E-817D-2D6FAD20A518}" type="parTrans" cxnId="{47A7C5A7-8D4F-4729-90E4-D83C70A72C18}">
      <dgm:prSet/>
      <dgm:spPr/>
      <dgm:t>
        <a:bodyPr/>
        <a:lstStyle/>
        <a:p>
          <a:endParaRPr lang="en-ID"/>
        </a:p>
      </dgm:t>
    </dgm:pt>
    <dgm:pt modelId="{9CD3BE3A-954A-4E7A-80A1-AE0059C77552}" type="sibTrans" cxnId="{47A7C5A7-8D4F-4729-90E4-D83C70A72C18}">
      <dgm:prSet/>
      <dgm:spPr/>
      <dgm:t>
        <a:bodyPr/>
        <a:lstStyle/>
        <a:p>
          <a:endParaRPr lang="en-ID"/>
        </a:p>
      </dgm:t>
    </dgm:pt>
    <dgm:pt modelId="{4C0F4AB8-DEDB-49D7-A2B9-B20509C4A53D}">
      <dgm:prSet phldrT="[Text]"/>
      <dgm:spPr/>
      <dgm:t>
        <a:bodyPr/>
        <a:lstStyle/>
        <a:p>
          <a:r>
            <a:rPr lang="en-US" dirty="0"/>
            <a:t>Sebagian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panelis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tahu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diinstruksikan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tes</a:t>
          </a:r>
          <a:endParaRPr lang="en-ID" dirty="0"/>
        </a:p>
      </dgm:t>
    </dgm:pt>
    <dgm:pt modelId="{7E5DE8EF-949C-4B3B-86A0-89A7D20B41EE}" type="parTrans" cxnId="{AB7D7B12-CDB1-4C74-9709-DDD1B4A0A33C}">
      <dgm:prSet/>
      <dgm:spPr/>
      <dgm:t>
        <a:bodyPr/>
        <a:lstStyle/>
        <a:p>
          <a:endParaRPr lang="en-ID"/>
        </a:p>
      </dgm:t>
    </dgm:pt>
    <dgm:pt modelId="{16086804-4223-447A-B8A3-7A7C5D0ED78E}" type="sibTrans" cxnId="{AB7D7B12-CDB1-4C74-9709-DDD1B4A0A33C}">
      <dgm:prSet/>
      <dgm:spPr/>
      <dgm:t>
        <a:bodyPr/>
        <a:lstStyle/>
        <a:p>
          <a:endParaRPr lang="en-ID"/>
        </a:p>
      </dgm:t>
    </dgm:pt>
    <dgm:pt modelId="{677C173D-87E0-46BE-9A20-81754D5FBEFF}">
      <dgm:prSet phldrT="[Text]"/>
      <dgm:spPr/>
      <dgm:t>
        <a:bodyPr/>
        <a:lstStyle/>
        <a:p>
          <a:endParaRPr lang="en-ID" dirty="0"/>
        </a:p>
      </dgm:t>
    </dgm:pt>
    <dgm:pt modelId="{2A5CD477-D872-4FCE-A6BE-26BBE437BD56}" type="parTrans" cxnId="{D2E75EB3-FB48-4F7C-9065-5BDB259504CA}">
      <dgm:prSet/>
      <dgm:spPr/>
      <dgm:t>
        <a:bodyPr/>
        <a:lstStyle/>
        <a:p>
          <a:endParaRPr lang="en-ID"/>
        </a:p>
      </dgm:t>
    </dgm:pt>
    <dgm:pt modelId="{F13B6746-B3AA-4AD2-B36D-94A19B0A7687}" type="sibTrans" cxnId="{D2E75EB3-FB48-4F7C-9065-5BDB259504CA}">
      <dgm:prSet/>
      <dgm:spPr/>
      <dgm:t>
        <a:bodyPr/>
        <a:lstStyle/>
        <a:p>
          <a:endParaRPr lang="en-ID"/>
        </a:p>
      </dgm:t>
    </dgm:pt>
    <dgm:pt modelId="{C700F1F2-07F2-4273-8355-B2B627E181D7}">
      <dgm:prSet phldrT="[Text]"/>
      <dgm:spPr/>
      <dgm:t>
        <a:bodyPr/>
        <a:lstStyle/>
        <a:p>
          <a:r>
            <a:rPr lang="en-US" dirty="0" err="1"/>
            <a:t>Namun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 </a:t>
          </a:r>
          <a:r>
            <a:rPr lang="en-US" dirty="0" err="1"/>
            <a:t>dihargai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partisipasi</a:t>
          </a:r>
          <a:r>
            <a:rPr lang="en-US" dirty="0"/>
            <a:t> </a:t>
          </a:r>
          <a:r>
            <a:rPr lang="en-US" dirty="0" err="1"/>
            <a:t>bukan</a:t>
          </a:r>
          <a:r>
            <a:rPr lang="en-US" dirty="0"/>
            <a:t> </a:t>
          </a:r>
          <a:r>
            <a:rPr lang="en-US" dirty="0" err="1"/>
            <a:t>karena</a:t>
          </a:r>
          <a:r>
            <a:rPr lang="en-US" dirty="0"/>
            <a:t> </a:t>
          </a:r>
          <a:r>
            <a:rPr lang="en-US" dirty="0" err="1"/>
            <a:t>jawaban</a:t>
          </a:r>
          <a:r>
            <a:rPr lang="en-US" dirty="0"/>
            <a:t> </a:t>
          </a:r>
          <a:r>
            <a:rPr lang="en-US" dirty="0" err="1"/>
            <a:t>benar</a:t>
          </a:r>
          <a:endParaRPr lang="en-ID" dirty="0"/>
        </a:p>
      </dgm:t>
    </dgm:pt>
    <dgm:pt modelId="{7E8FF4E0-5802-4CC5-9636-2FF35372BA57}" type="parTrans" cxnId="{2C0388B4-6B6C-42D7-9A63-E0EA2DCD6DE6}">
      <dgm:prSet/>
      <dgm:spPr/>
      <dgm:t>
        <a:bodyPr/>
        <a:lstStyle/>
        <a:p>
          <a:endParaRPr lang="en-ID"/>
        </a:p>
      </dgm:t>
    </dgm:pt>
    <dgm:pt modelId="{4024FF9D-E5EE-4092-B9A9-5B0E907CF989}" type="sibTrans" cxnId="{2C0388B4-6B6C-42D7-9A63-E0EA2DCD6DE6}">
      <dgm:prSet/>
      <dgm:spPr/>
      <dgm:t>
        <a:bodyPr/>
        <a:lstStyle/>
        <a:p>
          <a:endParaRPr lang="en-ID"/>
        </a:p>
      </dgm:t>
    </dgm:pt>
    <dgm:pt modelId="{3E984BED-01D8-4CFC-A6C2-19C1A57620EE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 </a:t>
          </a:r>
          <a:r>
            <a:rPr lang="en-US" dirty="0" err="1"/>
            <a:t>memenuhi</a:t>
          </a:r>
          <a:r>
            <a:rPr lang="en-US" dirty="0"/>
            <a:t> </a:t>
          </a:r>
          <a:r>
            <a:rPr lang="en-US" dirty="0" err="1"/>
            <a:t>syarat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tes</a:t>
          </a:r>
          <a:endParaRPr lang="en-ID" dirty="0"/>
        </a:p>
      </dgm:t>
    </dgm:pt>
    <dgm:pt modelId="{9F95BAF1-3CC9-40BE-AEFC-7FAA3CA106D6}" type="parTrans" cxnId="{F3C1439A-E27A-43A8-82D3-6112C6DCC749}">
      <dgm:prSet/>
      <dgm:spPr/>
      <dgm:t>
        <a:bodyPr/>
        <a:lstStyle/>
        <a:p>
          <a:endParaRPr lang="en-ID"/>
        </a:p>
      </dgm:t>
    </dgm:pt>
    <dgm:pt modelId="{16146036-DDC6-4DC2-A854-2952EFC765D8}" type="sibTrans" cxnId="{F3C1439A-E27A-43A8-82D3-6112C6DCC749}">
      <dgm:prSet/>
      <dgm:spPr/>
      <dgm:t>
        <a:bodyPr/>
        <a:lstStyle/>
        <a:p>
          <a:endParaRPr lang="en-ID"/>
        </a:p>
      </dgm:t>
    </dgm:pt>
    <dgm:pt modelId="{BBD48F1D-5A5B-401C-959D-4E8C8B2A27FD}">
      <dgm:prSet phldrT="[Text]"/>
      <dgm:spPr/>
      <dgm:t>
        <a:bodyPr/>
        <a:lstStyle/>
        <a:p>
          <a:r>
            <a:rPr lang="en-US" dirty="0" err="1"/>
            <a:t>Partisipasi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sukarela</a:t>
          </a:r>
          <a:r>
            <a:rPr lang="en-US" dirty="0"/>
            <a:t> (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paksaan</a:t>
          </a:r>
          <a:r>
            <a:rPr lang="en-US" dirty="0"/>
            <a:t>) yang </a:t>
          </a:r>
          <a:r>
            <a:rPr lang="en-US" dirty="0" err="1"/>
            <a:t>bermanfaat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kepentingan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menjamin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produk</a:t>
          </a:r>
          <a:endParaRPr lang="en-ID" dirty="0"/>
        </a:p>
      </dgm:t>
    </dgm:pt>
    <dgm:pt modelId="{C14FB373-BD3C-4D81-9D2B-A2CAEFCA4C89}" type="parTrans" cxnId="{2F41FDF5-3671-4E02-9F29-87D48B7515EF}">
      <dgm:prSet/>
      <dgm:spPr/>
      <dgm:t>
        <a:bodyPr/>
        <a:lstStyle/>
        <a:p>
          <a:endParaRPr lang="en-ID"/>
        </a:p>
      </dgm:t>
    </dgm:pt>
    <dgm:pt modelId="{EAF6B1A5-BA65-4734-AA06-285BEC42E35B}" type="sibTrans" cxnId="{2F41FDF5-3671-4E02-9F29-87D48B7515EF}">
      <dgm:prSet/>
      <dgm:spPr/>
      <dgm:t>
        <a:bodyPr/>
        <a:lstStyle/>
        <a:p>
          <a:endParaRPr lang="en-ID"/>
        </a:p>
      </dgm:t>
    </dgm:pt>
    <dgm:pt modelId="{4FB7B900-E03A-4300-ABE9-7FB0B6793F97}">
      <dgm:prSet phldrT="[Text]"/>
      <dgm:spPr/>
      <dgm:t>
        <a:bodyPr/>
        <a:lstStyle/>
        <a:p>
          <a:endParaRPr lang="en-ID" dirty="0"/>
        </a:p>
      </dgm:t>
    </dgm:pt>
    <dgm:pt modelId="{B6631D15-2B35-4C32-A14D-573C2B349FC3}" type="parTrans" cxnId="{61464EFE-7549-4EA5-804F-76414ADFE156}">
      <dgm:prSet/>
      <dgm:spPr/>
      <dgm:t>
        <a:bodyPr/>
        <a:lstStyle/>
        <a:p>
          <a:endParaRPr lang="en-ID"/>
        </a:p>
      </dgm:t>
    </dgm:pt>
    <dgm:pt modelId="{A9134A72-B75D-401F-BB29-C846D8CE7C63}" type="sibTrans" cxnId="{61464EFE-7549-4EA5-804F-76414ADFE156}">
      <dgm:prSet/>
      <dgm:spPr/>
      <dgm:t>
        <a:bodyPr/>
        <a:lstStyle/>
        <a:p>
          <a:endParaRPr lang="en-ID"/>
        </a:p>
      </dgm:t>
    </dgm:pt>
    <dgm:pt modelId="{364B7DA8-04AA-42EF-9774-0EDDCDF800E2}" type="pres">
      <dgm:prSet presAssocID="{2EF4E1D9-C734-4CB9-A1F4-11FD973D6D70}" presName="Name0" presStyleCnt="0">
        <dgm:presLayoutVars>
          <dgm:dir/>
          <dgm:animLvl val="lvl"/>
          <dgm:resizeHandles val="exact"/>
        </dgm:presLayoutVars>
      </dgm:prSet>
      <dgm:spPr/>
    </dgm:pt>
    <dgm:pt modelId="{7F5360BE-57A2-4831-99E3-B29593B6F1AC}" type="pres">
      <dgm:prSet presAssocID="{4B71D296-0D67-457C-BF46-E8D56436E1B8}" presName="composite" presStyleCnt="0"/>
      <dgm:spPr/>
    </dgm:pt>
    <dgm:pt modelId="{4E821B75-7368-43EB-9115-505E8FE37553}" type="pres">
      <dgm:prSet presAssocID="{4B71D296-0D67-457C-BF46-E8D56436E1B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84B85E2-895D-41EC-9318-9ED0B77A4E79}" type="pres">
      <dgm:prSet presAssocID="{4B71D296-0D67-457C-BF46-E8D56436E1B8}" presName="desTx" presStyleLbl="alignAccFollowNode1" presStyleIdx="0" presStyleCnt="2">
        <dgm:presLayoutVars>
          <dgm:bulletEnabled val="1"/>
        </dgm:presLayoutVars>
      </dgm:prSet>
      <dgm:spPr/>
    </dgm:pt>
    <dgm:pt modelId="{5F6F5285-37B0-403F-A467-19E6ACCF394E}" type="pres">
      <dgm:prSet presAssocID="{DE69466A-449F-4CA0-9EDB-FE873B7ADD00}" presName="space" presStyleCnt="0"/>
      <dgm:spPr/>
    </dgm:pt>
    <dgm:pt modelId="{B14B5100-040E-4C75-B750-C6CDC50247F1}" type="pres">
      <dgm:prSet presAssocID="{DF34ECB0-2864-45FE-A05B-172FE32579D2}" presName="composite" presStyleCnt="0"/>
      <dgm:spPr/>
    </dgm:pt>
    <dgm:pt modelId="{91B92472-9C3B-41E8-B00F-FC8332F4D90D}" type="pres">
      <dgm:prSet presAssocID="{DF34ECB0-2864-45FE-A05B-172FE32579D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E5C5FB5-5080-4244-9745-55E2A7F5ADD7}" type="pres">
      <dgm:prSet presAssocID="{DF34ECB0-2864-45FE-A05B-172FE32579D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B7D7B12-CDB1-4C74-9709-DDD1B4A0A33C}" srcId="{4B71D296-0D67-457C-BF46-E8D56436E1B8}" destId="{4C0F4AB8-DEDB-49D7-A2B9-B20509C4A53D}" srcOrd="3" destOrd="0" parTransId="{7E5DE8EF-949C-4B3B-86A0-89A7D20B41EE}" sibTransId="{16086804-4223-447A-B8A3-7A7C5D0ED78E}"/>
    <dgm:cxn modelId="{60228B1F-2D83-4CAB-9BC3-9247D276D754}" srcId="{DF34ECB0-2864-45FE-A05B-172FE32579D2}" destId="{CE191274-9582-469C-8460-3C9E242016DA}" srcOrd="0" destOrd="0" parTransId="{0D21D396-61B0-4EE5-B391-EE4A638341CB}" sibTransId="{2761C5EF-F4C6-4340-8731-ECAB30E0323F}"/>
    <dgm:cxn modelId="{A048F230-AD4E-4E9C-A751-8AA7804B2A6F}" type="presOf" srcId="{DF34ECB0-2864-45FE-A05B-172FE32579D2}" destId="{91B92472-9C3B-41E8-B00F-FC8332F4D90D}" srcOrd="0" destOrd="0" presId="urn:microsoft.com/office/officeart/2005/8/layout/hList1"/>
    <dgm:cxn modelId="{0C37A739-A18B-41E8-BB4F-4977A54B460E}" type="presOf" srcId="{BBD48F1D-5A5B-401C-959D-4E8C8B2A27FD}" destId="{FE5C5FB5-5080-4244-9745-55E2A7F5ADD7}" srcOrd="0" destOrd="4" presId="urn:microsoft.com/office/officeart/2005/8/layout/hList1"/>
    <dgm:cxn modelId="{69FBB95C-AF5F-456D-9DC7-8F8212E717B9}" srcId="{2EF4E1D9-C734-4CB9-A1F4-11FD973D6D70}" destId="{DF34ECB0-2864-45FE-A05B-172FE32579D2}" srcOrd="1" destOrd="0" parTransId="{2E7F8D0F-63AC-4449-B66B-41003BE4787A}" sibTransId="{0B31CE8D-5C36-45F7-BF48-C438349466CA}"/>
    <dgm:cxn modelId="{7A0A2541-D1C3-46C3-809E-3C7C17ACF6A8}" type="presOf" srcId="{C700F1F2-07F2-4273-8355-B2B627E181D7}" destId="{FE5C5FB5-5080-4244-9745-55E2A7F5ADD7}" srcOrd="0" destOrd="3" presId="urn:microsoft.com/office/officeart/2005/8/layout/hList1"/>
    <dgm:cxn modelId="{AEE26E63-A627-4B3F-9C44-699AD9D3A43F}" srcId="{2EF4E1D9-C734-4CB9-A1F4-11FD973D6D70}" destId="{4B71D296-0D67-457C-BF46-E8D56436E1B8}" srcOrd="0" destOrd="0" parTransId="{E57DD1A7-61AD-4675-BD7E-EDBDE78D4A03}" sibTransId="{DE69466A-449F-4CA0-9EDB-FE873B7ADD00}"/>
    <dgm:cxn modelId="{08FC126E-C164-4563-A96A-6BA02428807E}" type="presOf" srcId="{F8F18B62-5836-4D8B-A964-4F0BF1DB363C}" destId="{FE5C5FB5-5080-4244-9745-55E2A7F5ADD7}" srcOrd="0" destOrd="1" presId="urn:microsoft.com/office/officeart/2005/8/layout/hList1"/>
    <dgm:cxn modelId="{17B2914F-E184-4C9F-A612-8B3506E7AC92}" type="presOf" srcId="{677C173D-87E0-46BE-9A20-81754D5FBEFF}" destId="{084B85E2-895D-41EC-9318-9ED0B77A4E79}" srcOrd="0" destOrd="5" presId="urn:microsoft.com/office/officeart/2005/8/layout/hList1"/>
    <dgm:cxn modelId="{34C15574-DDA8-4752-AFDA-7DC31CB1AE49}" type="presOf" srcId="{3E984BED-01D8-4CFC-A6C2-19C1A57620EE}" destId="{084B85E2-895D-41EC-9318-9ED0B77A4E79}" srcOrd="0" destOrd="4" presId="urn:microsoft.com/office/officeart/2005/8/layout/hList1"/>
    <dgm:cxn modelId="{2619867A-6A56-43A7-845F-28BC107B20B7}" srcId="{DF34ECB0-2864-45FE-A05B-172FE32579D2}" destId="{F8F18B62-5836-4D8B-A964-4F0BF1DB363C}" srcOrd="1" destOrd="0" parTransId="{CB141FFE-E219-4E2A-B417-1FCCCD6DD9D3}" sibTransId="{0C0F3CB1-0477-437B-A265-903D416EC5C6}"/>
    <dgm:cxn modelId="{39F81F87-FBB5-404C-AE60-C26EE7B7CD1A}" type="presOf" srcId="{15FB8EE3-878B-4BEC-A68B-8151800C0881}" destId="{084B85E2-895D-41EC-9318-9ED0B77A4E79}" srcOrd="0" destOrd="0" presId="urn:microsoft.com/office/officeart/2005/8/layout/hList1"/>
    <dgm:cxn modelId="{550FDE8D-5E36-40E6-9684-665523735E4F}" type="presOf" srcId="{D892817C-05C9-453A-A647-CB714FD4D0BE}" destId="{084B85E2-895D-41EC-9318-9ED0B77A4E79}" srcOrd="0" destOrd="1" presId="urn:microsoft.com/office/officeart/2005/8/layout/hList1"/>
    <dgm:cxn modelId="{2576168F-A0E9-4F1A-8C0D-6C3BC0EA22BB}" srcId="{4B71D296-0D67-457C-BF46-E8D56436E1B8}" destId="{15FB8EE3-878B-4BEC-A68B-8151800C0881}" srcOrd="0" destOrd="0" parTransId="{08DBAA14-71B9-455A-ABAB-83B36D058165}" sibTransId="{0DF1779D-9332-4DA2-996A-02D646A9140B}"/>
    <dgm:cxn modelId="{F3C1439A-E27A-43A8-82D3-6112C6DCC749}" srcId="{4B71D296-0D67-457C-BF46-E8D56436E1B8}" destId="{3E984BED-01D8-4CFC-A6C2-19C1A57620EE}" srcOrd="4" destOrd="0" parTransId="{9F95BAF1-3CC9-40BE-AEFC-7FAA3CA106D6}" sibTransId="{16146036-DDC6-4DC2-A854-2952EFC765D8}"/>
    <dgm:cxn modelId="{88806DA0-90CB-4F78-94F5-2731ED18ADC0}" srcId="{4B71D296-0D67-457C-BF46-E8D56436E1B8}" destId="{0E675ECE-52B7-484F-804C-553B88DA162B}" srcOrd="2" destOrd="0" parTransId="{E2F51F29-3ADE-43BB-AF09-3AA68EBA3A11}" sibTransId="{CDFA1227-0867-4C00-8ECE-2F859E792E4E}"/>
    <dgm:cxn modelId="{BBE652A7-329B-4B4C-B37D-936AC76ABBD8}" type="presOf" srcId="{FBE1D839-9273-45F5-9F2E-3196C718FFA4}" destId="{FE5C5FB5-5080-4244-9745-55E2A7F5ADD7}" srcOrd="0" destOrd="2" presId="urn:microsoft.com/office/officeart/2005/8/layout/hList1"/>
    <dgm:cxn modelId="{47A7C5A7-8D4F-4729-90E4-D83C70A72C18}" srcId="{DF34ECB0-2864-45FE-A05B-172FE32579D2}" destId="{FBE1D839-9273-45F5-9F2E-3196C718FFA4}" srcOrd="2" destOrd="0" parTransId="{866C4490-4F8E-415E-817D-2D6FAD20A518}" sibTransId="{9CD3BE3A-954A-4E7A-80A1-AE0059C77552}"/>
    <dgm:cxn modelId="{D2E75EB3-FB48-4F7C-9065-5BDB259504CA}" srcId="{4B71D296-0D67-457C-BF46-E8D56436E1B8}" destId="{677C173D-87E0-46BE-9A20-81754D5FBEFF}" srcOrd="5" destOrd="0" parTransId="{2A5CD477-D872-4FCE-A6BE-26BBE437BD56}" sibTransId="{F13B6746-B3AA-4AD2-B36D-94A19B0A7687}"/>
    <dgm:cxn modelId="{2C0388B4-6B6C-42D7-9A63-E0EA2DCD6DE6}" srcId="{DF34ECB0-2864-45FE-A05B-172FE32579D2}" destId="{C700F1F2-07F2-4273-8355-B2B627E181D7}" srcOrd="3" destOrd="0" parTransId="{7E8FF4E0-5802-4CC5-9636-2FF35372BA57}" sibTransId="{4024FF9D-E5EE-4092-B9A9-5B0E907CF989}"/>
    <dgm:cxn modelId="{D39062B8-4BD5-4641-B789-96BCBF92048B}" srcId="{4B71D296-0D67-457C-BF46-E8D56436E1B8}" destId="{D892817C-05C9-453A-A647-CB714FD4D0BE}" srcOrd="1" destOrd="0" parTransId="{7E1E7439-6764-482C-9A2F-63AA1841F213}" sibTransId="{E2D95B9E-BD9B-4017-9787-3ABDD81FC9DF}"/>
    <dgm:cxn modelId="{2C7075C0-008D-44B9-B811-076CB170548B}" type="presOf" srcId="{CE191274-9582-469C-8460-3C9E242016DA}" destId="{FE5C5FB5-5080-4244-9745-55E2A7F5ADD7}" srcOrd="0" destOrd="0" presId="urn:microsoft.com/office/officeart/2005/8/layout/hList1"/>
    <dgm:cxn modelId="{D6C98BC0-01F3-44B1-9698-A7E4E871BA56}" type="presOf" srcId="{4FB7B900-E03A-4300-ABE9-7FB0B6793F97}" destId="{FE5C5FB5-5080-4244-9745-55E2A7F5ADD7}" srcOrd="0" destOrd="5" presId="urn:microsoft.com/office/officeart/2005/8/layout/hList1"/>
    <dgm:cxn modelId="{0C1720C5-4674-40B4-AE1A-4A421A713D86}" type="presOf" srcId="{0E675ECE-52B7-484F-804C-553B88DA162B}" destId="{084B85E2-895D-41EC-9318-9ED0B77A4E79}" srcOrd="0" destOrd="2" presId="urn:microsoft.com/office/officeart/2005/8/layout/hList1"/>
    <dgm:cxn modelId="{3C5082E7-F247-429B-B919-3F8F499075BB}" type="presOf" srcId="{4B71D296-0D67-457C-BF46-E8D56436E1B8}" destId="{4E821B75-7368-43EB-9115-505E8FE37553}" srcOrd="0" destOrd="0" presId="urn:microsoft.com/office/officeart/2005/8/layout/hList1"/>
    <dgm:cxn modelId="{EDB538F4-A8A6-4926-B3D0-FCEE60B74C8C}" type="presOf" srcId="{4C0F4AB8-DEDB-49D7-A2B9-B20509C4A53D}" destId="{084B85E2-895D-41EC-9318-9ED0B77A4E79}" srcOrd="0" destOrd="3" presId="urn:microsoft.com/office/officeart/2005/8/layout/hList1"/>
    <dgm:cxn modelId="{2F41FDF5-3671-4E02-9F29-87D48B7515EF}" srcId="{DF34ECB0-2864-45FE-A05B-172FE32579D2}" destId="{BBD48F1D-5A5B-401C-959D-4E8C8B2A27FD}" srcOrd="4" destOrd="0" parTransId="{C14FB373-BD3C-4D81-9D2B-A2CAEFCA4C89}" sibTransId="{EAF6B1A5-BA65-4734-AA06-285BEC42E35B}"/>
    <dgm:cxn modelId="{F755C1FC-2C09-40FB-8D0D-7AF87B3C000A}" type="presOf" srcId="{2EF4E1D9-C734-4CB9-A1F4-11FD973D6D70}" destId="{364B7DA8-04AA-42EF-9774-0EDDCDF800E2}" srcOrd="0" destOrd="0" presId="urn:microsoft.com/office/officeart/2005/8/layout/hList1"/>
    <dgm:cxn modelId="{61464EFE-7549-4EA5-804F-76414ADFE156}" srcId="{DF34ECB0-2864-45FE-A05B-172FE32579D2}" destId="{4FB7B900-E03A-4300-ABE9-7FB0B6793F97}" srcOrd="5" destOrd="0" parTransId="{B6631D15-2B35-4C32-A14D-573C2B349FC3}" sibTransId="{A9134A72-B75D-401F-BB29-C846D8CE7C63}"/>
    <dgm:cxn modelId="{E3B92A8B-ACEA-4017-874F-50FE96D3A634}" type="presParOf" srcId="{364B7DA8-04AA-42EF-9774-0EDDCDF800E2}" destId="{7F5360BE-57A2-4831-99E3-B29593B6F1AC}" srcOrd="0" destOrd="0" presId="urn:microsoft.com/office/officeart/2005/8/layout/hList1"/>
    <dgm:cxn modelId="{9911FC1E-4679-4473-9A71-DF157876DFC6}" type="presParOf" srcId="{7F5360BE-57A2-4831-99E3-B29593B6F1AC}" destId="{4E821B75-7368-43EB-9115-505E8FE37553}" srcOrd="0" destOrd="0" presId="urn:microsoft.com/office/officeart/2005/8/layout/hList1"/>
    <dgm:cxn modelId="{B3422618-490D-473D-96AB-95F9F123FE40}" type="presParOf" srcId="{7F5360BE-57A2-4831-99E3-B29593B6F1AC}" destId="{084B85E2-895D-41EC-9318-9ED0B77A4E79}" srcOrd="1" destOrd="0" presId="urn:microsoft.com/office/officeart/2005/8/layout/hList1"/>
    <dgm:cxn modelId="{9E8E94DB-A305-41B1-8FFD-BD5CC0447BC1}" type="presParOf" srcId="{364B7DA8-04AA-42EF-9774-0EDDCDF800E2}" destId="{5F6F5285-37B0-403F-A467-19E6ACCF394E}" srcOrd="1" destOrd="0" presId="urn:microsoft.com/office/officeart/2005/8/layout/hList1"/>
    <dgm:cxn modelId="{067921E4-5C09-4641-BBDD-A37D242A555F}" type="presParOf" srcId="{364B7DA8-04AA-42EF-9774-0EDDCDF800E2}" destId="{B14B5100-040E-4C75-B750-C6CDC50247F1}" srcOrd="2" destOrd="0" presId="urn:microsoft.com/office/officeart/2005/8/layout/hList1"/>
    <dgm:cxn modelId="{CF5DBC70-6C1E-44F5-B9C4-2595B3CB41A6}" type="presParOf" srcId="{B14B5100-040E-4C75-B750-C6CDC50247F1}" destId="{91B92472-9C3B-41E8-B00F-FC8332F4D90D}" srcOrd="0" destOrd="0" presId="urn:microsoft.com/office/officeart/2005/8/layout/hList1"/>
    <dgm:cxn modelId="{93AF08E6-AE7A-4E8E-A53C-F58889EA5094}" type="presParOf" srcId="{B14B5100-040E-4C75-B750-C6CDC50247F1}" destId="{FE5C5FB5-5080-4244-9745-55E2A7F5AD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4E1D9-C734-4CB9-A1F4-11FD973D6D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B71D296-0D67-457C-BF46-E8D56436E1B8}">
      <dgm:prSet phldrT="[Text]"/>
      <dgm:spPr/>
      <dgm:t>
        <a:bodyPr/>
        <a:lstStyle/>
        <a:p>
          <a:r>
            <a:rPr lang="en-US" dirty="0" err="1"/>
            <a:t>Pemeliharaan</a:t>
          </a:r>
          <a:r>
            <a:rPr lang="en-US" dirty="0"/>
            <a:t> </a:t>
          </a:r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panelis</a:t>
          </a:r>
          <a:endParaRPr lang="en-ID" dirty="0"/>
        </a:p>
      </dgm:t>
    </dgm:pt>
    <dgm:pt modelId="{E57DD1A7-61AD-4675-BD7E-EDBDE78D4A03}" type="parTrans" cxnId="{AEE26E63-A627-4B3F-9C44-699AD9D3A43F}">
      <dgm:prSet/>
      <dgm:spPr/>
      <dgm:t>
        <a:bodyPr/>
        <a:lstStyle/>
        <a:p>
          <a:endParaRPr lang="en-ID"/>
        </a:p>
      </dgm:t>
    </dgm:pt>
    <dgm:pt modelId="{DE69466A-449F-4CA0-9EDB-FE873B7ADD00}" type="sibTrans" cxnId="{AEE26E63-A627-4B3F-9C44-699AD9D3A43F}">
      <dgm:prSet/>
      <dgm:spPr/>
      <dgm:t>
        <a:bodyPr/>
        <a:lstStyle/>
        <a:p>
          <a:endParaRPr lang="en-ID"/>
        </a:p>
      </dgm:t>
    </dgm:pt>
    <dgm:pt modelId="{15FB8EE3-878B-4BEC-A68B-8151800C0881}">
      <dgm:prSet phldrT="[Text]"/>
      <dgm:spPr/>
      <dgm:t>
        <a:bodyPr/>
        <a:lstStyle/>
        <a:p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sensori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menurun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teratur</a:t>
          </a:r>
          <a:endParaRPr lang="en-ID" dirty="0"/>
        </a:p>
      </dgm:t>
    </dgm:pt>
    <dgm:pt modelId="{08DBAA14-71B9-455A-ABAB-83B36D058165}" type="parTrans" cxnId="{2576168F-A0E9-4F1A-8C0D-6C3BC0EA22BB}">
      <dgm:prSet/>
      <dgm:spPr/>
      <dgm:t>
        <a:bodyPr/>
        <a:lstStyle/>
        <a:p>
          <a:endParaRPr lang="en-ID"/>
        </a:p>
      </dgm:t>
    </dgm:pt>
    <dgm:pt modelId="{0DF1779D-9332-4DA2-996A-02D646A9140B}" type="sibTrans" cxnId="{2576168F-A0E9-4F1A-8C0D-6C3BC0EA22BB}">
      <dgm:prSet/>
      <dgm:spPr/>
      <dgm:t>
        <a:bodyPr/>
        <a:lstStyle/>
        <a:p>
          <a:endParaRPr lang="en-ID"/>
        </a:p>
      </dgm:t>
    </dgm:pt>
    <dgm:pt modelId="{732C7F0C-F3C0-4325-AC73-FAB9849A3BD3}">
      <dgm:prSet phldrT="[Text]"/>
      <dgm:spPr/>
      <dgm:t>
        <a:bodyPr/>
        <a:lstStyle/>
        <a:p>
          <a:r>
            <a:rPr lang="en-US" dirty="0"/>
            <a:t>Staff </a:t>
          </a:r>
          <a:r>
            <a:rPr lang="en-US" dirty="0" err="1"/>
            <a:t>sensori</a:t>
          </a:r>
          <a:r>
            <a:rPr lang="en-US" dirty="0"/>
            <a:t> di </a:t>
          </a:r>
          <a:r>
            <a:rPr lang="en-US" dirty="0" err="1"/>
            <a:t>perusahaan</a:t>
          </a:r>
          <a:endParaRPr lang="en-ID" dirty="0"/>
        </a:p>
      </dgm:t>
    </dgm:pt>
    <dgm:pt modelId="{580215A7-1048-4FD9-B211-B5F3B50ED475}" type="parTrans" cxnId="{A2BC912F-6983-4DFE-A47B-6D1D6521805B}">
      <dgm:prSet/>
      <dgm:spPr/>
      <dgm:t>
        <a:bodyPr/>
        <a:lstStyle/>
        <a:p>
          <a:endParaRPr lang="en-ID"/>
        </a:p>
      </dgm:t>
    </dgm:pt>
    <dgm:pt modelId="{03809045-9ECE-4321-8CF4-BD3B5A6310A2}" type="sibTrans" cxnId="{A2BC912F-6983-4DFE-A47B-6D1D6521805B}">
      <dgm:prSet/>
      <dgm:spPr/>
      <dgm:t>
        <a:bodyPr/>
        <a:lstStyle/>
        <a:p>
          <a:endParaRPr lang="en-ID"/>
        </a:p>
      </dgm:t>
    </dgm:pt>
    <dgm:pt modelId="{54CC6689-CE31-44EC-B276-55257FBEEC5C}">
      <dgm:prSet phldrT="[Text]"/>
      <dgm:spPr/>
      <dgm:t>
        <a:bodyPr/>
        <a:lstStyle/>
        <a:p>
          <a:r>
            <a:rPr lang="en-US" dirty="0" err="1"/>
            <a:t>Dimotivasi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kesuksesan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(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langsung</a:t>
          </a:r>
          <a:r>
            <a:rPr lang="en-US" dirty="0"/>
            <a:t>) </a:t>
          </a:r>
          <a:r>
            <a:rPr lang="en-US" dirty="0" err="1"/>
            <a:t>tergantung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pengujian</a:t>
          </a:r>
          <a:r>
            <a:rPr lang="en-US" dirty="0"/>
            <a:t> </a:t>
          </a:r>
          <a:r>
            <a:rPr lang="en-US" dirty="0" err="1"/>
            <a:t>sensori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salah </a:t>
          </a:r>
          <a:r>
            <a:rPr lang="en-US" dirty="0" err="1"/>
            <a:t>satu</a:t>
          </a:r>
          <a:r>
            <a:rPr lang="en-US" dirty="0"/>
            <a:t> tools QC </a:t>
          </a:r>
          <a:endParaRPr lang="en-ID" dirty="0"/>
        </a:p>
      </dgm:t>
    </dgm:pt>
    <dgm:pt modelId="{24718D0C-3371-41A2-A063-93BF5867542D}" type="parTrans" cxnId="{555DDAF2-BB94-44C2-AE60-CAA99CAFA334}">
      <dgm:prSet/>
      <dgm:spPr/>
      <dgm:t>
        <a:bodyPr/>
        <a:lstStyle/>
        <a:p>
          <a:endParaRPr lang="en-ID"/>
        </a:p>
      </dgm:t>
    </dgm:pt>
    <dgm:pt modelId="{1A84A270-44B0-4F84-B691-BD0D764BBA40}" type="sibTrans" cxnId="{555DDAF2-BB94-44C2-AE60-CAA99CAFA334}">
      <dgm:prSet/>
      <dgm:spPr/>
      <dgm:t>
        <a:bodyPr/>
        <a:lstStyle/>
        <a:p>
          <a:endParaRPr lang="en-ID"/>
        </a:p>
      </dgm:t>
    </dgm:pt>
    <dgm:pt modelId="{73077DA2-5518-4D46-91E4-EA5E39987296}">
      <dgm:prSet phldrT="[Text]"/>
      <dgm:spPr/>
      <dgm:t>
        <a:bodyPr/>
        <a:lstStyle/>
        <a:p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jeda</a:t>
          </a:r>
          <a:r>
            <a:rPr lang="en-US" dirty="0"/>
            <a:t>/</a:t>
          </a:r>
          <a:r>
            <a:rPr lang="en-US" dirty="0" err="1"/>
            <a:t>libur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pengujian</a:t>
          </a:r>
          <a:r>
            <a:rPr lang="en-US" dirty="0"/>
            <a:t> (1-4 pekan)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panelis</a:t>
          </a:r>
          <a:r>
            <a:rPr lang="en-US" dirty="0"/>
            <a:t> divisi </a:t>
          </a:r>
          <a:r>
            <a:rPr lang="en-US" dirty="0" err="1"/>
            <a:t>sensori</a:t>
          </a:r>
          <a:endParaRPr lang="en-ID" dirty="0"/>
        </a:p>
      </dgm:t>
    </dgm:pt>
    <dgm:pt modelId="{F9226850-0150-4149-9C6F-5AA0F9487D2E}" type="parTrans" cxnId="{7073C0C0-80C5-42EB-B690-66DF2C3E553E}">
      <dgm:prSet/>
      <dgm:spPr/>
      <dgm:t>
        <a:bodyPr/>
        <a:lstStyle/>
        <a:p>
          <a:endParaRPr lang="en-ID"/>
        </a:p>
      </dgm:t>
    </dgm:pt>
    <dgm:pt modelId="{17A6C819-731B-4307-B14C-9E7B7ABE92FD}" type="sibTrans" cxnId="{7073C0C0-80C5-42EB-B690-66DF2C3E553E}">
      <dgm:prSet/>
      <dgm:spPr/>
      <dgm:t>
        <a:bodyPr/>
        <a:lstStyle/>
        <a:p>
          <a:endParaRPr lang="en-ID"/>
        </a:p>
      </dgm:t>
    </dgm:pt>
    <dgm:pt modelId="{46E93ECE-B1D9-4C3E-BBE3-839379E1DEA0}">
      <dgm:prSet phldrT="[Text]"/>
      <dgm:spPr/>
      <dgm:t>
        <a:bodyPr/>
        <a:lstStyle/>
        <a:p>
          <a:r>
            <a:rPr lang="en-US" dirty="0" err="1"/>
            <a:t>Panelis</a:t>
          </a:r>
          <a:r>
            <a:rPr lang="en-US" dirty="0"/>
            <a:t> </a:t>
          </a:r>
          <a:r>
            <a:rPr lang="en-US" dirty="0" err="1"/>
            <a:t>diberi</a:t>
          </a:r>
          <a:r>
            <a:rPr lang="en-US" dirty="0"/>
            <a:t> </a:t>
          </a:r>
          <a:r>
            <a:rPr lang="en-US" dirty="0" err="1"/>
            <a:t>kesempatan</a:t>
          </a:r>
          <a:r>
            <a:rPr lang="en-US" dirty="0"/>
            <a:t> </a:t>
          </a:r>
          <a:r>
            <a:rPr lang="en-US" dirty="0" err="1"/>
            <a:t>cek</a:t>
          </a:r>
          <a:r>
            <a:rPr lang="en-US" dirty="0"/>
            <a:t> </a:t>
          </a:r>
          <a:r>
            <a:rPr lang="en-US" dirty="0" err="1"/>
            <a:t>lembar</a:t>
          </a:r>
          <a:r>
            <a:rPr lang="en-US" dirty="0"/>
            <a:t> </a:t>
          </a:r>
          <a:r>
            <a:rPr lang="en-US" dirty="0" err="1"/>
            <a:t>ringkasan</a:t>
          </a:r>
          <a:r>
            <a:rPr lang="en-US" dirty="0"/>
            <a:t> </a:t>
          </a:r>
          <a:r>
            <a:rPr lang="en-US" dirty="0" err="1"/>
            <a:t>tes</a:t>
          </a:r>
          <a:r>
            <a:rPr lang="en-US" dirty="0"/>
            <a:t> </a:t>
          </a:r>
          <a:r>
            <a:rPr lang="en-US" dirty="0" err="1"/>
            <a:t>diskriminasi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mengidentifikasi</a:t>
          </a:r>
          <a:r>
            <a:rPr lang="en-US" dirty="0"/>
            <a:t> </a:t>
          </a:r>
          <a:r>
            <a:rPr lang="en-US" dirty="0" err="1"/>
            <a:t>sampel</a:t>
          </a:r>
          <a:r>
            <a:rPr lang="en-US" dirty="0"/>
            <a:t> mana yang </a:t>
          </a:r>
          <a:r>
            <a:rPr lang="en-US" dirty="0" err="1"/>
            <a:t>sama</a:t>
          </a:r>
          <a:endParaRPr lang="en-ID" dirty="0"/>
        </a:p>
      </dgm:t>
    </dgm:pt>
    <dgm:pt modelId="{0955ED24-4F55-4EE6-9C35-1AEB8E538DAD}" type="parTrans" cxnId="{73AB8F07-7D3F-481B-A556-4E6D57978B60}">
      <dgm:prSet/>
      <dgm:spPr/>
      <dgm:t>
        <a:bodyPr/>
        <a:lstStyle/>
        <a:p>
          <a:endParaRPr lang="en-ID"/>
        </a:p>
      </dgm:t>
    </dgm:pt>
    <dgm:pt modelId="{71E86E79-8059-4E57-8EC7-0EB2A3FCF494}" type="sibTrans" cxnId="{73AB8F07-7D3F-481B-A556-4E6D57978B60}">
      <dgm:prSet/>
      <dgm:spPr/>
      <dgm:t>
        <a:bodyPr/>
        <a:lstStyle/>
        <a:p>
          <a:endParaRPr lang="en-ID"/>
        </a:p>
      </dgm:t>
    </dgm:pt>
    <dgm:pt modelId="{E45ABFE5-7DAA-4280-B533-247B94B606A8}">
      <dgm:prSet phldrT="[Text]"/>
      <dgm:spPr/>
      <dgm:t>
        <a:bodyPr/>
        <a:lstStyle/>
        <a:p>
          <a:r>
            <a:rPr lang="en-US" dirty="0" err="1"/>
            <a:t>Memberi</a:t>
          </a:r>
          <a:r>
            <a:rPr lang="en-US" dirty="0"/>
            <a:t> </a:t>
          </a:r>
          <a:r>
            <a:rPr lang="en-US" dirty="0" err="1"/>
            <a:t>kenyamanan</a:t>
          </a:r>
          <a:r>
            <a:rPr lang="en-US" dirty="0"/>
            <a:t>, </a:t>
          </a:r>
          <a:r>
            <a:rPr lang="en-US" dirty="0" err="1"/>
            <a:t>ramah</a:t>
          </a:r>
          <a:r>
            <a:rPr lang="en-US" dirty="0"/>
            <a:t>/</a:t>
          </a:r>
          <a:r>
            <a:rPr lang="en-US" dirty="0" err="1"/>
            <a:t>supel</a:t>
          </a:r>
          <a:r>
            <a:rPr lang="en-US" dirty="0"/>
            <a:t>, professional</a:t>
          </a:r>
          <a:endParaRPr lang="en-ID" dirty="0"/>
        </a:p>
      </dgm:t>
    </dgm:pt>
    <dgm:pt modelId="{D94F375F-EE3A-45CE-9543-3C309180E602}" type="parTrans" cxnId="{B8BA979A-E59E-4199-BE8D-7CFF5F2F9BB1}">
      <dgm:prSet/>
      <dgm:spPr/>
      <dgm:t>
        <a:bodyPr/>
        <a:lstStyle/>
        <a:p>
          <a:endParaRPr lang="en-ID"/>
        </a:p>
      </dgm:t>
    </dgm:pt>
    <dgm:pt modelId="{D4910AE7-C9B7-4B0D-A98E-DA8168565273}" type="sibTrans" cxnId="{B8BA979A-E59E-4199-BE8D-7CFF5F2F9BB1}">
      <dgm:prSet/>
      <dgm:spPr/>
      <dgm:t>
        <a:bodyPr/>
        <a:lstStyle/>
        <a:p>
          <a:endParaRPr lang="en-ID"/>
        </a:p>
      </dgm:t>
    </dgm:pt>
    <dgm:pt modelId="{C8EECD20-33ED-471C-A6D7-0A4A6E3A1774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 </a:t>
          </a:r>
          <a:r>
            <a:rPr lang="en-US" dirty="0" err="1"/>
            <a:t>menyarankan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uji </a:t>
          </a:r>
          <a:r>
            <a:rPr lang="en-US" dirty="0" err="1"/>
            <a:t>sensori</a:t>
          </a:r>
          <a:r>
            <a:rPr lang="en-US" dirty="0"/>
            <a:t> </a:t>
          </a:r>
          <a:r>
            <a:rPr lang="en-US" dirty="0" err="1"/>
            <a:t>menghasilkan</a:t>
          </a:r>
          <a:r>
            <a:rPr lang="en-US" dirty="0"/>
            <a:t> </a:t>
          </a:r>
          <a:r>
            <a:rPr lang="en-US" dirty="0" err="1"/>
            <a:t>jawaban</a:t>
          </a:r>
          <a:r>
            <a:rPr lang="en-US" dirty="0"/>
            <a:t> </a:t>
          </a:r>
          <a:r>
            <a:rPr lang="en-US" dirty="0" err="1"/>
            <a:t>benar</a:t>
          </a:r>
          <a:r>
            <a:rPr lang="en-US" dirty="0"/>
            <a:t>/salah</a:t>
          </a:r>
          <a:endParaRPr lang="en-ID" dirty="0"/>
        </a:p>
      </dgm:t>
    </dgm:pt>
    <dgm:pt modelId="{4CD32937-3DF5-441C-9188-2847242ACD2C}" type="parTrans" cxnId="{990FC6A5-0C01-4961-81F4-3F6628E7FD90}">
      <dgm:prSet/>
      <dgm:spPr/>
      <dgm:t>
        <a:bodyPr/>
        <a:lstStyle/>
        <a:p>
          <a:endParaRPr lang="en-ID"/>
        </a:p>
      </dgm:t>
    </dgm:pt>
    <dgm:pt modelId="{514A36A0-A57A-4D1A-8FEA-11C7DAE68CBB}" type="sibTrans" cxnId="{990FC6A5-0C01-4961-81F4-3F6628E7FD90}">
      <dgm:prSet/>
      <dgm:spPr/>
      <dgm:t>
        <a:bodyPr/>
        <a:lstStyle/>
        <a:p>
          <a:endParaRPr lang="en-ID"/>
        </a:p>
      </dgm:t>
    </dgm:pt>
    <dgm:pt modelId="{677C173D-87E0-46BE-9A20-81754D5FBEFF}">
      <dgm:prSet phldrT="[Text]"/>
      <dgm:spPr/>
      <dgm:t>
        <a:bodyPr/>
        <a:lstStyle/>
        <a:p>
          <a:endParaRPr lang="en-ID" dirty="0"/>
        </a:p>
      </dgm:t>
    </dgm:pt>
    <dgm:pt modelId="{2A5CD477-D872-4FCE-A6BE-26BBE437BD56}" type="parTrans" cxnId="{D2E75EB3-FB48-4F7C-9065-5BDB259504CA}">
      <dgm:prSet/>
      <dgm:spPr/>
      <dgm:t>
        <a:bodyPr/>
        <a:lstStyle/>
        <a:p>
          <a:endParaRPr lang="en-ID"/>
        </a:p>
      </dgm:t>
    </dgm:pt>
    <dgm:pt modelId="{F13B6746-B3AA-4AD2-B36D-94A19B0A7687}" type="sibTrans" cxnId="{D2E75EB3-FB48-4F7C-9065-5BDB259504CA}">
      <dgm:prSet/>
      <dgm:spPr/>
      <dgm:t>
        <a:bodyPr/>
        <a:lstStyle/>
        <a:p>
          <a:endParaRPr lang="en-ID"/>
        </a:p>
      </dgm:t>
    </dgm:pt>
    <dgm:pt modelId="{A825752F-5047-4EC7-876C-134334BE5CF2}">
      <dgm:prSet phldrT="[Text]"/>
      <dgm:spPr/>
      <dgm:t>
        <a:bodyPr/>
        <a:lstStyle/>
        <a:p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jangan</a:t>
          </a:r>
          <a:r>
            <a:rPr lang="en-US" dirty="0"/>
            <a:t> </a:t>
          </a:r>
          <a:r>
            <a:rPr lang="en-US" dirty="0" err="1"/>
            <a:t>dibayar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partisipasi</a:t>
          </a:r>
          <a:r>
            <a:rPr lang="en-US" dirty="0"/>
            <a:t> uji </a:t>
          </a:r>
          <a:r>
            <a:rPr lang="en-US" dirty="0" err="1"/>
            <a:t>sensori</a:t>
          </a:r>
          <a:endParaRPr lang="en-ID" dirty="0"/>
        </a:p>
      </dgm:t>
    </dgm:pt>
    <dgm:pt modelId="{EF810318-4A2C-4D77-909A-08D399C24867}" type="parTrans" cxnId="{3D11093F-A461-474A-927B-6228D5828B29}">
      <dgm:prSet/>
      <dgm:spPr/>
      <dgm:t>
        <a:bodyPr/>
        <a:lstStyle/>
        <a:p>
          <a:endParaRPr lang="en-ID"/>
        </a:p>
      </dgm:t>
    </dgm:pt>
    <dgm:pt modelId="{DB4E8F1F-840F-4AE3-BB43-5CAD2B7DA1FE}" type="sibTrans" cxnId="{3D11093F-A461-474A-927B-6228D5828B29}">
      <dgm:prSet/>
      <dgm:spPr/>
      <dgm:t>
        <a:bodyPr/>
        <a:lstStyle/>
        <a:p>
          <a:endParaRPr lang="en-ID"/>
        </a:p>
      </dgm:t>
    </dgm:pt>
    <dgm:pt modelId="{A438B0F6-B49A-4C54-91BE-8B6B36746870}">
      <dgm:prSet phldrT="[Text]"/>
      <dgm:spPr/>
      <dgm:t>
        <a:bodyPr/>
        <a:lstStyle/>
        <a:p>
          <a:r>
            <a:rPr lang="en-US" dirty="0"/>
            <a:t>Kinerja </a:t>
          </a:r>
          <a:r>
            <a:rPr lang="en-US" dirty="0" err="1"/>
            <a:t>individu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dipengaruhi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faktor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pengujian</a:t>
          </a:r>
          <a:r>
            <a:rPr lang="en-US" dirty="0"/>
            <a:t> </a:t>
          </a:r>
          <a:r>
            <a:rPr lang="en-US" dirty="0" err="1"/>
            <a:t>produk</a:t>
          </a:r>
          <a:endParaRPr lang="en-ID" dirty="0"/>
        </a:p>
      </dgm:t>
    </dgm:pt>
    <dgm:pt modelId="{71288661-E89D-4349-9BA2-3FE8CB7589FE}" type="parTrans" cxnId="{B3D758B0-1837-423E-B1C8-647464B4311C}">
      <dgm:prSet/>
      <dgm:spPr/>
      <dgm:t>
        <a:bodyPr/>
        <a:lstStyle/>
        <a:p>
          <a:endParaRPr lang="en-ID"/>
        </a:p>
      </dgm:t>
    </dgm:pt>
    <dgm:pt modelId="{BE827BEA-E4C1-4724-8E94-5BAC0A478E72}" type="sibTrans" cxnId="{B3D758B0-1837-423E-B1C8-647464B4311C}">
      <dgm:prSet/>
      <dgm:spPr/>
      <dgm:t>
        <a:bodyPr/>
        <a:lstStyle/>
        <a:p>
          <a:endParaRPr lang="en-ID"/>
        </a:p>
      </dgm:t>
    </dgm:pt>
    <dgm:pt modelId="{F5357E95-6AC1-41BB-ABDC-8D43FC350DD1}">
      <dgm:prSet phldrT="[Text]"/>
      <dgm:spPr/>
      <dgm:t>
        <a:bodyPr/>
        <a:lstStyle/>
        <a:p>
          <a:endParaRPr lang="en-ID" dirty="0"/>
        </a:p>
      </dgm:t>
    </dgm:pt>
    <dgm:pt modelId="{8A88B840-CEA6-45E1-832A-50848E12D94C}" type="parTrans" cxnId="{962913B9-A7B5-4EF9-8A47-CAFF5F418580}">
      <dgm:prSet/>
      <dgm:spPr/>
      <dgm:t>
        <a:bodyPr/>
        <a:lstStyle/>
        <a:p>
          <a:endParaRPr lang="en-ID"/>
        </a:p>
      </dgm:t>
    </dgm:pt>
    <dgm:pt modelId="{4677BF0D-8BB1-4070-B657-3CA8D64A8A51}" type="sibTrans" cxnId="{962913B9-A7B5-4EF9-8A47-CAFF5F418580}">
      <dgm:prSet/>
      <dgm:spPr/>
      <dgm:t>
        <a:bodyPr/>
        <a:lstStyle/>
        <a:p>
          <a:endParaRPr lang="en-ID"/>
        </a:p>
      </dgm:t>
    </dgm:pt>
    <dgm:pt modelId="{B4133435-0AFD-4D4A-9E28-98BB1BFDC18A}">
      <dgm:prSet phldrT="[Text]"/>
      <dgm:spPr/>
      <dgm:t>
        <a:bodyPr/>
        <a:lstStyle/>
        <a:p>
          <a:r>
            <a:rPr lang="en-US" dirty="0" err="1"/>
            <a:t>Kemampuan</a:t>
          </a:r>
          <a:r>
            <a:rPr lang="en-US" dirty="0"/>
            <a:t> </a:t>
          </a:r>
          <a:r>
            <a:rPr lang="en-US" dirty="0" err="1"/>
            <a:t>sensori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menurun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terlalu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bekerja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lelah</a:t>
          </a:r>
          <a:endParaRPr lang="en-ID" dirty="0"/>
        </a:p>
      </dgm:t>
    </dgm:pt>
    <dgm:pt modelId="{761653D8-4B0E-4838-A39B-BE42E7034E56}" type="parTrans" cxnId="{4E92AB42-2990-43F5-B908-E3A2FC95419F}">
      <dgm:prSet/>
      <dgm:spPr/>
      <dgm:t>
        <a:bodyPr/>
        <a:lstStyle/>
        <a:p>
          <a:endParaRPr lang="en-ID"/>
        </a:p>
      </dgm:t>
    </dgm:pt>
    <dgm:pt modelId="{4B96B1CD-D5DE-4F17-B70B-B44F5E906BCE}" type="sibTrans" cxnId="{4E92AB42-2990-43F5-B908-E3A2FC95419F}">
      <dgm:prSet/>
      <dgm:spPr/>
      <dgm:t>
        <a:bodyPr/>
        <a:lstStyle/>
        <a:p>
          <a:endParaRPr lang="en-ID"/>
        </a:p>
      </dgm:t>
    </dgm:pt>
    <dgm:pt modelId="{B8A182ED-D0E5-433C-9AC9-EBE15F35CA49}">
      <dgm:prSet phldrT="[Text]"/>
      <dgm:spPr/>
      <dgm:t>
        <a:bodyPr/>
        <a:lstStyle/>
        <a:p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dirahasiakan</a:t>
          </a:r>
          <a:endParaRPr lang="en-ID" dirty="0"/>
        </a:p>
      </dgm:t>
    </dgm:pt>
    <dgm:pt modelId="{0C43E13B-D568-48D1-838D-FA31FC402FFE}" type="parTrans" cxnId="{4925A7AE-7D1F-4BCB-AF38-DCFB2F62BCE9}">
      <dgm:prSet/>
      <dgm:spPr/>
      <dgm:t>
        <a:bodyPr/>
        <a:lstStyle/>
        <a:p>
          <a:endParaRPr lang="en-ID"/>
        </a:p>
      </dgm:t>
    </dgm:pt>
    <dgm:pt modelId="{7CF3DBF4-049F-4F8A-9B4D-49C9C93A551D}" type="sibTrans" cxnId="{4925A7AE-7D1F-4BCB-AF38-DCFB2F62BCE9}">
      <dgm:prSet/>
      <dgm:spPr/>
      <dgm:t>
        <a:bodyPr/>
        <a:lstStyle/>
        <a:p>
          <a:endParaRPr lang="en-ID"/>
        </a:p>
      </dgm:t>
    </dgm:pt>
    <dgm:pt modelId="{45B9F19E-4FFF-44BD-9AFD-0E78466B95FE}">
      <dgm:prSet phldrT="[Text]"/>
      <dgm:spPr/>
      <dgm:t>
        <a:bodyPr/>
        <a:lstStyle/>
        <a:p>
          <a:r>
            <a:rPr lang="en-US" dirty="0" err="1"/>
            <a:t>Keamanan</a:t>
          </a:r>
          <a:r>
            <a:rPr lang="en-US" dirty="0"/>
            <a:t> </a:t>
          </a:r>
          <a:r>
            <a:rPr lang="en-US" dirty="0" err="1"/>
            <a:t>individu</a:t>
          </a:r>
          <a:r>
            <a:rPr lang="en-US" dirty="0"/>
            <a:t> sangat </a:t>
          </a:r>
          <a:r>
            <a:rPr lang="en-US" dirty="0" err="1"/>
            <a:t>penting</a:t>
          </a:r>
          <a:r>
            <a:rPr lang="en-US" dirty="0"/>
            <a:t> dan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didahulukan</a:t>
          </a:r>
          <a:r>
            <a:rPr lang="en-US" dirty="0"/>
            <a:t>. </a:t>
          </a:r>
          <a:r>
            <a:rPr lang="en-US" dirty="0" err="1"/>
            <a:t>Maka</a:t>
          </a:r>
          <a:r>
            <a:rPr lang="en-US" dirty="0"/>
            <a:t>, </a:t>
          </a:r>
          <a:r>
            <a:rPr lang="en-US" dirty="0" err="1"/>
            <a:t>mulai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izin</a:t>
          </a:r>
          <a:r>
            <a:rPr lang="en-US" dirty="0"/>
            <a:t> </a:t>
          </a:r>
          <a:r>
            <a:rPr lang="en-US" dirty="0" err="1"/>
            <a:t>etis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pengujian</a:t>
          </a:r>
          <a:r>
            <a:rPr lang="en-US" dirty="0"/>
            <a:t> </a:t>
          </a:r>
          <a:r>
            <a:rPr lang="en-US" dirty="0" err="1"/>
            <a:t>sensori</a:t>
          </a:r>
          <a:r>
            <a:rPr lang="en-US" dirty="0"/>
            <a:t>.</a:t>
          </a:r>
          <a:endParaRPr lang="en-ID" dirty="0"/>
        </a:p>
      </dgm:t>
    </dgm:pt>
    <dgm:pt modelId="{0F19FD81-2817-46B9-889E-863300FA968A}" type="parTrans" cxnId="{984F83F2-E5D2-4F8C-A543-296C8D90A991}">
      <dgm:prSet/>
      <dgm:spPr/>
      <dgm:t>
        <a:bodyPr/>
        <a:lstStyle/>
        <a:p>
          <a:endParaRPr lang="en-ID"/>
        </a:p>
      </dgm:t>
    </dgm:pt>
    <dgm:pt modelId="{AB2B85E2-50D5-44E8-A6C2-C599CB514768}" type="sibTrans" cxnId="{984F83F2-E5D2-4F8C-A543-296C8D90A991}">
      <dgm:prSet/>
      <dgm:spPr/>
      <dgm:t>
        <a:bodyPr/>
        <a:lstStyle/>
        <a:p>
          <a:endParaRPr lang="en-ID"/>
        </a:p>
      </dgm:t>
    </dgm:pt>
    <dgm:pt modelId="{364B7DA8-04AA-42EF-9774-0EDDCDF800E2}" type="pres">
      <dgm:prSet presAssocID="{2EF4E1D9-C734-4CB9-A1F4-11FD973D6D70}" presName="Name0" presStyleCnt="0">
        <dgm:presLayoutVars>
          <dgm:dir/>
          <dgm:animLvl val="lvl"/>
          <dgm:resizeHandles val="exact"/>
        </dgm:presLayoutVars>
      </dgm:prSet>
      <dgm:spPr/>
    </dgm:pt>
    <dgm:pt modelId="{7F5360BE-57A2-4831-99E3-B29593B6F1AC}" type="pres">
      <dgm:prSet presAssocID="{4B71D296-0D67-457C-BF46-E8D56436E1B8}" presName="composite" presStyleCnt="0"/>
      <dgm:spPr/>
    </dgm:pt>
    <dgm:pt modelId="{4E821B75-7368-43EB-9115-505E8FE37553}" type="pres">
      <dgm:prSet presAssocID="{4B71D296-0D67-457C-BF46-E8D56436E1B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84B85E2-895D-41EC-9318-9ED0B77A4E79}" type="pres">
      <dgm:prSet presAssocID="{4B71D296-0D67-457C-BF46-E8D56436E1B8}" presName="desTx" presStyleLbl="alignAccFollowNode1" presStyleIdx="0" presStyleCnt="2">
        <dgm:presLayoutVars>
          <dgm:bulletEnabled val="1"/>
        </dgm:presLayoutVars>
      </dgm:prSet>
      <dgm:spPr/>
    </dgm:pt>
    <dgm:pt modelId="{5F6F5285-37B0-403F-A467-19E6ACCF394E}" type="pres">
      <dgm:prSet presAssocID="{DE69466A-449F-4CA0-9EDB-FE873B7ADD00}" presName="space" presStyleCnt="0"/>
      <dgm:spPr/>
    </dgm:pt>
    <dgm:pt modelId="{F32C9813-6B3B-4ECA-87AF-812F589A8604}" type="pres">
      <dgm:prSet presAssocID="{732C7F0C-F3C0-4325-AC73-FAB9849A3BD3}" presName="composite" presStyleCnt="0"/>
      <dgm:spPr/>
    </dgm:pt>
    <dgm:pt modelId="{13B54648-7F52-4EF3-B02A-BDEB429251EA}" type="pres">
      <dgm:prSet presAssocID="{732C7F0C-F3C0-4325-AC73-FAB9849A3BD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87D2688-4CB5-4916-A94C-3B208E7055B4}" type="pres">
      <dgm:prSet presAssocID="{732C7F0C-F3C0-4325-AC73-FAB9849A3BD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8C2B900-A8EF-402C-BFB5-1E2C665126B5}" type="presOf" srcId="{F5357E95-6AC1-41BB-ABDC-8D43FC350DD1}" destId="{084B85E2-895D-41EC-9318-9ED0B77A4E79}" srcOrd="0" destOrd="5" presId="urn:microsoft.com/office/officeart/2005/8/layout/hList1"/>
    <dgm:cxn modelId="{06B6E302-A41F-4BB1-8F41-5891DDDBA4EA}" type="presOf" srcId="{73077DA2-5518-4D46-91E4-EA5E39987296}" destId="{E87D2688-4CB5-4916-A94C-3B208E7055B4}" srcOrd="0" destOrd="1" presId="urn:microsoft.com/office/officeart/2005/8/layout/hList1"/>
    <dgm:cxn modelId="{73AB8F07-7D3F-481B-A556-4E6D57978B60}" srcId="{732C7F0C-F3C0-4325-AC73-FAB9849A3BD3}" destId="{46E93ECE-B1D9-4C3E-BBE3-839379E1DEA0}" srcOrd="4" destOrd="0" parTransId="{0955ED24-4F55-4EE6-9C35-1AEB8E538DAD}" sibTransId="{71E86E79-8059-4E57-8EC7-0EB2A3FCF494}"/>
    <dgm:cxn modelId="{A2BC912F-6983-4DFE-A47B-6D1D6521805B}" srcId="{2EF4E1D9-C734-4CB9-A1F4-11FD973D6D70}" destId="{732C7F0C-F3C0-4325-AC73-FAB9849A3BD3}" srcOrd="1" destOrd="0" parTransId="{580215A7-1048-4FD9-B211-B5F3B50ED475}" sibTransId="{03809045-9ECE-4321-8CF4-BD3B5A6310A2}"/>
    <dgm:cxn modelId="{3D11093F-A461-474A-927B-6228D5828B29}" srcId="{732C7F0C-F3C0-4325-AC73-FAB9849A3BD3}" destId="{A825752F-5047-4EC7-876C-134334BE5CF2}" srcOrd="5" destOrd="0" parTransId="{EF810318-4A2C-4D77-909A-08D399C24867}" sibTransId="{DB4E8F1F-840F-4AE3-BB43-5CAD2B7DA1FE}"/>
    <dgm:cxn modelId="{4E92AB42-2990-43F5-B908-E3A2FC95419F}" srcId="{4B71D296-0D67-457C-BF46-E8D56436E1B8}" destId="{B4133435-0AFD-4D4A-9E28-98BB1BFDC18A}" srcOrd="1" destOrd="0" parTransId="{761653D8-4B0E-4838-A39B-BE42E7034E56}" sibTransId="{4B96B1CD-D5DE-4F17-B70B-B44F5E906BCE}"/>
    <dgm:cxn modelId="{AEE26E63-A627-4B3F-9C44-699AD9D3A43F}" srcId="{2EF4E1D9-C734-4CB9-A1F4-11FD973D6D70}" destId="{4B71D296-0D67-457C-BF46-E8D56436E1B8}" srcOrd="0" destOrd="0" parTransId="{E57DD1A7-61AD-4675-BD7E-EDBDE78D4A03}" sibTransId="{DE69466A-449F-4CA0-9EDB-FE873B7ADD00}"/>
    <dgm:cxn modelId="{17B2914F-E184-4C9F-A612-8B3506E7AC92}" type="presOf" srcId="{677C173D-87E0-46BE-9A20-81754D5FBEFF}" destId="{084B85E2-895D-41EC-9318-9ED0B77A4E79}" srcOrd="0" destOrd="6" presId="urn:microsoft.com/office/officeart/2005/8/layout/hList1"/>
    <dgm:cxn modelId="{51BF2275-7874-4D6B-AC8D-CB95D5CE73F7}" type="presOf" srcId="{B4133435-0AFD-4D4A-9E28-98BB1BFDC18A}" destId="{084B85E2-895D-41EC-9318-9ED0B77A4E79}" srcOrd="0" destOrd="1" presId="urn:microsoft.com/office/officeart/2005/8/layout/hList1"/>
    <dgm:cxn modelId="{51217956-62CD-4A3E-B8A9-66FFBAA59F44}" type="presOf" srcId="{E45ABFE5-7DAA-4280-B533-247B94B606A8}" destId="{E87D2688-4CB5-4916-A94C-3B208E7055B4}" srcOrd="0" destOrd="2" presId="urn:microsoft.com/office/officeart/2005/8/layout/hList1"/>
    <dgm:cxn modelId="{D37EAB78-EC90-4749-95EE-B35F32E3C030}" type="presOf" srcId="{54CC6689-CE31-44EC-B276-55257FBEEC5C}" destId="{E87D2688-4CB5-4916-A94C-3B208E7055B4}" srcOrd="0" destOrd="0" presId="urn:microsoft.com/office/officeart/2005/8/layout/hList1"/>
    <dgm:cxn modelId="{9108A985-4819-44D5-B2D3-F2B9588CA3A1}" type="presOf" srcId="{A438B0F6-B49A-4C54-91BE-8B6B36746870}" destId="{084B85E2-895D-41EC-9318-9ED0B77A4E79}" srcOrd="0" destOrd="2" presId="urn:microsoft.com/office/officeart/2005/8/layout/hList1"/>
    <dgm:cxn modelId="{39F81F87-FBB5-404C-AE60-C26EE7B7CD1A}" type="presOf" srcId="{15FB8EE3-878B-4BEC-A68B-8151800C0881}" destId="{084B85E2-895D-41EC-9318-9ED0B77A4E79}" srcOrd="0" destOrd="0" presId="urn:microsoft.com/office/officeart/2005/8/layout/hList1"/>
    <dgm:cxn modelId="{2576168F-A0E9-4F1A-8C0D-6C3BC0EA22BB}" srcId="{4B71D296-0D67-457C-BF46-E8D56436E1B8}" destId="{15FB8EE3-878B-4BEC-A68B-8151800C0881}" srcOrd="0" destOrd="0" parTransId="{08DBAA14-71B9-455A-ABAB-83B36D058165}" sibTransId="{0DF1779D-9332-4DA2-996A-02D646A9140B}"/>
    <dgm:cxn modelId="{AA7CDB90-B447-4904-87C6-602B0B7B4D63}" type="presOf" srcId="{C8EECD20-33ED-471C-A6D7-0A4A6E3A1774}" destId="{E87D2688-4CB5-4916-A94C-3B208E7055B4}" srcOrd="0" destOrd="3" presId="urn:microsoft.com/office/officeart/2005/8/layout/hList1"/>
    <dgm:cxn modelId="{B73EE897-474F-45FD-92A4-4869CC2D5148}" type="presOf" srcId="{B8A182ED-D0E5-433C-9AC9-EBE15F35CA49}" destId="{084B85E2-895D-41EC-9318-9ED0B77A4E79}" srcOrd="0" destOrd="3" presId="urn:microsoft.com/office/officeart/2005/8/layout/hList1"/>
    <dgm:cxn modelId="{B8BA979A-E59E-4199-BE8D-7CFF5F2F9BB1}" srcId="{732C7F0C-F3C0-4325-AC73-FAB9849A3BD3}" destId="{E45ABFE5-7DAA-4280-B533-247B94B606A8}" srcOrd="2" destOrd="0" parTransId="{D94F375F-EE3A-45CE-9543-3C309180E602}" sibTransId="{D4910AE7-C9B7-4B0D-A98E-DA8168565273}"/>
    <dgm:cxn modelId="{990FC6A5-0C01-4961-81F4-3F6628E7FD90}" srcId="{732C7F0C-F3C0-4325-AC73-FAB9849A3BD3}" destId="{C8EECD20-33ED-471C-A6D7-0A4A6E3A1774}" srcOrd="3" destOrd="0" parTransId="{4CD32937-3DF5-441C-9188-2847242ACD2C}" sibTransId="{514A36A0-A57A-4D1A-8FEA-11C7DAE68CBB}"/>
    <dgm:cxn modelId="{B3E398A6-B3AA-4F1C-9E24-7C87D4160A46}" type="presOf" srcId="{A825752F-5047-4EC7-876C-134334BE5CF2}" destId="{E87D2688-4CB5-4916-A94C-3B208E7055B4}" srcOrd="0" destOrd="5" presId="urn:microsoft.com/office/officeart/2005/8/layout/hList1"/>
    <dgm:cxn modelId="{4925A7AE-7D1F-4BCB-AF38-DCFB2F62BCE9}" srcId="{4B71D296-0D67-457C-BF46-E8D56436E1B8}" destId="{B8A182ED-D0E5-433C-9AC9-EBE15F35CA49}" srcOrd="3" destOrd="0" parTransId="{0C43E13B-D568-48D1-838D-FA31FC402FFE}" sibTransId="{7CF3DBF4-049F-4F8A-9B4D-49C9C93A551D}"/>
    <dgm:cxn modelId="{B3D758B0-1837-423E-B1C8-647464B4311C}" srcId="{4B71D296-0D67-457C-BF46-E8D56436E1B8}" destId="{A438B0F6-B49A-4C54-91BE-8B6B36746870}" srcOrd="2" destOrd="0" parTransId="{71288661-E89D-4349-9BA2-3FE8CB7589FE}" sibTransId="{BE827BEA-E4C1-4724-8E94-5BAC0A478E72}"/>
    <dgm:cxn modelId="{D2E75EB3-FB48-4F7C-9065-5BDB259504CA}" srcId="{4B71D296-0D67-457C-BF46-E8D56436E1B8}" destId="{677C173D-87E0-46BE-9A20-81754D5FBEFF}" srcOrd="6" destOrd="0" parTransId="{2A5CD477-D872-4FCE-A6BE-26BBE437BD56}" sibTransId="{F13B6746-B3AA-4AD2-B36D-94A19B0A7687}"/>
    <dgm:cxn modelId="{962913B9-A7B5-4EF9-8A47-CAFF5F418580}" srcId="{4B71D296-0D67-457C-BF46-E8D56436E1B8}" destId="{F5357E95-6AC1-41BB-ABDC-8D43FC350DD1}" srcOrd="5" destOrd="0" parTransId="{8A88B840-CEA6-45E1-832A-50848E12D94C}" sibTransId="{4677BF0D-8BB1-4070-B657-3CA8D64A8A51}"/>
    <dgm:cxn modelId="{7073C0C0-80C5-42EB-B690-66DF2C3E553E}" srcId="{732C7F0C-F3C0-4325-AC73-FAB9849A3BD3}" destId="{73077DA2-5518-4D46-91E4-EA5E39987296}" srcOrd="1" destOrd="0" parTransId="{F9226850-0150-4149-9C6F-5AA0F9487D2E}" sibTransId="{17A6C819-731B-4307-B14C-9E7B7ABE92FD}"/>
    <dgm:cxn modelId="{3C5082E7-F247-429B-B919-3F8F499075BB}" type="presOf" srcId="{4B71D296-0D67-457C-BF46-E8D56436E1B8}" destId="{4E821B75-7368-43EB-9115-505E8FE37553}" srcOrd="0" destOrd="0" presId="urn:microsoft.com/office/officeart/2005/8/layout/hList1"/>
    <dgm:cxn modelId="{5A9F69E9-5236-45FA-B156-B0B02097AF9C}" type="presOf" srcId="{732C7F0C-F3C0-4325-AC73-FAB9849A3BD3}" destId="{13B54648-7F52-4EF3-B02A-BDEB429251EA}" srcOrd="0" destOrd="0" presId="urn:microsoft.com/office/officeart/2005/8/layout/hList1"/>
    <dgm:cxn modelId="{984F83F2-E5D2-4F8C-A543-296C8D90A991}" srcId="{4B71D296-0D67-457C-BF46-E8D56436E1B8}" destId="{45B9F19E-4FFF-44BD-9AFD-0E78466B95FE}" srcOrd="4" destOrd="0" parTransId="{0F19FD81-2817-46B9-889E-863300FA968A}" sibTransId="{AB2B85E2-50D5-44E8-A6C2-C599CB514768}"/>
    <dgm:cxn modelId="{555DDAF2-BB94-44C2-AE60-CAA99CAFA334}" srcId="{732C7F0C-F3C0-4325-AC73-FAB9849A3BD3}" destId="{54CC6689-CE31-44EC-B276-55257FBEEC5C}" srcOrd="0" destOrd="0" parTransId="{24718D0C-3371-41A2-A063-93BF5867542D}" sibTransId="{1A84A270-44B0-4F84-B691-BD0D764BBA40}"/>
    <dgm:cxn modelId="{4F9098F5-81F1-4BF3-BBB0-724530FB4076}" type="presOf" srcId="{45B9F19E-4FFF-44BD-9AFD-0E78466B95FE}" destId="{084B85E2-895D-41EC-9318-9ED0B77A4E79}" srcOrd="0" destOrd="4" presId="urn:microsoft.com/office/officeart/2005/8/layout/hList1"/>
    <dgm:cxn modelId="{F755C1FC-2C09-40FB-8D0D-7AF87B3C000A}" type="presOf" srcId="{2EF4E1D9-C734-4CB9-A1F4-11FD973D6D70}" destId="{364B7DA8-04AA-42EF-9774-0EDDCDF800E2}" srcOrd="0" destOrd="0" presId="urn:microsoft.com/office/officeart/2005/8/layout/hList1"/>
    <dgm:cxn modelId="{3B9F30FD-83DC-4A36-9AEC-924918C78D63}" type="presOf" srcId="{46E93ECE-B1D9-4C3E-BBE3-839379E1DEA0}" destId="{E87D2688-4CB5-4916-A94C-3B208E7055B4}" srcOrd="0" destOrd="4" presId="urn:microsoft.com/office/officeart/2005/8/layout/hList1"/>
    <dgm:cxn modelId="{E3B92A8B-ACEA-4017-874F-50FE96D3A634}" type="presParOf" srcId="{364B7DA8-04AA-42EF-9774-0EDDCDF800E2}" destId="{7F5360BE-57A2-4831-99E3-B29593B6F1AC}" srcOrd="0" destOrd="0" presId="urn:microsoft.com/office/officeart/2005/8/layout/hList1"/>
    <dgm:cxn modelId="{9911FC1E-4679-4473-9A71-DF157876DFC6}" type="presParOf" srcId="{7F5360BE-57A2-4831-99E3-B29593B6F1AC}" destId="{4E821B75-7368-43EB-9115-505E8FE37553}" srcOrd="0" destOrd="0" presId="urn:microsoft.com/office/officeart/2005/8/layout/hList1"/>
    <dgm:cxn modelId="{B3422618-490D-473D-96AB-95F9F123FE40}" type="presParOf" srcId="{7F5360BE-57A2-4831-99E3-B29593B6F1AC}" destId="{084B85E2-895D-41EC-9318-9ED0B77A4E79}" srcOrd="1" destOrd="0" presId="urn:microsoft.com/office/officeart/2005/8/layout/hList1"/>
    <dgm:cxn modelId="{9E8E94DB-A305-41B1-8FFD-BD5CC0447BC1}" type="presParOf" srcId="{364B7DA8-04AA-42EF-9774-0EDDCDF800E2}" destId="{5F6F5285-37B0-403F-A467-19E6ACCF394E}" srcOrd="1" destOrd="0" presId="urn:microsoft.com/office/officeart/2005/8/layout/hList1"/>
    <dgm:cxn modelId="{B8BD9BAC-CECA-47E6-AC73-DA8D207F7374}" type="presParOf" srcId="{364B7DA8-04AA-42EF-9774-0EDDCDF800E2}" destId="{F32C9813-6B3B-4ECA-87AF-812F589A8604}" srcOrd="2" destOrd="0" presId="urn:microsoft.com/office/officeart/2005/8/layout/hList1"/>
    <dgm:cxn modelId="{18F5C115-3D48-4DDA-9A90-28985D9D77BB}" type="presParOf" srcId="{F32C9813-6B3B-4ECA-87AF-812F589A8604}" destId="{13B54648-7F52-4EF3-B02A-BDEB429251EA}" srcOrd="0" destOrd="0" presId="urn:microsoft.com/office/officeart/2005/8/layout/hList1"/>
    <dgm:cxn modelId="{C686D640-CA15-434D-943E-A0BAF42D0B37}" type="presParOf" srcId="{F32C9813-6B3B-4ECA-87AF-812F589A8604}" destId="{E87D2688-4CB5-4916-A94C-3B208E7055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21B75-7368-43EB-9115-505E8FE37553}">
      <dsp:nvSpPr>
        <dsp:cNvPr id="0" name=""/>
        <dsp:cNvSpPr/>
      </dsp:nvSpPr>
      <dsp:spPr>
        <a:xfrm>
          <a:off x="54" y="97713"/>
          <a:ext cx="518109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Pencegahan</a:t>
          </a:r>
          <a:r>
            <a:rPr lang="en-US" sz="2200" kern="1200" dirty="0"/>
            <a:t> Error </a:t>
          </a:r>
          <a:r>
            <a:rPr lang="en-US" sz="2200" kern="1200" dirty="0" err="1"/>
            <a:t>Fisiologis</a:t>
          </a:r>
          <a:endParaRPr lang="en-ID" sz="2200" kern="1200" dirty="0"/>
        </a:p>
      </dsp:txBody>
      <dsp:txXfrm>
        <a:off x="54" y="97713"/>
        <a:ext cx="5181096" cy="633600"/>
      </dsp:txXfrm>
    </dsp:sp>
    <dsp:sp modelId="{084B85E2-895D-41EC-9318-9ED0B77A4E79}">
      <dsp:nvSpPr>
        <dsp:cNvPr id="0" name=""/>
        <dsp:cNvSpPr/>
      </dsp:nvSpPr>
      <dsp:spPr>
        <a:xfrm>
          <a:off x="54" y="731313"/>
          <a:ext cx="5181096" cy="45896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30-60 </a:t>
          </a:r>
          <a:r>
            <a:rPr lang="en-US" sz="2200" kern="1200" dirty="0" err="1"/>
            <a:t>menit</a:t>
          </a:r>
          <a:r>
            <a:rPr lang="en-US" sz="2200" kern="1200" dirty="0"/>
            <a:t> </a:t>
          </a:r>
          <a:r>
            <a:rPr lang="en-US" sz="2200" kern="1200" dirty="0" err="1"/>
            <a:t>sebelum</a:t>
          </a:r>
          <a:r>
            <a:rPr lang="en-US" sz="2200" kern="1200" dirty="0"/>
            <a:t> </a:t>
          </a:r>
          <a:r>
            <a:rPr lang="en-US" sz="2200" kern="1200" dirty="0" err="1"/>
            <a:t>pengujian</a:t>
          </a:r>
          <a:r>
            <a:rPr lang="en-US" sz="2200" kern="1200" dirty="0"/>
            <a:t> </a:t>
          </a:r>
          <a:r>
            <a:rPr lang="en-US" sz="2200" kern="1200" dirty="0" err="1"/>
            <a:t>disarankan</a:t>
          </a:r>
          <a:r>
            <a:rPr lang="en-US" sz="2200" kern="1200" dirty="0"/>
            <a:t> </a:t>
          </a:r>
          <a:r>
            <a:rPr lang="en-US" sz="2200" kern="1200" dirty="0" err="1"/>
            <a:t>tidak</a:t>
          </a:r>
          <a:r>
            <a:rPr lang="en-US" sz="2200" kern="1200" dirty="0"/>
            <a:t> </a:t>
          </a:r>
          <a:r>
            <a:rPr lang="en-US" sz="2200" kern="1200" dirty="0" err="1"/>
            <a:t>meminum</a:t>
          </a:r>
          <a:r>
            <a:rPr lang="en-US" sz="2200" kern="1200" dirty="0"/>
            <a:t> kopi/the </a:t>
          </a:r>
          <a:r>
            <a:rPr lang="en-US" sz="2200" kern="1200" dirty="0" err="1"/>
            <a:t>kental</a:t>
          </a:r>
          <a:r>
            <a:rPr lang="en-US" sz="2200" kern="1200" dirty="0"/>
            <a:t> </a:t>
          </a:r>
          <a:r>
            <a:rPr lang="en-US" sz="2200" kern="1200" dirty="0" err="1"/>
            <a:t>atau</a:t>
          </a:r>
          <a:r>
            <a:rPr lang="en-US" sz="2200" kern="1200" dirty="0"/>
            <a:t> </a:t>
          </a:r>
          <a:r>
            <a:rPr lang="en-US" sz="2200" kern="1200" dirty="0" err="1"/>
            <a:t>merokok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Jeda 2 jam </a:t>
          </a:r>
          <a:r>
            <a:rPr lang="en-US" sz="2200" kern="1200" dirty="0" err="1"/>
            <a:t>setelah</a:t>
          </a:r>
          <a:r>
            <a:rPr lang="en-US" sz="2200" kern="1200" dirty="0"/>
            <a:t> </a:t>
          </a:r>
          <a:r>
            <a:rPr lang="en-US" sz="2200" kern="1200" dirty="0" err="1"/>
            <a:t>makan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Pengujian</a:t>
          </a:r>
          <a:r>
            <a:rPr lang="en-US" sz="2200" kern="1200" dirty="0"/>
            <a:t> </a:t>
          </a:r>
          <a:r>
            <a:rPr lang="en-US" sz="2200" kern="1200" dirty="0" err="1"/>
            <a:t>pagi</a:t>
          </a:r>
          <a:r>
            <a:rPr lang="en-US" sz="2200" kern="1200" dirty="0"/>
            <a:t> </a:t>
          </a:r>
          <a:r>
            <a:rPr lang="en-US" sz="2200" kern="1200" dirty="0" err="1"/>
            <a:t>dengan</a:t>
          </a:r>
          <a:r>
            <a:rPr lang="en-US" sz="2200" kern="1200" dirty="0"/>
            <a:t> </a:t>
          </a:r>
          <a:r>
            <a:rPr lang="en-US" sz="2200" kern="1200" dirty="0" err="1"/>
            <a:t>asumsi</a:t>
          </a:r>
          <a:r>
            <a:rPr lang="en-US" sz="2200" kern="1200" dirty="0"/>
            <a:t> </a:t>
          </a:r>
          <a:r>
            <a:rPr lang="en-US" sz="2200" kern="1200" dirty="0" err="1"/>
            <a:t>panelis</a:t>
          </a:r>
          <a:r>
            <a:rPr lang="en-US" sz="2200" kern="1200" dirty="0"/>
            <a:t> </a:t>
          </a:r>
          <a:r>
            <a:rPr lang="en-US" sz="2200" kern="1200" dirty="0" err="1"/>
            <a:t>belum</a:t>
          </a:r>
          <a:r>
            <a:rPr lang="en-US" sz="2200" kern="1200" dirty="0"/>
            <a:t> </a:t>
          </a:r>
          <a:r>
            <a:rPr lang="en-US" sz="2200" kern="1200" dirty="0" err="1"/>
            <a:t>lapar</a:t>
          </a:r>
          <a:r>
            <a:rPr lang="en-US" sz="2200" kern="1200" dirty="0"/>
            <a:t>/</a:t>
          </a:r>
          <a:r>
            <a:rPr lang="en-US" sz="2200" kern="1200" dirty="0" err="1"/>
            <a:t>kelelahan</a:t>
          </a:r>
          <a:r>
            <a:rPr lang="en-US" sz="2200" kern="1200" dirty="0"/>
            <a:t> </a:t>
          </a:r>
          <a:r>
            <a:rPr lang="en-US" sz="2200" kern="1200" dirty="0" err="1"/>
            <a:t>seperti</a:t>
          </a:r>
          <a:r>
            <a:rPr lang="en-US" sz="2200" kern="1200" dirty="0"/>
            <a:t> </a:t>
          </a:r>
          <a:r>
            <a:rPr lang="en-US" sz="2200" kern="1200" dirty="0" err="1"/>
            <a:t>jika</a:t>
          </a:r>
          <a:r>
            <a:rPr lang="en-US" sz="2200" kern="1200" dirty="0"/>
            <a:t> </a:t>
          </a:r>
          <a:r>
            <a:rPr lang="en-US" sz="2200" kern="1200" dirty="0" err="1"/>
            <a:t>pengujian</a:t>
          </a:r>
          <a:r>
            <a:rPr lang="en-US" sz="2200" kern="1200" dirty="0"/>
            <a:t> </a:t>
          </a:r>
          <a:r>
            <a:rPr lang="en-US" sz="2200" kern="1200" dirty="0" err="1"/>
            <a:t>dilakukan</a:t>
          </a:r>
          <a:r>
            <a:rPr lang="en-US" sz="2200" kern="1200" dirty="0"/>
            <a:t> sore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Sebagian </a:t>
          </a:r>
          <a:r>
            <a:rPr lang="en-US" sz="2200" kern="1200" dirty="0" err="1"/>
            <a:t>besar</a:t>
          </a:r>
          <a:r>
            <a:rPr lang="en-US" sz="2200" kern="1200" dirty="0"/>
            <a:t> </a:t>
          </a:r>
          <a:r>
            <a:rPr lang="en-US" sz="2200" kern="1200" dirty="0" err="1"/>
            <a:t>panelis</a:t>
          </a:r>
          <a:r>
            <a:rPr lang="en-US" sz="2200" kern="1200" dirty="0"/>
            <a:t> </a:t>
          </a:r>
          <a:r>
            <a:rPr lang="en-US" sz="2200" kern="1200" dirty="0" err="1"/>
            <a:t>tidak</a:t>
          </a:r>
          <a:r>
            <a:rPr lang="en-US" sz="2200" kern="1200" dirty="0"/>
            <a:t> </a:t>
          </a:r>
          <a:r>
            <a:rPr lang="en-US" sz="2200" kern="1200" dirty="0" err="1"/>
            <a:t>tahu</a:t>
          </a:r>
          <a:r>
            <a:rPr lang="en-US" sz="2200" kern="1200" dirty="0"/>
            <a:t> </a:t>
          </a:r>
          <a:r>
            <a:rPr lang="en-US" sz="2200" kern="1200" dirty="0" err="1"/>
            <a:t>kemampuan</a:t>
          </a:r>
          <a:r>
            <a:rPr lang="en-US" sz="2200" kern="1200" dirty="0"/>
            <a:t> </a:t>
          </a:r>
          <a:r>
            <a:rPr lang="en-US" sz="2200" kern="1200" dirty="0" err="1"/>
            <a:t>mereka</a:t>
          </a:r>
          <a:r>
            <a:rPr lang="en-US" sz="2200" kern="1200" dirty="0"/>
            <a:t> </a:t>
          </a:r>
          <a:r>
            <a:rPr lang="en-US" sz="2200" kern="1200" dirty="0" err="1"/>
            <a:t>maka</a:t>
          </a:r>
          <a:r>
            <a:rPr lang="en-US" sz="2200" kern="1200" dirty="0"/>
            <a:t> </a:t>
          </a:r>
          <a:r>
            <a:rPr lang="en-US" sz="2200" kern="1200" dirty="0" err="1"/>
            <a:t>perlu</a:t>
          </a:r>
          <a:r>
            <a:rPr lang="en-US" sz="2200" kern="1200" dirty="0"/>
            <a:t> </a:t>
          </a:r>
          <a:r>
            <a:rPr lang="en-US" sz="2200" kern="1200" dirty="0" err="1"/>
            <a:t>diinstruksikan</a:t>
          </a:r>
          <a:r>
            <a:rPr lang="en-US" sz="2200" kern="1200" dirty="0"/>
            <a:t> </a:t>
          </a:r>
          <a:r>
            <a:rPr lang="en-US" sz="2200" kern="1200" dirty="0" err="1"/>
            <a:t>cara</a:t>
          </a:r>
          <a:r>
            <a:rPr lang="en-US" sz="2200" kern="1200" dirty="0"/>
            <a:t> </a:t>
          </a:r>
          <a:r>
            <a:rPr lang="en-US" sz="2200" kern="1200" dirty="0" err="1"/>
            <a:t>melakukan</a:t>
          </a:r>
          <a:r>
            <a:rPr lang="en-US" sz="2200" kern="1200" dirty="0"/>
            <a:t> </a:t>
          </a:r>
          <a:r>
            <a:rPr lang="en-US" sz="2200" kern="1200" dirty="0" err="1"/>
            <a:t>tes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Tidak</a:t>
          </a:r>
          <a:r>
            <a:rPr lang="en-US" sz="2200" kern="1200" dirty="0"/>
            <a:t> </a:t>
          </a:r>
          <a:r>
            <a:rPr lang="en-US" sz="2200" kern="1200" dirty="0" err="1"/>
            <a:t>semua</a:t>
          </a:r>
          <a:r>
            <a:rPr lang="en-US" sz="2200" kern="1200" dirty="0"/>
            <a:t> </a:t>
          </a:r>
          <a:r>
            <a:rPr lang="en-US" sz="2200" kern="1200" dirty="0" err="1"/>
            <a:t>individu</a:t>
          </a:r>
          <a:r>
            <a:rPr lang="en-US" sz="2200" kern="1200" dirty="0"/>
            <a:t> </a:t>
          </a:r>
          <a:r>
            <a:rPr lang="en-US" sz="2200" kern="1200" dirty="0" err="1"/>
            <a:t>memenuhi</a:t>
          </a:r>
          <a:r>
            <a:rPr lang="en-US" sz="2200" kern="1200" dirty="0"/>
            <a:t> </a:t>
          </a:r>
          <a:r>
            <a:rPr lang="en-US" sz="2200" kern="1200" dirty="0" err="1"/>
            <a:t>syarat</a:t>
          </a:r>
          <a:r>
            <a:rPr lang="en-US" sz="2200" kern="1200" dirty="0"/>
            <a:t> </a:t>
          </a:r>
          <a:r>
            <a:rPr lang="en-US" sz="2200" kern="1200" dirty="0" err="1"/>
            <a:t>untuk</a:t>
          </a:r>
          <a:r>
            <a:rPr lang="en-US" sz="2200" kern="1200" dirty="0"/>
            <a:t> </a:t>
          </a:r>
          <a:r>
            <a:rPr lang="en-US" sz="2200" kern="1200" dirty="0" err="1"/>
            <a:t>semua</a:t>
          </a:r>
          <a:r>
            <a:rPr lang="en-US" sz="2200" kern="1200" dirty="0"/>
            <a:t> </a:t>
          </a:r>
          <a:r>
            <a:rPr lang="en-US" sz="2200" kern="1200" dirty="0" err="1"/>
            <a:t>tes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200" kern="1200" dirty="0"/>
        </a:p>
      </dsp:txBody>
      <dsp:txXfrm>
        <a:off x="54" y="731313"/>
        <a:ext cx="5181096" cy="4589639"/>
      </dsp:txXfrm>
    </dsp:sp>
    <dsp:sp modelId="{91B92472-9C3B-41E8-B00F-FC8332F4D90D}">
      <dsp:nvSpPr>
        <dsp:cNvPr id="0" name=""/>
        <dsp:cNvSpPr/>
      </dsp:nvSpPr>
      <dsp:spPr>
        <a:xfrm>
          <a:off x="5906503" y="97713"/>
          <a:ext cx="5181096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Peningkatan</a:t>
          </a:r>
          <a:r>
            <a:rPr lang="en-US" sz="2200" kern="1200" dirty="0"/>
            <a:t> </a:t>
          </a:r>
          <a:r>
            <a:rPr lang="en-US" sz="2200" kern="1200" dirty="0" err="1"/>
            <a:t>Motivasi</a:t>
          </a:r>
          <a:r>
            <a:rPr lang="en-US" sz="2200" kern="1200" dirty="0"/>
            <a:t> </a:t>
          </a:r>
          <a:r>
            <a:rPr lang="en-US" sz="2200" kern="1200" dirty="0" err="1"/>
            <a:t>Panelis</a:t>
          </a:r>
          <a:endParaRPr lang="en-ID" sz="2200" kern="1200" dirty="0"/>
        </a:p>
      </dsp:txBody>
      <dsp:txXfrm>
        <a:off x="5906503" y="97713"/>
        <a:ext cx="5181096" cy="633600"/>
      </dsp:txXfrm>
    </dsp:sp>
    <dsp:sp modelId="{FE5C5FB5-5080-4244-9745-55E2A7F5ADD7}">
      <dsp:nvSpPr>
        <dsp:cNvPr id="0" name=""/>
        <dsp:cNvSpPr/>
      </dsp:nvSpPr>
      <dsp:spPr>
        <a:xfrm>
          <a:off x="5906503" y="731313"/>
          <a:ext cx="5181096" cy="45896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Reward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Tidak</a:t>
          </a:r>
          <a:r>
            <a:rPr lang="en-US" sz="2200" kern="1200" dirty="0"/>
            <a:t> </a:t>
          </a:r>
          <a:r>
            <a:rPr lang="en-US" sz="2200" kern="1200" dirty="0" err="1"/>
            <a:t>langsung</a:t>
          </a:r>
          <a:r>
            <a:rPr lang="en-US" sz="2200" kern="1200" dirty="0"/>
            <a:t> </a:t>
          </a:r>
          <a:r>
            <a:rPr lang="en-US" sz="2200" kern="1200" dirty="0" err="1"/>
            <a:t>diberi</a:t>
          </a:r>
          <a:r>
            <a:rPr lang="en-US" sz="2200" kern="1200" dirty="0"/>
            <a:t> uang </a:t>
          </a:r>
          <a:r>
            <a:rPr lang="en-US" sz="2200" kern="1200" dirty="0" err="1"/>
            <a:t>setelah</a:t>
          </a:r>
          <a:r>
            <a:rPr lang="en-US" sz="2200" kern="1200" dirty="0"/>
            <a:t> </a:t>
          </a:r>
          <a:r>
            <a:rPr lang="en-US" sz="2200" kern="1200" dirty="0" err="1"/>
            <a:t>pengujian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Stampel</a:t>
          </a:r>
          <a:r>
            <a:rPr lang="en-US" sz="2200" kern="1200" dirty="0"/>
            <a:t> </a:t>
          </a:r>
          <a:r>
            <a:rPr lang="en-US" sz="2200" kern="1200" dirty="0" err="1"/>
            <a:t>kartu</a:t>
          </a:r>
          <a:r>
            <a:rPr lang="en-US" sz="2200" kern="1200" dirty="0"/>
            <a:t> </a:t>
          </a:r>
          <a:r>
            <a:rPr lang="en-US" sz="2200" kern="1200" dirty="0" err="1"/>
            <a:t>kehadiran</a:t>
          </a:r>
          <a:r>
            <a:rPr lang="en-US" sz="2200" kern="1200" dirty="0"/>
            <a:t> </a:t>
          </a:r>
          <a:r>
            <a:rPr lang="en-US" sz="2200" kern="1200" dirty="0" err="1"/>
            <a:t>beberapa</a:t>
          </a:r>
          <a:r>
            <a:rPr lang="en-US" sz="2200" kern="1200" dirty="0"/>
            <a:t> kali yang </a:t>
          </a:r>
          <a:r>
            <a:rPr lang="en-US" sz="2200" kern="1200" dirty="0" err="1"/>
            <a:t>dapat</a:t>
          </a:r>
          <a:r>
            <a:rPr lang="en-US" sz="2200" kern="1200" dirty="0"/>
            <a:t> </a:t>
          </a:r>
          <a:r>
            <a:rPr lang="en-US" sz="2200" kern="1200" dirty="0" err="1"/>
            <a:t>ditukar</a:t>
          </a:r>
          <a:r>
            <a:rPr lang="en-US" sz="2200" kern="1200" dirty="0"/>
            <a:t> </a:t>
          </a:r>
          <a:r>
            <a:rPr lang="en-US" sz="2200" kern="1200" dirty="0" err="1"/>
            <a:t>dengan</a:t>
          </a:r>
          <a:r>
            <a:rPr lang="en-US" sz="2200" kern="1200" dirty="0"/>
            <a:t> reward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Namun</a:t>
          </a:r>
          <a:r>
            <a:rPr lang="en-US" sz="2200" kern="1200" dirty="0"/>
            <a:t> </a:t>
          </a:r>
          <a:r>
            <a:rPr lang="en-US" sz="2200" kern="1200" dirty="0" err="1"/>
            <a:t>individu</a:t>
          </a:r>
          <a:r>
            <a:rPr lang="en-US" sz="2200" kern="1200" dirty="0"/>
            <a:t> </a:t>
          </a:r>
          <a:r>
            <a:rPr lang="en-US" sz="2200" kern="1200" dirty="0" err="1"/>
            <a:t>dihargai</a:t>
          </a:r>
          <a:r>
            <a:rPr lang="en-US" sz="2200" kern="1200" dirty="0"/>
            <a:t> </a:t>
          </a:r>
          <a:r>
            <a:rPr lang="en-US" sz="2200" kern="1200" dirty="0" err="1"/>
            <a:t>atas</a:t>
          </a:r>
          <a:r>
            <a:rPr lang="en-US" sz="2200" kern="1200" dirty="0"/>
            <a:t> </a:t>
          </a:r>
          <a:r>
            <a:rPr lang="en-US" sz="2200" kern="1200" dirty="0" err="1"/>
            <a:t>partisipasi</a:t>
          </a:r>
          <a:r>
            <a:rPr lang="en-US" sz="2200" kern="1200" dirty="0"/>
            <a:t> </a:t>
          </a:r>
          <a:r>
            <a:rPr lang="en-US" sz="2200" kern="1200" dirty="0" err="1"/>
            <a:t>bukan</a:t>
          </a:r>
          <a:r>
            <a:rPr lang="en-US" sz="2200" kern="1200" dirty="0"/>
            <a:t> </a:t>
          </a:r>
          <a:r>
            <a:rPr lang="en-US" sz="2200" kern="1200" dirty="0" err="1"/>
            <a:t>karena</a:t>
          </a:r>
          <a:r>
            <a:rPr lang="en-US" sz="2200" kern="1200" dirty="0"/>
            <a:t> </a:t>
          </a:r>
          <a:r>
            <a:rPr lang="en-US" sz="2200" kern="1200" dirty="0" err="1"/>
            <a:t>jawaban</a:t>
          </a:r>
          <a:r>
            <a:rPr lang="en-US" sz="2200" kern="1200" dirty="0"/>
            <a:t> </a:t>
          </a:r>
          <a:r>
            <a:rPr lang="en-US" sz="2200" kern="1200" dirty="0" err="1"/>
            <a:t>benar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Partisipasi</a:t>
          </a:r>
          <a:r>
            <a:rPr lang="en-US" sz="2200" kern="1200" dirty="0"/>
            <a:t> </a:t>
          </a:r>
          <a:r>
            <a:rPr lang="en-US" sz="2200" kern="1200" dirty="0" err="1"/>
            <a:t>berdasarkan</a:t>
          </a:r>
          <a:r>
            <a:rPr lang="en-US" sz="2200" kern="1200" dirty="0"/>
            <a:t> </a:t>
          </a:r>
          <a:r>
            <a:rPr lang="en-US" sz="2200" kern="1200" dirty="0" err="1"/>
            <a:t>sukarela</a:t>
          </a:r>
          <a:r>
            <a:rPr lang="en-US" sz="2200" kern="1200" dirty="0"/>
            <a:t> (</a:t>
          </a:r>
          <a:r>
            <a:rPr lang="en-US" sz="2200" kern="1200" dirty="0" err="1"/>
            <a:t>tanpa</a:t>
          </a:r>
          <a:r>
            <a:rPr lang="en-US" sz="2200" kern="1200" dirty="0"/>
            <a:t> </a:t>
          </a:r>
          <a:r>
            <a:rPr lang="en-US" sz="2200" kern="1200" dirty="0" err="1"/>
            <a:t>paksaan</a:t>
          </a:r>
          <a:r>
            <a:rPr lang="en-US" sz="2200" kern="1200" dirty="0"/>
            <a:t>) yang </a:t>
          </a:r>
          <a:r>
            <a:rPr lang="en-US" sz="2200" kern="1200" dirty="0" err="1"/>
            <a:t>bermanfaat</a:t>
          </a:r>
          <a:r>
            <a:rPr lang="en-US" sz="2200" kern="1200" dirty="0"/>
            <a:t> </a:t>
          </a:r>
          <a:r>
            <a:rPr lang="en-US" sz="2200" kern="1200" dirty="0" err="1"/>
            <a:t>untuk</a:t>
          </a:r>
          <a:r>
            <a:rPr lang="en-US" sz="2200" kern="1200" dirty="0"/>
            <a:t> </a:t>
          </a:r>
          <a:r>
            <a:rPr lang="en-US" sz="2200" kern="1200" dirty="0" err="1"/>
            <a:t>kepentingan</a:t>
          </a:r>
          <a:r>
            <a:rPr lang="en-US" sz="2200" kern="1200" dirty="0"/>
            <a:t> </a:t>
          </a:r>
          <a:r>
            <a:rPr lang="en-US" sz="2200" kern="1200" dirty="0" err="1"/>
            <a:t>bersama</a:t>
          </a:r>
          <a:r>
            <a:rPr lang="en-US" sz="2200" kern="1200" dirty="0"/>
            <a:t> </a:t>
          </a:r>
          <a:r>
            <a:rPr lang="en-US" sz="2200" kern="1200" dirty="0" err="1"/>
            <a:t>dalam</a:t>
          </a:r>
          <a:r>
            <a:rPr lang="en-US" sz="2200" kern="1200" dirty="0"/>
            <a:t> </a:t>
          </a:r>
          <a:r>
            <a:rPr lang="en-US" sz="2200" kern="1200" dirty="0" err="1"/>
            <a:t>menjamin</a:t>
          </a:r>
          <a:r>
            <a:rPr lang="en-US" sz="2200" kern="1200" dirty="0"/>
            <a:t> </a:t>
          </a:r>
          <a:r>
            <a:rPr lang="en-US" sz="2200" kern="1200" dirty="0" err="1"/>
            <a:t>kualitas</a:t>
          </a:r>
          <a:r>
            <a:rPr lang="en-US" sz="2200" kern="1200" dirty="0"/>
            <a:t> </a:t>
          </a:r>
          <a:r>
            <a:rPr lang="en-US" sz="2200" kern="1200" dirty="0" err="1"/>
            <a:t>produk</a:t>
          </a:r>
          <a:endParaRPr lang="en-ID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200" kern="1200" dirty="0"/>
        </a:p>
      </dsp:txBody>
      <dsp:txXfrm>
        <a:off x="5906503" y="731313"/>
        <a:ext cx="5181096" cy="458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21B75-7368-43EB-9115-505E8FE37553}">
      <dsp:nvSpPr>
        <dsp:cNvPr id="0" name=""/>
        <dsp:cNvSpPr/>
      </dsp:nvSpPr>
      <dsp:spPr>
        <a:xfrm>
          <a:off x="54" y="197883"/>
          <a:ext cx="518109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Pemeliharaan</a:t>
          </a:r>
          <a:r>
            <a:rPr lang="en-US" sz="2000" kern="1200" dirty="0"/>
            <a:t> </a:t>
          </a:r>
          <a:r>
            <a:rPr lang="en-US" sz="2000" kern="1200" dirty="0" err="1"/>
            <a:t>kemampuan</a:t>
          </a:r>
          <a:r>
            <a:rPr lang="en-US" sz="2000" kern="1200" dirty="0"/>
            <a:t> </a:t>
          </a:r>
          <a:r>
            <a:rPr lang="en-US" sz="2000" kern="1200" dirty="0" err="1"/>
            <a:t>panelis</a:t>
          </a:r>
          <a:endParaRPr lang="en-ID" sz="2000" kern="1200" dirty="0"/>
        </a:p>
      </dsp:txBody>
      <dsp:txXfrm>
        <a:off x="54" y="197883"/>
        <a:ext cx="5181096" cy="576000"/>
      </dsp:txXfrm>
    </dsp:sp>
    <dsp:sp modelId="{084B85E2-895D-41EC-9318-9ED0B77A4E79}">
      <dsp:nvSpPr>
        <dsp:cNvPr id="0" name=""/>
        <dsp:cNvSpPr/>
      </dsp:nvSpPr>
      <dsp:spPr>
        <a:xfrm>
          <a:off x="54" y="773883"/>
          <a:ext cx="5181096" cy="4446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Kemampuan</a:t>
          </a:r>
          <a:r>
            <a:rPr lang="en-US" sz="2000" kern="1200" dirty="0"/>
            <a:t> </a:t>
          </a:r>
          <a:r>
            <a:rPr lang="en-US" sz="2000" kern="1200" dirty="0" err="1"/>
            <a:t>sensori</a:t>
          </a:r>
          <a:r>
            <a:rPr lang="en-US" sz="2000" kern="1200" dirty="0"/>
            <a:t>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menurun</a:t>
          </a:r>
          <a:r>
            <a:rPr lang="en-US" sz="2000" kern="1200" dirty="0"/>
            <a:t> </a:t>
          </a:r>
          <a:r>
            <a:rPr lang="en-US" sz="2000" kern="1200" dirty="0" err="1"/>
            <a:t>apabila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digunakan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teratur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Kemampuan</a:t>
          </a:r>
          <a:r>
            <a:rPr lang="en-US" sz="2000" kern="1200" dirty="0"/>
            <a:t> </a:t>
          </a:r>
          <a:r>
            <a:rPr lang="en-US" sz="2000" kern="1200" dirty="0" err="1"/>
            <a:t>sensori</a:t>
          </a:r>
          <a:r>
            <a:rPr lang="en-US" sz="2000" kern="1200" dirty="0"/>
            <a:t>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menurun</a:t>
          </a:r>
          <a:r>
            <a:rPr lang="en-US" sz="2000" kern="1200" dirty="0"/>
            <a:t> </a:t>
          </a:r>
          <a:r>
            <a:rPr lang="en-US" sz="2000" kern="1200" dirty="0" err="1"/>
            <a:t>apabila</a:t>
          </a:r>
          <a:r>
            <a:rPr lang="en-US" sz="2000" kern="1200" dirty="0"/>
            <a:t> </a:t>
          </a:r>
          <a:r>
            <a:rPr lang="en-US" sz="2000" kern="1200" dirty="0" err="1"/>
            <a:t>terlalu</a:t>
          </a:r>
          <a:r>
            <a:rPr lang="en-US" sz="2000" kern="1200" dirty="0"/>
            <a:t> </a:t>
          </a:r>
          <a:r>
            <a:rPr lang="en-US" sz="2000" kern="1200" dirty="0" err="1"/>
            <a:t>banyak</a:t>
          </a:r>
          <a:r>
            <a:rPr lang="en-US" sz="2000" kern="1200" dirty="0"/>
            <a:t> </a:t>
          </a:r>
          <a:r>
            <a:rPr lang="en-US" sz="2000" kern="1200" dirty="0" err="1"/>
            <a:t>bekerja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lelah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Kinerja </a:t>
          </a:r>
          <a:r>
            <a:rPr lang="en-US" sz="2000" kern="1200" dirty="0" err="1"/>
            <a:t>individu</a:t>
          </a:r>
          <a:r>
            <a:rPr lang="en-US" sz="2000" kern="1200" dirty="0"/>
            <a:t>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dipengaruhi</a:t>
          </a:r>
          <a:r>
            <a:rPr lang="en-US" sz="2000" kern="1200" dirty="0"/>
            <a:t> </a:t>
          </a:r>
          <a:r>
            <a:rPr lang="en-US" sz="2000" kern="1200" dirty="0" err="1"/>
            <a:t>banyak</a:t>
          </a:r>
          <a:r>
            <a:rPr lang="en-US" sz="2000" kern="1200" dirty="0"/>
            <a:t> </a:t>
          </a:r>
          <a:r>
            <a:rPr lang="en-US" sz="2000" kern="1200" dirty="0" err="1"/>
            <a:t>faktor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terkait</a:t>
          </a:r>
          <a:r>
            <a:rPr lang="en-US" sz="2000" kern="1200" dirty="0"/>
            <a:t> </a:t>
          </a:r>
          <a:r>
            <a:rPr lang="en-US" sz="2000" kern="1200" dirty="0" err="1"/>
            <a:t>pengujian</a:t>
          </a:r>
          <a:r>
            <a:rPr lang="en-US" sz="2000" kern="1200" dirty="0"/>
            <a:t> </a:t>
          </a:r>
          <a:r>
            <a:rPr lang="en-US" sz="2000" kern="1200" dirty="0" err="1"/>
            <a:t>produk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Semua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 </a:t>
          </a:r>
          <a:r>
            <a:rPr lang="en-US" sz="2000" kern="1200" dirty="0" err="1"/>
            <a:t>individu</a:t>
          </a:r>
          <a:r>
            <a:rPr lang="en-US" sz="2000" kern="1200" dirty="0"/>
            <a:t> </a:t>
          </a:r>
          <a:r>
            <a:rPr lang="en-US" sz="2000" kern="1200" dirty="0" err="1"/>
            <a:t>harus</a:t>
          </a:r>
          <a:r>
            <a:rPr lang="en-US" sz="2000" kern="1200" dirty="0"/>
            <a:t> </a:t>
          </a:r>
          <a:r>
            <a:rPr lang="en-US" sz="2000" kern="1200" dirty="0" err="1"/>
            <a:t>dirahasiakan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Keamanan</a:t>
          </a:r>
          <a:r>
            <a:rPr lang="en-US" sz="2000" kern="1200" dirty="0"/>
            <a:t> </a:t>
          </a:r>
          <a:r>
            <a:rPr lang="en-US" sz="2000" kern="1200" dirty="0" err="1"/>
            <a:t>individu</a:t>
          </a:r>
          <a:r>
            <a:rPr lang="en-US" sz="2000" kern="1200" dirty="0"/>
            <a:t> sangat </a:t>
          </a:r>
          <a:r>
            <a:rPr lang="en-US" sz="2000" kern="1200" dirty="0" err="1"/>
            <a:t>penting</a:t>
          </a:r>
          <a:r>
            <a:rPr lang="en-US" sz="2000" kern="1200" dirty="0"/>
            <a:t> dan </a:t>
          </a:r>
          <a:r>
            <a:rPr lang="en-US" sz="2000" kern="1200" dirty="0" err="1"/>
            <a:t>harus</a:t>
          </a:r>
          <a:r>
            <a:rPr lang="en-US" sz="2000" kern="1200" dirty="0"/>
            <a:t> </a:t>
          </a:r>
          <a:r>
            <a:rPr lang="en-US" sz="2000" kern="1200" dirty="0" err="1"/>
            <a:t>didahulukan</a:t>
          </a:r>
          <a:r>
            <a:rPr lang="en-US" sz="2000" kern="1200" dirty="0"/>
            <a:t>. </a:t>
          </a:r>
          <a:r>
            <a:rPr lang="en-US" sz="2000" kern="1200" dirty="0" err="1"/>
            <a:t>Maka</a:t>
          </a:r>
          <a:r>
            <a:rPr lang="en-US" sz="2000" kern="1200" dirty="0"/>
            <a:t>, </a:t>
          </a:r>
          <a:r>
            <a:rPr lang="en-US" sz="2000" kern="1200" dirty="0" err="1"/>
            <a:t>mulai</a:t>
          </a:r>
          <a:r>
            <a:rPr lang="en-US" sz="2000" kern="1200" dirty="0"/>
            <a:t> </a:t>
          </a:r>
          <a:r>
            <a:rPr lang="en-US" sz="2000" kern="1200" dirty="0" err="1"/>
            <a:t>dilakukan</a:t>
          </a:r>
          <a:r>
            <a:rPr lang="en-US" sz="2000" kern="1200" dirty="0"/>
            <a:t> </a:t>
          </a:r>
          <a:r>
            <a:rPr lang="en-US" sz="2000" kern="1200" dirty="0" err="1"/>
            <a:t>izin</a:t>
          </a:r>
          <a:r>
            <a:rPr lang="en-US" sz="2000" kern="1200" dirty="0"/>
            <a:t> </a:t>
          </a:r>
          <a:r>
            <a:rPr lang="en-US" sz="2000" kern="1200" dirty="0" err="1"/>
            <a:t>etis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pengujian</a:t>
          </a:r>
          <a:r>
            <a:rPr lang="en-US" sz="2000" kern="1200" dirty="0"/>
            <a:t> </a:t>
          </a:r>
          <a:r>
            <a:rPr lang="en-US" sz="2000" kern="1200" dirty="0" err="1"/>
            <a:t>sensori</a:t>
          </a:r>
          <a:r>
            <a:rPr lang="en-US" sz="2000" kern="1200" dirty="0"/>
            <a:t>.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000" kern="1200" dirty="0"/>
        </a:p>
      </dsp:txBody>
      <dsp:txXfrm>
        <a:off x="54" y="773883"/>
        <a:ext cx="5181096" cy="4446899"/>
      </dsp:txXfrm>
    </dsp:sp>
    <dsp:sp modelId="{13B54648-7F52-4EF3-B02A-BDEB429251EA}">
      <dsp:nvSpPr>
        <dsp:cNvPr id="0" name=""/>
        <dsp:cNvSpPr/>
      </dsp:nvSpPr>
      <dsp:spPr>
        <a:xfrm>
          <a:off x="5906503" y="197883"/>
          <a:ext cx="518109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Staff </a:t>
          </a:r>
          <a:r>
            <a:rPr lang="en-US" sz="2000" kern="1200" dirty="0" err="1"/>
            <a:t>sensori</a:t>
          </a:r>
          <a:r>
            <a:rPr lang="en-US" sz="2000" kern="1200" dirty="0"/>
            <a:t> di </a:t>
          </a:r>
          <a:r>
            <a:rPr lang="en-US" sz="2000" kern="1200" dirty="0" err="1"/>
            <a:t>perusahaan</a:t>
          </a:r>
          <a:endParaRPr lang="en-ID" sz="2000" kern="1200" dirty="0"/>
        </a:p>
      </dsp:txBody>
      <dsp:txXfrm>
        <a:off x="5906503" y="197883"/>
        <a:ext cx="5181096" cy="576000"/>
      </dsp:txXfrm>
    </dsp:sp>
    <dsp:sp modelId="{E87D2688-4CB5-4916-A94C-3B208E7055B4}">
      <dsp:nvSpPr>
        <dsp:cNvPr id="0" name=""/>
        <dsp:cNvSpPr/>
      </dsp:nvSpPr>
      <dsp:spPr>
        <a:xfrm>
          <a:off x="5906503" y="773883"/>
          <a:ext cx="5181096" cy="4446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Dimotivasi</a:t>
          </a:r>
          <a:r>
            <a:rPr lang="en-US" sz="2000" kern="1200" dirty="0"/>
            <a:t> </a:t>
          </a:r>
          <a:r>
            <a:rPr lang="en-US" sz="2000" kern="1200" dirty="0" err="1"/>
            <a:t>bahwa</a:t>
          </a:r>
          <a:r>
            <a:rPr lang="en-US" sz="2000" kern="1200" dirty="0"/>
            <a:t> </a:t>
          </a:r>
          <a:r>
            <a:rPr lang="en-US" sz="2000" kern="1200" dirty="0" err="1"/>
            <a:t>kesuksesan</a:t>
          </a:r>
          <a:r>
            <a:rPr lang="en-US" sz="2000" kern="1200" dirty="0"/>
            <a:t> </a:t>
          </a:r>
          <a:r>
            <a:rPr lang="en-US" sz="2000" kern="1200" dirty="0" err="1"/>
            <a:t>perusahaan</a:t>
          </a:r>
          <a:r>
            <a:rPr lang="en-US" sz="2000" kern="1200" dirty="0"/>
            <a:t> (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langsung</a:t>
          </a:r>
          <a:r>
            <a:rPr lang="en-US" sz="2000" kern="1200" dirty="0"/>
            <a:t>) </a:t>
          </a:r>
          <a:r>
            <a:rPr lang="en-US" sz="2000" kern="1200" dirty="0" err="1"/>
            <a:t>tergantung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pengujian</a:t>
          </a:r>
          <a:r>
            <a:rPr lang="en-US" sz="2000" kern="1200" dirty="0"/>
            <a:t> </a:t>
          </a:r>
          <a:r>
            <a:rPr lang="en-US" sz="2000" kern="1200" dirty="0" err="1"/>
            <a:t>sensori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salah </a:t>
          </a:r>
          <a:r>
            <a:rPr lang="en-US" sz="2000" kern="1200" dirty="0" err="1"/>
            <a:t>satu</a:t>
          </a:r>
          <a:r>
            <a:rPr lang="en-US" sz="2000" kern="1200" dirty="0"/>
            <a:t> tools QC 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Memberikan</a:t>
          </a:r>
          <a:r>
            <a:rPr lang="en-US" sz="2000" kern="1200" dirty="0"/>
            <a:t> </a:t>
          </a:r>
          <a:r>
            <a:rPr lang="en-US" sz="2000" kern="1200" dirty="0" err="1"/>
            <a:t>jeda</a:t>
          </a:r>
          <a:r>
            <a:rPr lang="en-US" sz="2000" kern="1200" dirty="0"/>
            <a:t>/</a:t>
          </a:r>
          <a:r>
            <a:rPr lang="en-US" sz="2000" kern="1200" dirty="0" err="1"/>
            <a:t>libur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pengujian</a:t>
          </a:r>
          <a:r>
            <a:rPr lang="en-US" sz="2000" kern="1200" dirty="0"/>
            <a:t> (1-4 pekan)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panelis</a:t>
          </a:r>
          <a:r>
            <a:rPr lang="en-US" sz="2000" kern="1200" dirty="0"/>
            <a:t> divisi </a:t>
          </a:r>
          <a:r>
            <a:rPr lang="en-US" sz="2000" kern="1200" dirty="0" err="1"/>
            <a:t>sensori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Memberi</a:t>
          </a:r>
          <a:r>
            <a:rPr lang="en-US" sz="2000" kern="1200" dirty="0"/>
            <a:t> </a:t>
          </a:r>
          <a:r>
            <a:rPr lang="en-US" sz="2000" kern="1200" dirty="0" err="1"/>
            <a:t>kenyamanan</a:t>
          </a:r>
          <a:r>
            <a:rPr lang="en-US" sz="2000" kern="1200" dirty="0"/>
            <a:t>, </a:t>
          </a:r>
          <a:r>
            <a:rPr lang="en-US" sz="2000" kern="1200" dirty="0" err="1"/>
            <a:t>ramah</a:t>
          </a:r>
          <a:r>
            <a:rPr lang="en-US" sz="2000" kern="1200" dirty="0"/>
            <a:t>/</a:t>
          </a:r>
          <a:r>
            <a:rPr lang="en-US" sz="2000" kern="1200" dirty="0" err="1"/>
            <a:t>supel</a:t>
          </a:r>
          <a:r>
            <a:rPr lang="en-US" sz="2000" kern="1200" dirty="0"/>
            <a:t>, professional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pernah</a:t>
          </a:r>
          <a:r>
            <a:rPr lang="en-US" sz="2000" kern="1200" dirty="0"/>
            <a:t> </a:t>
          </a:r>
          <a:r>
            <a:rPr lang="en-US" sz="2000" kern="1200" dirty="0" err="1"/>
            <a:t>menyarankan</a:t>
          </a:r>
          <a:r>
            <a:rPr lang="en-US" sz="2000" kern="1200" dirty="0"/>
            <a:t> </a:t>
          </a:r>
          <a:r>
            <a:rPr lang="en-US" sz="2000" kern="1200" dirty="0" err="1"/>
            <a:t>bahwa</a:t>
          </a:r>
          <a:r>
            <a:rPr lang="en-US" sz="2000" kern="1200" dirty="0"/>
            <a:t> uji </a:t>
          </a:r>
          <a:r>
            <a:rPr lang="en-US" sz="2000" kern="1200" dirty="0" err="1"/>
            <a:t>sensori</a:t>
          </a:r>
          <a:r>
            <a:rPr lang="en-US" sz="2000" kern="1200" dirty="0"/>
            <a:t> </a:t>
          </a:r>
          <a:r>
            <a:rPr lang="en-US" sz="2000" kern="1200" dirty="0" err="1"/>
            <a:t>menghasilkan</a:t>
          </a:r>
          <a:r>
            <a:rPr lang="en-US" sz="2000" kern="1200" dirty="0"/>
            <a:t> </a:t>
          </a:r>
          <a:r>
            <a:rPr lang="en-US" sz="2000" kern="1200" dirty="0" err="1"/>
            <a:t>jawaban</a:t>
          </a:r>
          <a:r>
            <a:rPr lang="en-US" sz="2000" kern="1200" dirty="0"/>
            <a:t> </a:t>
          </a:r>
          <a:r>
            <a:rPr lang="en-US" sz="2000" kern="1200" dirty="0" err="1"/>
            <a:t>benar</a:t>
          </a:r>
          <a:r>
            <a:rPr lang="en-US" sz="2000" kern="1200" dirty="0"/>
            <a:t>/salah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Panelis</a:t>
          </a:r>
          <a:r>
            <a:rPr lang="en-US" sz="2000" kern="1200" dirty="0"/>
            <a:t> </a:t>
          </a:r>
          <a:r>
            <a:rPr lang="en-US" sz="2000" kern="1200" dirty="0" err="1"/>
            <a:t>diberi</a:t>
          </a:r>
          <a:r>
            <a:rPr lang="en-US" sz="2000" kern="1200" dirty="0"/>
            <a:t> </a:t>
          </a:r>
          <a:r>
            <a:rPr lang="en-US" sz="2000" kern="1200" dirty="0" err="1"/>
            <a:t>kesempatan</a:t>
          </a:r>
          <a:r>
            <a:rPr lang="en-US" sz="2000" kern="1200" dirty="0"/>
            <a:t> </a:t>
          </a:r>
          <a:r>
            <a:rPr lang="en-US" sz="2000" kern="1200" dirty="0" err="1"/>
            <a:t>cek</a:t>
          </a:r>
          <a:r>
            <a:rPr lang="en-US" sz="2000" kern="1200" dirty="0"/>
            <a:t> </a:t>
          </a:r>
          <a:r>
            <a:rPr lang="en-US" sz="2000" kern="1200" dirty="0" err="1"/>
            <a:t>lembar</a:t>
          </a:r>
          <a:r>
            <a:rPr lang="en-US" sz="2000" kern="1200" dirty="0"/>
            <a:t> </a:t>
          </a:r>
          <a:r>
            <a:rPr lang="en-US" sz="2000" kern="1200" dirty="0" err="1"/>
            <a:t>ringkasan</a:t>
          </a:r>
          <a:r>
            <a:rPr lang="en-US" sz="2000" kern="1200" dirty="0"/>
            <a:t> </a:t>
          </a:r>
          <a:r>
            <a:rPr lang="en-US" sz="2000" kern="1200" dirty="0" err="1"/>
            <a:t>tes</a:t>
          </a:r>
          <a:r>
            <a:rPr lang="en-US" sz="2000" kern="1200" dirty="0"/>
            <a:t> </a:t>
          </a:r>
          <a:r>
            <a:rPr lang="en-US" sz="2000" kern="1200" dirty="0" err="1"/>
            <a:t>diskriminasi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mengidentifikasi</a:t>
          </a:r>
          <a:r>
            <a:rPr lang="en-US" sz="2000" kern="1200" dirty="0"/>
            <a:t> </a:t>
          </a:r>
          <a:r>
            <a:rPr lang="en-US" sz="2000" kern="1200" dirty="0" err="1"/>
            <a:t>sampel</a:t>
          </a:r>
          <a:r>
            <a:rPr lang="en-US" sz="2000" kern="1200" dirty="0"/>
            <a:t> mana yang </a:t>
          </a:r>
          <a:r>
            <a:rPr lang="en-US" sz="2000" kern="1200" dirty="0" err="1"/>
            <a:t>sama</a:t>
          </a:r>
          <a:endParaRPr lang="en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Karyawan</a:t>
          </a:r>
          <a:r>
            <a:rPr lang="en-US" sz="2000" kern="1200" dirty="0"/>
            <a:t> </a:t>
          </a:r>
          <a:r>
            <a:rPr lang="en-US" sz="2000" kern="1200" dirty="0" err="1"/>
            <a:t>jangan</a:t>
          </a:r>
          <a:r>
            <a:rPr lang="en-US" sz="2000" kern="1200" dirty="0"/>
            <a:t> </a:t>
          </a:r>
          <a:r>
            <a:rPr lang="en-US" sz="2000" kern="1200" dirty="0" err="1"/>
            <a:t>dibayar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partisipasi</a:t>
          </a:r>
          <a:r>
            <a:rPr lang="en-US" sz="2000" kern="1200" dirty="0"/>
            <a:t> uji </a:t>
          </a:r>
          <a:r>
            <a:rPr lang="en-US" sz="2000" kern="1200" dirty="0" err="1"/>
            <a:t>sensori</a:t>
          </a:r>
          <a:endParaRPr lang="en-ID" sz="2000" kern="1200" dirty="0"/>
        </a:p>
      </dsp:txBody>
      <dsp:txXfrm>
        <a:off x="5906503" y="773883"/>
        <a:ext cx="5181096" cy="444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0559-060B-6BD4-4AF0-80F4EB4C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4D10A-FEF3-083D-D079-E975931E3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F1203-379C-1EF3-48DD-785CD0A7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FD5C4-9040-CA78-A511-8EB197ED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87944-0503-FCDE-1F01-1A3E8A7A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66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0EB1-051D-0A29-8A92-3FCA2CDB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7FC34-C03C-C7F3-0CED-0D4CFCDB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EE8D-C87D-7F1C-2A97-D8205068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99653-64B2-1DD8-5617-8AA36134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4C74D-E4DA-3EB6-E241-6E979BB8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755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0E5A7-DD56-5EE0-BF2F-7D08159C2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9077D-2D21-6C80-6408-25EB48A0D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D484F-4E4E-3553-3080-25D62A1D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6EC5-939D-B313-928A-3B2AD90A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CD7B-88CA-5EFC-27B6-BF750F11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31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4EB4-E153-B111-5DBE-88C34720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C654A-61EE-7721-BD8E-5606C594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6CD0E-41AE-F545-511D-324F2FDC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53A50-D6C5-401E-372D-AB4EA210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658B1-86C8-EE8F-D805-98C449CA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27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8D23-3FBA-7885-5940-43E6DC57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A4A1A-5C63-93E3-8657-2D5AF0B8A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BDCC-7BB6-0165-4128-4EA0014F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44FF5-FDF9-5A98-8C42-6F3EADA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0629A-7A7F-2175-213F-BC77EB60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4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48AF-5F54-7F60-66E0-87F7DD8C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2780-F390-FED0-BB02-A6AA7C188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6D3B11-8832-2074-5E05-4CEADC64E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7CE4B-EF2D-2DF5-AA2A-09949643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3A1CA-7928-A61B-5542-88D43231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1C3CA-B496-39E3-6191-61D52AB3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393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C542-1056-C6B5-F74A-3215EA41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5B522-8E7A-F0C6-C0E0-79823988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54A6C-9678-263E-89A6-3EC6A9071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CF79E-28D9-1043-6A70-B57D2E1E7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EDAD6-74EC-13FF-121E-337DA9C6F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8C8C9-4AF1-7127-CF57-D06AB4A56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F5B5A-3B59-AE58-5C3E-217E48BD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04FF3-9EDD-4D88-6076-6893DBA7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728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5D01-D219-0373-73CB-CBF726CC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24D9-18B1-8B93-8EF7-D5B69645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5EE5-A077-E252-1CD7-E1840997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864CA-2ED4-7AF8-49F6-1BE344E7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073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4F351-4DA1-4E94-2467-15E992BA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6ADC2-CAB5-9C86-3394-81C245A5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6E94E-A1D6-E985-02F3-33F569020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17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68D8-48CD-730A-D7E4-87FD91E4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D8CA1-7004-0384-6C8B-6F6835CB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16202-B0AB-339B-E384-AB7E9A7A6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D1CC-75EA-0667-702B-C5C95C2E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A7A95-B99E-C436-335E-4E839BFA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469E9-A91A-AF81-CAA4-3F88B0C8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46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9195C-9333-DBCE-227C-43BA7BDB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BBA19-B870-FC5B-B317-B2CE4BE79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EEA11-3664-858F-927E-7364BCF7B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E524A-2585-CE21-3F49-85CFC53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88EBC-5223-A142-3BD2-C6752B2E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70E28-5B56-F0C3-4CCC-591F806E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062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8FFE6-4D49-82D6-F973-3B96ECC6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47275-F886-467B-F907-1DFD37C69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D9E7B-EF20-7876-2D9C-7318B64F4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9D09-CB1D-4AFC-9022-0276AB82F155}" type="datetimeFigureOut">
              <a:rPr lang="en-ID" smtClean="0"/>
              <a:t>16/10/2024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6144C-C040-C4C7-8E7B-78FE32AD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B5591-D211-F020-0588-5352BE97F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5234-FB65-4B63-AF74-03BA5065D3A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333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BC81-9A9C-32C7-3B50-6FBA1458D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478" y="1821260"/>
            <a:ext cx="587071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PERBEDAAN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FISIOLOGIS &amp; PSIKOLOGIS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E2B94-2016-C23E-1151-5C807218A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78" y="4445782"/>
            <a:ext cx="6874565" cy="16557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Diki Danar Tri Winanti, S.T.P.,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M.Si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  <a:endParaRPr lang="en-ID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D44F7-8737-84E6-18B2-4698E4679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37681" b="28551"/>
          <a:stretch/>
        </p:blipFill>
        <p:spPr>
          <a:xfrm>
            <a:off x="6500191" y="1584337"/>
            <a:ext cx="5691809" cy="38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580-00C9-54F9-7229-3C099BDC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PSIKOLOGIS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39EB08-1163-49E7-811E-85999263B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959859"/>
              </p:ext>
            </p:extLst>
          </p:nvPr>
        </p:nvGraphicFramePr>
        <p:xfrm>
          <a:off x="838200" y="1852725"/>
          <a:ext cx="10226262" cy="42481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0426">
                  <a:extLst>
                    <a:ext uri="{9D8B030D-6E8A-4147-A177-3AD203B41FA5}">
                      <a16:colId xmlns:a16="http://schemas.microsoft.com/office/drawing/2014/main" val="68261797"/>
                    </a:ext>
                  </a:extLst>
                </a:gridCol>
                <a:gridCol w="5705061">
                  <a:extLst>
                    <a:ext uri="{9D8B030D-6E8A-4147-A177-3AD203B41FA5}">
                      <a16:colId xmlns:a16="http://schemas.microsoft.com/office/drawing/2014/main" val="1411392307"/>
                    </a:ext>
                  </a:extLst>
                </a:gridCol>
                <a:gridCol w="2050775">
                  <a:extLst>
                    <a:ext uri="{9D8B030D-6E8A-4147-A177-3AD203B41FA5}">
                      <a16:colId xmlns:a16="http://schemas.microsoft.com/office/drawing/2014/main" val="2796040474"/>
                    </a:ext>
                  </a:extLst>
                </a:gridCol>
              </a:tblGrid>
              <a:tr h="5905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Asumsi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Pencegahan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17461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b. Stimulus error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Kriteria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relevan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mempengaruhi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presepsi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Parfum </a:t>
                      </a:r>
                      <a:r>
                        <a:rPr lang="en-US" dirty="0" err="1"/>
                        <a:t>botol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biru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bermutu</a:t>
                      </a: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Parfum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botol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bening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tidak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bermutu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Pengemasan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44765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c. Central </a:t>
                      </a:r>
                      <a:r>
                        <a:rPr lang="en-US" dirty="0" err="1"/>
                        <a:t>tendensi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Karena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familiar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diuji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cenderung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netral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pengujian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ekstrem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skala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Skala </a:t>
                      </a:r>
                      <a:r>
                        <a:rPr lang="en-US" dirty="0" err="1"/>
                        <a:t>tertentu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perlu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didefinisikan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jelas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27278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2. Error habituation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Karena </a:t>
                      </a:r>
                      <a:r>
                        <a:rPr lang="en-US" dirty="0" err="1"/>
                        <a:t>sering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terpapar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sama</a:t>
                      </a:r>
                      <a:r>
                        <a:rPr lang="en-US" dirty="0"/>
                        <a:t>, missal staff QC.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variasi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14511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3. Logical error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Akibat</a:t>
                      </a:r>
                      <a:r>
                        <a:rPr lang="en-US" dirty="0"/>
                        <a:t> dua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karakteristik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saling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berasosiasi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pikiran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 err="1"/>
                        <a:t>Jagung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pucat</a:t>
                      </a:r>
                      <a:r>
                        <a:rPr lang="en-US" dirty="0"/>
                        <a:t> = </a:t>
                      </a:r>
                      <a:r>
                        <a:rPr lang="en-US" dirty="0" err="1"/>
                        <a:t>kurang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baik</a:t>
                      </a:r>
                      <a:endParaRPr lang="en-US" dirty="0"/>
                    </a:p>
                    <a:p>
                      <a:r>
                        <a:rPr lang="en-US" dirty="0" err="1"/>
                        <a:t>Kue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warna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gelap</a:t>
                      </a:r>
                      <a:r>
                        <a:rPr lang="en-US" dirty="0"/>
                        <a:t> = aroma </a:t>
                      </a:r>
                      <a:r>
                        <a:rPr lang="en-US" dirty="0" err="1"/>
                        <a:t>gosong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pahit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Menyamakan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kenampakan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9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8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580-00C9-54F9-7229-3C099BDC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PSIKOLOGIS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39EB08-1163-49E7-811E-85999263B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68909"/>
              </p:ext>
            </p:extLst>
          </p:nvPr>
        </p:nvGraphicFramePr>
        <p:xfrm>
          <a:off x="838200" y="1365708"/>
          <a:ext cx="10226262" cy="48882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0426">
                  <a:extLst>
                    <a:ext uri="{9D8B030D-6E8A-4147-A177-3AD203B41FA5}">
                      <a16:colId xmlns:a16="http://schemas.microsoft.com/office/drawing/2014/main" val="68261797"/>
                    </a:ext>
                  </a:extLst>
                </a:gridCol>
                <a:gridCol w="5705061">
                  <a:extLst>
                    <a:ext uri="{9D8B030D-6E8A-4147-A177-3AD203B41FA5}">
                      <a16:colId xmlns:a16="http://schemas.microsoft.com/office/drawing/2014/main" val="1411392307"/>
                    </a:ext>
                  </a:extLst>
                </a:gridCol>
                <a:gridCol w="2050775">
                  <a:extLst>
                    <a:ext uri="{9D8B030D-6E8A-4147-A177-3AD203B41FA5}">
                      <a16:colId xmlns:a16="http://schemas.microsoft.com/office/drawing/2014/main" val="2796040474"/>
                    </a:ext>
                  </a:extLst>
                </a:gridCol>
              </a:tblGrid>
              <a:tr h="5905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Asumsi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Pencegahan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17461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4. Hallo effect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Banyaknya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atribut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sensori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diuji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menyebabkan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saling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mempengaruhi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karakteristik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Misal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pengujian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flavour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banyak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waktu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sekaligus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berbeda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hasilnya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apabila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terpisah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Perhatikan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intensitas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pengujian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44765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5. Contrast effect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Akibat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urutan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penyajian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ekstrem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sehingga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menyebabkan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skor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terlalu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rendah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tinggi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urutan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penyajian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27278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6. Group effect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disajikan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bersama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jelek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menyebabkan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jelek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urutan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penyajian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914511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7. Pattern effect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Akibat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tertentu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penyajian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urutan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penyajian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90465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8. Order effect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Skor yang </a:t>
                      </a:r>
                      <a:r>
                        <a:rPr lang="en-US" dirty="0" err="1"/>
                        <a:t>diberikan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dipengaruhi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karakteristik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sebelumnya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Misal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penyajian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posisi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pertama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sering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disukai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Maka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selanjutnya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diberi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skor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rendah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Manajemen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penyajian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6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3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580-00C9-54F9-7229-3C099BDC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PSIKOLOGIS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39EB08-1163-49E7-811E-85999263B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19047"/>
              </p:ext>
            </p:extLst>
          </p:nvPr>
        </p:nvGraphicFramePr>
        <p:xfrm>
          <a:off x="838200" y="1852725"/>
          <a:ext cx="10226262" cy="36080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0426">
                  <a:extLst>
                    <a:ext uri="{9D8B030D-6E8A-4147-A177-3AD203B41FA5}">
                      <a16:colId xmlns:a16="http://schemas.microsoft.com/office/drawing/2014/main" val="68261797"/>
                    </a:ext>
                  </a:extLst>
                </a:gridCol>
                <a:gridCol w="5437809">
                  <a:extLst>
                    <a:ext uri="{9D8B030D-6E8A-4147-A177-3AD203B41FA5}">
                      <a16:colId xmlns:a16="http://schemas.microsoft.com/office/drawing/2014/main" val="1411392307"/>
                    </a:ext>
                  </a:extLst>
                </a:gridCol>
                <a:gridCol w="2318027">
                  <a:extLst>
                    <a:ext uri="{9D8B030D-6E8A-4147-A177-3AD203B41FA5}">
                      <a16:colId xmlns:a16="http://schemas.microsoft.com/office/drawing/2014/main" val="2796040474"/>
                    </a:ext>
                  </a:extLst>
                </a:gridCol>
              </a:tblGrid>
              <a:tr h="5905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Asumsi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Pencegahan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17461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9. Capriciousness VS Timidity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cenderung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ekstrem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nilai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tengah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Panel leader </a:t>
                      </a:r>
                      <a:r>
                        <a:rPr lang="en-US" dirty="0" err="1"/>
                        <a:t>memberi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jelas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ketika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penilaian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44765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10. Kurang </a:t>
                      </a:r>
                      <a:r>
                        <a:rPr lang="en-US" dirty="0" err="1"/>
                        <a:t>motivasi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Kenyamanan</a:t>
                      </a:r>
                      <a:r>
                        <a:rPr lang="en-US" dirty="0"/>
                        <a:t> &amp; </a:t>
                      </a:r>
                      <a:r>
                        <a:rPr lang="en-US" dirty="0" err="1"/>
                        <a:t>kejelasan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saat</a:t>
                      </a:r>
                      <a:r>
                        <a:rPr lang="en-US" dirty="0"/>
                        <a:t> briefing </a:t>
                      </a:r>
                      <a:r>
                        <a:rPr lang="en-US" dirty="0" err="1"/>
                        <a:t>membangun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konsistensi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presepsi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Panel leader </a:t>
                      </a:r>
                      <a:r>
                        <a:rPr lang="en-US" dirty="0" err="1"/>
                        <a:t>membangun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suasana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nyaman</a:t>
                      </a:r>
                      <a:r>
                        <a:rPr lang="en-US" dirty="0"/>
                        <a:t>&amp; </a:t>
                      </a:r>
                      <a:r>
                        <a:rPr lang="en-US" dirty="0" err="1"/>
                        <a:t>terkontrol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27278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11. Mutual suggestion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Respon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mempengaruhi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lain missal: </a:t>
                      </a:r>
                      <a:r>
                        <a:rPr lang="en-US" dirty="0" err="1"/>
                        <a:t>ekspresi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komentar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gerakan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</a:t>
                      </a:r>
                      <a:r>
                        <a:rPr lang="en-US" dirty="0" err="1"/>
                        <a:t>pengujian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bebas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suara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gangguan</a:t>
                      </a:r>
                      <a:r>
                        <a:rPr lang="en-US" dirty="0"/>
                        <a:t>. Harus </a:t>
                      </a:r>
                      <a:r>
                        <a:rPr lang="en-US" dirty="0" err="1"/>
                        <a:t>dipisah</a:t>
                      </a:r>
                      <a:r>
                        <a:rPr lang="en-US" dirty="0"/>
                        <a:t> booth.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7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8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1580-00C9-54F9-7229-3C099BDC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PSIKOLOGIS</a:t>
            </a:r>
            <a:endParaRPr lang="en-ID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39EB08-1163-49E7-811E-85999263B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28561"/>
              </p:ext>
            </p:extLst>
          </p:nvPr>
        </p:nvGraphicFramePr>
        <p:xfrm>
          <a:off x="838200" y="1852725"/>
          <a:ext cx="10226262" cy="388236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0426">
                  <a:extLst>
                    <a:ext uri="{9D8B030D-6E8A-4147-A177-3AD203B41FA5}">
                      <a16:colId xmlns:a16="http://schemas.microsoft.com/office/drawing/2014/main" val="68261797"/>
                    </a:ext>
                  </a:extLst>
                </a:gridCol>
                <a:gridCol w="5437809">
                  <a:extLst>
                    <a:ext uri="{9D8B030D-6E8A-4147-A177-3AD203B41FA5}">
                      <a16:colId xmlns:a16="http://schemas.microsoft.com/office/drawing/2014/main" val="1411392307"/>
                    </a:ext>
                  </a:extLst>
                </a:gridCol>
                <a:gridCol w="2318027">
                  <a:extLst>
                    <a:ext uri="{9D8B030D-6E8A-4147-A177-3AD203B41FA5}">
                      <a16:colId xmlns:a16="http://schemas.microsoft.com/office/drawing/2014/main" val="2796040474"/>
                    </a:ext>
                  </a:extLst>
                </a:gridCol>
              </a:tblGrid>
              <a:tr h="5905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Asumsi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Pencegahan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17461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12. Distraction error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Konsentrasi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terganggu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akibat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lingkungan</a:t>
                      </a:r>
                      <a:r>
                        <a:rPr lang="en-US" dirty="0"/>
                        <a:t> uji yang </a:t>
                      </a:r>
                      <a:r>
                        <a:rPr lang="en-US" dirty="0" err="1"/>
                        <a:t>kurang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kondusif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karena</a:t>
                      </a:r>
                      <a:r>
                        <a:rPr lang="en-US" dirty="0"/>
                        <a:t> agenda </a:t>
                      </a:r>
                      <a:r>
                        <a:rPr lang="en-US" dirty="0" err="1"/>
                        <a:t>pribadi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Booth uji </a:t>
                      </a:r>
                      <a:r>
                        <a:rPr lang="en-US" dirty="0" err="1"/>
                        <a:t>dibuat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sekondusif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mungkin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boleh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membawa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ponsel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44765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13. Time error/ Positional Bias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Pengujian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cepat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bias pada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sampel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awal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buru-buru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khawatir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tidak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terkejar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)</a:t>
                      </a:r>
                    </a:p>
                    <a:p>
                      <a:r>
                        <a:rPr lang="en-US" dirty="0" err="1">
                          <a:sym typeface="Wingdings" panose="05000000000000000000" pitchFamily="2" charset="2"/>
                        </a:rPr>
                        <a:t>Pengujian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lambat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 bias pada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sampel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akhir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(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jenuh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)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Waktu yang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sewajarnya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27278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14. Leniency effect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Pengujian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khususnya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hedonik</a:t>
                      </a:r>
                      <a:r>
                        <a:rPr lang="en-US" dirty="0"/>
                        <a:t>) yang </a:t>
                      </a:r>
                      <a:r>
                        <a:rPr lang="en-US" dirty="0" err="1"/>
                        <a:t>dilakukan</a:t>
                      </a:r>
                      <a:r>
                        <a:rPr lang="en-US" dirty="0"/>
                        <a:t> oleh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memiliki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kedekatan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emosional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panel leader/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mempengaruhi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presepsi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Memilih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kedekatan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emosional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5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6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99A257-6999-74BE-7073-35DEE8E2A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253037"/>
              </p:ext>
            </p:extLst>
          </p:nvPr>
        </p:nvGraphicFramePr>
        <p:xfrm>
          <a:off x="690216" y="650092"/>
          <a:ext cx="110876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78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99A257-6999-74BE-7073-35DEE8E2A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903875"/>
              </p:ext>
            </p:extLst>
          </p:nvPr>
        </p:nvGraphicFramePr>
        <p:xfrm>
          <a:off x="690216" y="650092"/>
          <a:ext cx="110876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95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FEF-872C-3A11-0397-ABADCD9F9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Terima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kasih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perhatiannya</a:t>
            </a:r>
            <a:r>
              <a:rPr lang="en-US" dirty="0">
                <a:solidFill>
                  <a:schemeClr val="bg1"/>
                </a:solidFill>
              </a:rPr>
              <a:t> -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4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A5FC-5720-28D6-3C4D-1F05F65D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5" y="603112"/>
            <a:ext cx="6377609" cy="4351338"/>
          </a:xfrm>
        </p:spPr>
        <p:txBody>
          <a:bodyPr/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punya </a:t>
            </a:r>
            <a:r>
              <a:rPr lang="en-US" dirty="0" err="1"/>
              <a:t>pengaruh</a:t>
            </a:r>
            <a:r>
              <a:rPr lang="en-US" dirty="0"/>
              <a:t> pada </a:t>
            </a: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sensori</a:t>
            </a:r>
            <a:endParaRPr lang="en-US" dirty="0"/>
          </a:p>
          <a:p>
            <a:r>
              <a:rPr lang="en-US" dirty="0"/>
              <a:t>Masih </a:t>
            </a:r>
            <a:r>
              <a:rPr lang="en-US" dirty="0" err="1"/>
              <a:t>banyak</a:t>
            </a:r>
            <a:r>
              <a:rPr lang="en-US" dirty="0"/>
              <a:t> juga </a:t>
            </a:r>
            <a:r>
              <a:rPr lang="en-US" dirty="0" err="1"/>
              <a:t>perbedaan</a:t>
            </a:r>
            <a:r>
              <a:rPr lang="en-US" dirty="0"/>
              <a:t> yang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diketahui</a:t>
            </a:r>
            <a:endParaRPr lang="en-US" dirty="0"/>
          </a:p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uji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fisiologis</a:t>
            </a:r>
            <a:r>
              <a:rPr lang="en-US" dirty="0"/>
              <a:t> dan </a:t>
            </a:r>
            <a:r>
              <a:rPr lang="en-US" dirty="0" err="1"/>
              <a:t>psikologis</a:t>
            </a:r>
            <a:endParaRPr lang="en-US" dirty="0"/>
          </a:p>
          <a:p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uji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96943-5D13-A1EB-8130-063FAB14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1594" r="9678" b="4781"/>
          <a:stretch/>
        </p:blipFill>
        <p:spPr>
          <a:xfrm>
            <a:off x="8219661" y="0"/>
            <a:ext cx="3972339" cy="68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7E60EE-2C20-6466-7F39-E7816C1DB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1594" r="9678" b="4781"/>
          <a:stretch/>
        </p:blipFill>
        <p:spPr>
          <a:xfrm>
            <a:off x="2193010" y="0"/>
            <a:ext cx="7805980" cy="135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E82C-3F0D-F6A2-F8BA-CAB8B77F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GENDER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4D3B-1094-975F-4F9F-DB466769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Supertaster Perempuan &gt; </a:t>
            </a:r>
            <a:r>
              <a:rPr lang="en-US" dirty="0" err="1"/>
              <a:t>Laki-laki</a:t>
            </a:r>
            <a:endParaRPr lang="en-US" dirty="0"/>
          </a:p>
          <a:p>
            <a:r>
              <a:rPr lang="en-US" dirty="0"/>
              <a:t>Perempuan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bahasanya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yang </a:t>
            </a:r>
            <a:r>
              <a:rPr lang="en-US" dirty="0" err="1"/>
              <a:t>dideteksi</a:t>
            </a:r>
            <a:r>
              <a:rPr lang="en-US" dirty="0"/>
              <a:t> </a:t>
            </a:r>
            <a:r>
              <a:rPr lang="en-US" dirty="0" err="1"/>
              <a:t>inderanya</a:t>
            </a:r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, pada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(</a:t>
            </a:r>
            <a:r>
              <a:rPr lang="en-US" dirty="0" err="1"/>
              <a:t>haid</a:t>
            </a:r>
            <a:r>
              <a:rPr lang="en-US" dirty="0"/>
              <a:t>, </a:t>
            </a:r>
            <a:r>
              <a:rPr lang="en-US" dirty="0" err="1"/>
              <a:t>hamil</a:t>
            </a:r>
            <a:r>
              <a:rPr lang="en-US" dirty="0"/>
              <a:t>) </a:t>
            </a:r>
            <a:r>
              <a:rPr lang="en-US" dirty="0" err="1"/>
              <a:t>menyebabkan</a:t>
            </a:r>
            <a:r>
              <a:rPr lang="en-US" dirty="0"/>
              <a:t> bias pada </a:t>
            </a:r>
            <a:r>
              <a:rPr lang="en-US" dirty="0" err="1"/>
              <a:t>falvour</a:t>
            </a:r>
            <a:r>
              <a:rPr lang="en-US" dirty="0"/>
              <a:t> dan odor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923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9EC9-A2CD-1FC7-1B12-1291E131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USIA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13549-E822-E8F4-7178-2BBCE30B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usia</a:t>
            </a:r>
            <a:endParaRPr lang="en-US" dirty="0"/>
          </a:p>
          <a:p>
            <a:r>
              <a:rPr lang="en-US" dirty="0"/>
              <a:t>Belum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, </a:t>
            </a:r>
            <a:r>
              <a:rPr lang="en-US" dirty="0" err="1"/>
              <a:t>umumnya</a:t>
            </a:r>
            <a:r>
              <a:rPr lang="en-US" dirty="0"/>
              <a:t> &gt;60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Bayi &amp;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respon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089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E7F-15AB-30D9-07CE-1EA9ECD6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KONDISI FISIOLOGIS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E5BE-0AD7-9ABF-9C37-F08444C6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Lapar</a:t>
            </a:r>
            <a:r>
              <a:rPr lang="en-US" dirty="0"/>
              <a:t>, </a:t>
            </a:r>
            <a:r>
              <a:rPr lang="en-US" dirty="0" err="1"/>
              <a:t>capai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kepekaan</a:t>
            </a:r>
            <a:r>
              <a:rPr lang="en-US" dirty="0"/>
              <a:t> &amp; </a:t>
            </a:r>
            <a:r>
              <a:rPr lang="en-US" dirty="0" err="1"/>
              <a:t>konsistensi</a:t>
            </a:r>
            <a:endParaRPr lang="en-US" dirty="0"/>
          </a:p>
          <a:p>
            <a:r>
              <a:rPr lang="en-US" dirty="0" err="1"/>
              <a:t>Lapar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sensitive </a:t>
            </a:r>
            <a:r>
              <a:rPr lang="en-US" dirty="0" err="1"/>
              <a:t>terhadap</a:t>
            </a:r>
            <a:r>
              <a:rPr lang="en-US" dirty="0"/>
              <a:t> odor</a:t>
            </a:r>
          </a:p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uji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tekstur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mengunyah</a:t>
            </a:r>
            <a:r>
              <a:rPr lang="en-US" dirty="0"/>
              <a:t>.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karakterisasi</a:t>
            </a:r>
            <a:r>
              <a:rPr lang="en-US" dirty="0"/>
              <a:t> </a:t>
            </a:r>
            <a:r>
              <a:rPr lang="en-US" dirty="0" err="1"/>
              <a:t>panelis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mengunyah</a:t>
            </a:r>
            <a:r>
              <a:rPr lang="en-US" dirty="0"/>
              <a:t>, </a:t>
            </a:r>
            <a:r>
              <a:rPr lang="en-US" dirty="0" err="1"/>
              <a:t>salivas</a:t>
            </a:r>
            <a:r>
              <a:rPr lang="en-US" dirty="0"/>
              <a:t>, &amp;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1588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E7F-15AB-30D9-07CE-1EA9ECD6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KONDISI FISIOLOGIS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0E5BE-0AD7-9ABF-9C37-F08444C69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dirty="0"/>
              <a:t>ADAPTASI</a:t>
            </a:r>
          </a:p>
          <a:p>
            <a:r>
              <a:rPr lang="en-US" dirty="0"/>
              <a:t>=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sensitivitas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ekspos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(</a:t>
            </a:r>
            <a:r>
              <a:rPr lang="en-US" dirty="0" err="1"/>
              <a:t>jenuh</a:t>
            </a:r>
            <a:r>
              <a:rPr lang="en-US" dirty="0"/>
              <a:t>/</a:t>
            </a:r>
            <a:r>
              <a:rPr lang="en-US" dirty="0" err="1"/>
              <a:t>fatique</a:t>
            </a:r>
            <a:r>
              <a:rPr lang="en-US" dirty="0"/>
              <a:t>)</a:t>
            </a:r>
          </a:p>
          <a:p>
            <a:r>
              <a:rPr lang="en-US" dirty="0" err="1"/>
              <a:t>Misal</a:t>
            </a:r>
            <a:r>
              <a:rPr lang="en-US" dirty="0"/>
              <a:t>, </a:t>
            </a:r>
            <a:r>
              <a:rPr lang="en-US" dirty="0" err="1"/>
              <a:t>menguji</a:t>
            </a:r>
            <a:r>
              <a:rPr lang="en-US" dirty="0"/>
              <a:t> threshold </a:t>
            </a:r>
            <a:r>
              <a:rPr lang="en-US" dirty="0" err="1"/>
              <a:t>aspartam</a:t>
            </a:r>
            <a:r>
              <a:rPr lang="en-US" dirty="0"/>
              <a:t>, </a:t>
            </a:r>
            <a:r>
              <a:rPr lang="en-US" dirty="0" err="1"/>
              <a:t>diadaptasi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1) air; 2) </a:t>
            </a:r>
            <a:r>
              <a:rPr lang="en-US" dirty="0" err="1"/>
              <a:t>sukrosa</a:t>
            </a:r>
            <a:r>
              <a:rPr lang="en-US" dirty="0"/>
              <a:t>. Mana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B. PENINGKATAN &amp; PENEKANAN INTENSITAS</a:t>
            </a:r>
          </a:p>
          <a:p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pangan</a:t>
            </a:r>
            <a:endParaRPr lang="en-US" dirty="0"/>
          </a:p>
          <a:p>
            <a:r>
              <a:rPr lang="en-US" dirty="0"/>
              <a:t>Enhancement =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senyawa</a:t>
            </a:r>
            <a:endParaRPr lang="en-US" dirty="0"/>
          </a:p>
          <a:p>
            <a:r>
              <a:rPr lang="en-ID" dirty="0" err="1"/>
              <a:t>Peningkatan</a:t>
            </a:r>
            <a:r>
              <a:rPr lang="en-ID" dirty="0"/>
              <a:t> 2x </a:t>
            </a:r>
            <a:r>
              <a:rPr lang="en-ID" dirty="0" err="1"/>
              <a:t>lipat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penambahan</a:t>
            </a:r>
            <a:r>
              <a:rPr lang="en-ID" dirty="0"/>
              <a:t> </a:t>
            </a:r>
            <a:r>
              <a:rPr lang="en-ID" dirty="0" err="1"/>
              <a:t>senyawa</a:t>
            </a:r>
            <a:r>
              <a:rPr lang="en-ID" dirty="0"/>
              <a:t> lain (</a:t>
            </a:r>
            <a:r>
              <a:rPr lang="en-ID" dirty="0" err="1"/>
              <a:t>sinergi</a:t>
            </a:r>
            <a:r>
              <a:rPr lang="en-ID" dirty="0"/>
              <a:t>)</a:t>
            </a:r>
          </a:p>
          <a:p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intensitas</a:t>
            </a:r>
            <a:r>
              <a:rPr lang="en-ID" dirty="0"/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50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08A0-9BF2-2DBF-E598-2E542F05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GENETIK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3A74-2F46-D530-9BB6-C9932946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kepekaan</a:t>
            </a:r>
            <a:r>
              <a:rPr lang="en-US" dirty="0"/>
              <a:t> </a:t>
            </a:r>
            <a:r>
              <a:rPr lang="en-US" dirty="0" err="1"/>
              <a:t>terutapa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</a:t>
            </a:r>
            <a:r>
              <a:rPr lang="en-US" dirty="0" err="1"/>
              <a:t>rangsang</a:t>
            </a:r>
            <a:r>
              <a:rPr lang="en-US" dirty="0"/>
              <a:t> </a:t>
            </a:r>
            <a:r>
              <a:rPr lang="en-US" dirty="0" err="1"/>
              <a:t>sensori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2075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5147-E9F9-F132-EE7A-5274A3EC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PSIKOLOGIS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8977-34F1-3977-180C-EAA8D664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Kepribadian</a:t>
            </a:r>
            <a:r>
              <a:rPr lang="en-US" dirty="0"/>
              <a:t> &amp;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, </a:t>
            </a:r>
            <a:r>
              <a:rPr lang="en-US" dirty="0" err="1"/>
              <a:t>motivasi</a:t>
            </a:r>
            <a:r>
              <a:rPr lang="en-US" dirty="0"/>
              <a:t>, dan bias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eror</a:t>
            </a:r>
            <a:r>
              <a:rPr lang="en-US" dirty="0"/>
              <a:t> </a:t>
            </a:r>
            <a:r>
              <a:rPr lang="en-US" dirty="0" err="1"/>
              <a:t>psikologis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0BC263-7B90-FEF7-4494-A34EE16ED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28854"/>
              </p:ext>
            </p:extLst>
          </p:nvPr>
        </p:nvGraphicFramePr>
        <p:xfrm>
          <a:off x="1127539" y="3224325"/>
          <a:ext cx="10226262" cy="26936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70426">
                  <a:extLst>
                    <a:ext uri="{9D8B030D-6E8A-4147-A177-3AD203B41FA5}">
                      <a16:colId xmlns:a16="http://schemas.microsoft.com/office/drawing/2014/main" val="68261797"/>
                    </a:ext>
                  </a:extLst>
                </a:gridCol>
                <a:gridCol w="5705061">
                  <a:extLst>
                    <a:ext uri="{9D8B030D-6E8A-4147-A177-3AD203B41FA5}">
                      <a16:colId xmlns:a16="http://schemas.microsoft.com/office/drawing/2014/main" val="1411392307"/>
                    </a:ext>
                  </a:extLst>
                </a:gridCol>
                <a:gridCol w="2050775">
                  <a:extLst>
                    <a:ext uri="{9D8B030D-6E8A-4147-A177-3AD203B41FA5}">
                      <a16:colId xmlns:a16="http://schemas.microsoft.com/office/drawing/2014/main" val="2796040474"/>
                    </a:ext>
                  </a:extLst>
                </a:gridCol>
              </a:tblGrid>
              <a:tr h="59052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Jenis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Asumsi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Pencegahan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817461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1. Bias &amp; error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Aroma </a:t>
                      </a:r>
                      <a:r>
                        <a:rPr lang="en-US" dirty="0" err="1"/>
                        <a:t>Cengkeh</a:t>
                      </a:r>
                      <a:r>
                        <a:rPr lang="en-US" dirty="0"/>
                        <a:t>:</a:t>
                      </a:r>
                      <a:br>
                        <a:rPr lang="en-US" dirty="0"/>
                      </a:b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A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bau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seperti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antiseptic/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obat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mulut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/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obat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batuk</a:t>
                      </a:r>
                      <a:endParaRPr lang="en-US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en-US" dirty="0" err="1">
                          <a:sym typeface="Wingdings" panose="05000000000000000000" pitchFamily="2" charset="2"/>
                        </a:rPr>
                        <a:t>Panelis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B 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bau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seperti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pie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apel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/ fruit punch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Identifikasi</a:t>
                      </a:r>
                      <a:r>
                        <a:rPr lang="en-US" dirty="0"/>
                        <a:t> agar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dihilangkan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atau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dikontrol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94598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a. Expectation error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 yang </a:t>
                      </a:r>
                      <a:r>
                        <a:rPr lang="en-US" dirty="0" err="1"/>
                        <a:t>diberikan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menyebabkan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perubahan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pemikiran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panelis</a:t>
                      </a:r>
                      <a:r>
                        <a:rPr lang="en-US" dirty="0"/>
                        <a:t>.</a:t>
                      </a:r>
                    </a:p>
                    <a:p>
                      <a:r>
                        <a:rPr lang="en-US" dirty="0"/>
                        <a:t>Info yang </a:t>
                      </a:r>
                      <a:r>
                        <a:rPr lang="en-US" dirty="0" err="1"/>
                        <a:t>terlalu</a:t>
                      </a:r>
                      <a:r>
                        <a:rPr lang="en-US" dirty="0"/>
                        <a:t> detail </a:t>
                      </a:r>
                      <a:r>
                        <a:rPr lang="en-US" dirty="0" err="1"/>
                        <a:t>membentuk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ekspektasi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terhadap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karakteristik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diuji</a:t>
                      </a:r>
                      <a:r>
                        <a:rPr lang="en-US" dirty="0"/>
                        <a:t>.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merusak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err="1">
                          <a:sym typeface="Wingdings" panose="05000000000000000000" pitchFamily="2" charset="2"/>
                        </a:rPr>
                        <a:t>validitas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Kerahasiaan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sumber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dijaga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sampel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4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1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1029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PERBEDAAN  FISIOLOGIS &amp; PSIKOLOGIS</vt:lpstr>
      <vt:lpstr>PowerPoint Presentation</vt:lpstr>
      <vt:lpstr>PowerPoint Presentation</vt:lpstr>
      <vt:lpstr>1. GENDER</vt:lpstr>
      <vt:lpstr>2. USIA</vt:lpstr>
      <vt:lpstr>3. KONDISI FISIOLOGIS</vt:lpstr>
      <vt:lpstr>3. KONDISI FISIOLOGIS</vt:lpstr>
      <vt:lpstr>4. GENETIK</vt:lpstr>
      <vt:lpstr>5. PSIKOLOGIS</vt:lpstr>
      <vt:lpstr>5. PSIKOLOGIS</vt:lpstr>
      <vt:lpstr>5. PSIKOLOGIS</vt:lpstr>
      <vt:lpstr>5. PSIKOLOGIS</vt:lpstr>
      <vt:lpstr>5. PSIKOLOGIS</vt:lpstr>
      <vt:lpstr>PowerPoint Presentation</vt:lpstr>
      <vt:lpstr>PowerPoint Presentation</vt:lpstr>
      <vt:lpstr>- Terima kasih atas perhatiannya 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Editor</dc:creator>
  <cp:lastModifiedBy>Editor</cp:lastModifiedBy>
  <cp:revision>3</cp:revision>
  <dcterms:created xsi:type="dcterms:W3CDTF">2024-10-15T19:54:06Z</dcterms:created>
  <dcterms:modified xsi:type="dcterms:W3CDTF">2024-10-16T08:03:16Z</dcterms:modified>
</cp:coreProperties>
</file>