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8" r:id="rId3"/>
    <p:sldId id="259" r:id="rId4"/>
    <p:sldId id="260" r:id="rId5"/>
    <p:sldId id="265" r:id="rId6"/>
    <p:sldId id="261" r:id="rId7"/>
    <p:sldId id="262" r:id="rId8"/>
    <p:sldId id="263" r:id="rId9"/>
    <p:sldId id="264"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9F0B1-5097-41E2-8DAA-5CFF6386609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d-ID"/>
        </a:p>
      </dgm:t>
    </dgm:pt>
    <dgm:pt modelId="{77AD91AC-C927-4048-9BE1-5E23C0A144F2}">
      <dgm:prSet phldrT="[Text]"/>
      <dgm:spPr/>
      <dgm:t>
        <a:bodyPr/>
        <a:lstStyle/>
        <a:p>
          <a:r>
            <a:rPr lang="id-ID" dirty="0" smtClean="0"/>
            <a:t>1</a:t>
          </a:r>
          <a:endParaRPr lang="id-ID" dirty="0"/>
        </a:p>
      </dgm:t>
    </dgm:pt>
    <dgm:pt modelId="{08145515-6879-42C7-A45B-19A6D56BE601}" type="parTrans" cxnId="{C4BAB0D7-47CF-411C-BFC8-E2B65AECC1D0}">
      <dgm:prSet/>
      <dgm:spPr/>
      <dgm:t>
        <a:bodyPr/>
        <a:lstStyle/>
        <a:p>
          <a:endParaRPr lang="id-ID"/>
        </a:p>
      </dgm:t>
    </dgm:pt>
    <dgm:pt modelId="{4E82F746-BEE8-4BD1-86AD-AFE98C8FA0DE}" type="sibTrans" cxnId="{C4BAB0D7-47CF-411C-BFC8-E2B65AECC1D0}">
      <dgm:prSet/>
      <dgm:spPr/>
      <dgm:t>
        <a:bodyPr/>
        <a:lstStyle/>
        <a:p>
          <a:endParaRPr lang="id-ID"/>
        </a:p>
      </dgm:t>
    </dgm:pt>
    <dgm:pt modelId="{B0DD08CC-BEFF-46E1-93E1-7C9DCE9E1638}">
      <dgm:prSet phldrT="[Text]"/>
      <dgm:spPr/>
      <dgm:t>
        <a:bodyPr/>
        <a:lstStyle/>
        <a:p>
          <a:r>
            <a:rPr lang="id-ID" dirty="0" smtClean="0"/>
            <a:t>Persiapan deret cuplikan</a:t>
          </a:r>
          <a:endParaRPr lang="id-ID" dirty="0"/>
        </a:p>
      </dgm:t>
    </dgm:pt>
    <dgm:pt modelId="{94FE4ADC-C87E-4D50-99A6-93C69B83A6A8}" type="parTrans" cxnId="{8472623D-BB33-4B77-99FF-A395AEAC8013}">
      <dgm:prSet/>
      <dgm:spPr/>
      <dgm:t>
        <a:bodyPr/>
        <a:lstStyle/>
        <a:p>
          <a:endParaRPr lang="id-ID"/>
        </a:p>
      </dgm:t>
    </dgm:pt>
    <dgm:pt modelId="{BDDC79C7-C012-44A4-8B81-FE5CAC7A9278}" type="sibTrans" cxnId="{8472623D-BB33-4B77-99FF-A395AEAC8013}">
      <dgm:prSet/>
      <dgm:spPr/>
      <dgm:t>
        <a:bodyPr/>
        <a:lstStyle/>
        <a:p>
          <a:endParaRPr lang="id-ID"/>
        </a:p>
      </dgm:t>
    </dgm:pt>
    <dgm:pt modelId="{B709A3B5-DD74-4902-A64E-140690DD75B6}">
      <dgm:prSet phldrT="[Text]"/>
      <dgm:spPr/>
      <dgm:t>
        <a:bodyPr/>
        <a:lstStyle/>
        <a:p>
          <a:r>
            <a:rPr lang="id-ID" dirty="0" smtClean="0"/>
            <a:t>2</a:t>
          </a:r>
          <a:endParaRPr lang="id-ID" dirty="0"/>
        </a:p>
      </dgm:t>
    </dgm:pt>
    <dgm:pt modelId="{E84F3F60-7428-44AE-BF95-5D421B105A5E}" type="parTrans" cxnId="{4A3A48B4-B102-4CCB-BA45-E77CB4098981}">
      <dgm:prSet/>
      <dgm:spPr/>
      <dgm:t>
        <a:bodyPr/>
        <a:lstStyle/>
        <a:p>
          <a:endParaRPr lang="id-ID"/>
        </a:p>
      </dgm:t>
    </dgm:pt>
    <dgm:pt modelId="{B24D1904-C33E-4BB3-B53C-43EC61D63DC7}" type="sibTrans" cxnId="{4A3A48B4-B102-4CCB-BA45-E77CB4098981}">
      <dgm:prSet/>
      <dgm:spPr/>
      <dgm:t>
        <a:bodyPr/>
        <a:lstStyle/>
        <a:p>
          <a:endParaRPr lang="id-ID"/>
        </a:p>
      </dgm:t>
    </dgm:pt>
    <dgm:pt modelId="{037CCDE7-DFFC-4655-AC67-22E361A961AE}">
      <dgm:prSet phldrT="[Text]"/>
      <dgm:spPr/>
      <dgm:t>
        <a:bodyPr/>
        <a:lstStyle/>
        <a:p>
          <a:r>
            <a:rPr lang="id-ID" dirty="0" smtClean="0"/>
            <a:t>Proses Pengujian</a:t>
          </a:r>
          <a:endParaRPr lang="id-ID" dirty="0"/>
        </a:p>
      </dgm:t>
    </dgm:pt>
    <dgm:pt modelId="{BFFC75F6-83B1-4D4D-90D3-F5B10A1BCB71}" type="parTrans" cxnId="{A38FFADA-A02C-4D05-AD4E-EE4990A571CE}">
      <dgm:prSet/>
      <dgm:spPr/>
      <dgm:t>
        <a:bodyPr/>
        <a:lstStyle/>
        <a:p>
          <a:endParaRPr lang="id-ID"/>
        </a:p>
      </dgm:t>
    </dgm:pt>
    <dgm:pt modelId="{B8D0F74A-0F60-4383-9007-93A5DE92F80C}" type="sibTrans" cxnId="{A38FFADA-A02C-4D05-AD4E-EE4990A571CE}">
      <dgm:prSet/>
      <dgm:spPr/>
      <dgm:t>
        <a:bodyPr/>
        <a:lstStyle/>
        <a:p>
          <a:endParaRPr lang="id-ID"/>
        </a:p>
      </dgm:t>
    </dgm:pt>
    <dgm:pt modelId="{BE889043-9E86-427F-A0AB-E73EB9CC968E}">
      <dgm:prSet phldrT="[Text]"/>
      <dgm:spPr/>
      <dgm:t>
        <a:bodyPr/>
        <a:lstStyle/>
        <a:p>
          <a:r>
            <a:rPr lang="id-ID" dirty="0" smtClean="0"/>
            <a:t>3</a:t>
          </a:r>
          <a:endParaRPr lang="id-ID" dirty="0"/>
        </a:p>
      </dgm:t>
    </dgm:pt>
    <dgm:pt modelId="{90D4504E-4487-4513-88DA-C237093FF238}" type="parTrans" cxnId="{5E2EF895-CF91-4C22-A257-3990BC35747E}">
      <dgm:prSet/>
      <dgm:spPr/>
      <dgm:t>
        <a:bodyPr/>
        <a:lstStyle/>
        <a:p>
          <a:endParaRPr lang="id-ID"/>
        </a:p>
      </dgm:t>
    </dgm:pt>
    <dgm:pt modelId="{E057E8DD-7B72-4F6D-8C40-3E228D5FD550}" type="sibTrans" cxnId="{5E2EF895-CF91-4C22-A257-3990BC35747E}">
      <dgm:prSet/>
      <dgm:spPr/>
      <dgm:t>
        <a:bodyPr/>
        <a:lstStyle/>
        <a:p>
          <a:endParaRPr lang="id-ID"/>
        </a:p>
      </dgm:t>
    </dgm:pt>
    <dgm:pt modelId="{34A9E410-B10E-4A05-9563-6FFC988E38EC}">
      <dgm:prSet phldrT="[Text]"/>
      <dgm:spPr/>
      <dgm:t>
        <a:bodyPr/>
        <a:lstStyle/>
        <a:p>
          <a:r>
            <a:rPr lang="id-ID" dirty="0" smtClean="0"/>
            <a:t>Metode Analisis</a:t>
          </a:r>
          <a:endParaRPr lang="id-ID" dirty="0"/>
        </a:p>
      </dgm:t>
    </dgm:pt>
    <dgm:pt modelId="{565A00DA-EE6D-421E-9071-DB95EF2AB432}" type="parTrans" cxnId="{468AAF76-2A9D-4D47-8ECE-3FC105C90EDB}">
      <dgm:prSet/>
      <dgm:spPr/>
      <dgm:t>
        <a:bodyPr/>
        <a:lstStyle/>
        <a:p>
          <a:endParaRPr lang="id-ID"/>
        </a:p>
      </dgm:t>
    </dgm:pt>
    <dgm:pt modelId="{BBAB9AB6-E25E-4EA9-BF54-14AB625C86D4}" type="sibTrans" cxnId="{468AAF76-2A9D-4D47-8ECE-3FC105C90EDB}">
      <dgm:prSet/>
      <dgm:spPr/>
      <dgm:t>
        <a:bodyPr/>
        <a:lstStyle/>
        <a:p>
          <a:endParaRPr lang="id-ID"/>
        </a:p>
      </dgm:t>
    </dgm:pt>
    <dgm:pt modelId="{8332B206-DAB7-4320-A16D-1C4AC6CED1B5}" type="pres">
      <dgm:prSet presAssocID="{3139F0B1-5097-41E2-8DAA-5CFF6386609F}" presName="linearFlow" presStyleCnt="0">
        <dgm:presLayoutVars>
          <dgm:dir/>
          <dgm:animLvl val="lvl"/>
          <dgm:resizeHandles val="exact"/>
        </dgm:presLayoutVars>
      </dgm:prSet>
      <dgm:spPr/>
      <dgm:t>
        <a:bodyPr/>
        <a:lstStyle/>
        <a:p>
          <a:endParaRPr lang="id-ID"/>
        </a:p>
      </dgm:t>
    </dgm:pt>
    <dgm:pt modelId="{57E60462-73B0-486A-80BD-79115ABD92C8}" type="pres">
      <dgm:prSet presAssocID="{77AD91AC-C927-4048-9BE1-5E23C0A144F2}" presName="composite" presStyleCnt="0"/>
      <dgm:spPr/>
    </dgm:pt>
    <dgm:pt modelId="{AC067BF6-BA0E-443C-994B-7D477BB78E0A}" type="pres">
      <dgm:prSet presAssocID="{77AD91AC-C927-4048-9BE1-5E23C0A144F2}" presName="parentText" presStyleLbl="alignNode1" presStyleIdx="0" presStyleCnt="3">
        <dgm:presLayoutVars>
          <dgm:chMax val="1"/>
          <dgm:bulletEnabled val="1"/>
        </dgm:presLayoutVars>
      </dgm:prSet>
      <dgm:spPr/>
      <dgm:t>
        <a:bodyPr/>
        <a:lstStyle/>
        <a:p>
          <a:endParaRPr lang="id-ID"/>
        </a:p>
      </dgm:t>
    </dgm:pt>
    <dgm:pt modelId="{A79B5247-5784-46D1-A2B7-CC23456183B4}" type="pres">
      <dgm:prSet presAssocID="{77AD91AC-C927-4048-9BE1-5E23C0A144F2}" presName="descendantText" presStyleLbl="alignAcc1" presStyleIdx="0" presStyleCnt="3">
        <dgm:presLayoutVars>
          <dgm:bulletEnabled val="1"/>
        </dgm:presLayoutVars>
      </dgm:prSet>
      <dgm:spPr/>
      <dgm:t>
        <a:bodyPr/>
        <a:lstStyle/>
        <a:p>
          <a:endParaRPr lang="id-ID"/>
        </a:p>
      </dgm:t>
    </dgm:pt>
    <dgm:pt modelId="{098D908F-E1D8-4F20-B633-56D914F0C83D}" type="pres">
      <dgm:prSet presAssocID="{4E82F746-BEE8-4BD1-86AD-AFE98C8FA0DE}" presName="sp" presStyleCnt="0"/>
      <dgm:spPr/>
    </dgm:pt>
    <dgm:pt modelId="{9F4ECE9C-7C3F-41B2-AD71-B331295E072D}" type="pres">
      <dgm:prSet presAssocID="{B709A3B5-DD74-4902-A64E-140690DD75B6}" presName="composite" presStyleCnt="0"/>
      <dgm:spPr/>
    </dgm:pt>
    <dgm:pt modelId="{6C6436F0-D80E-4E10-A268-446978AB9393}" type="pres">
      <dgm:prSet presAssocID="{B709A3B5-DD74-4902-A64E-140690DD75B6}" presName="parentText" presStyleLbl="alignNode1" presStyleIdx="1" presStyleCnt="3">
        <dgm:presLayoutVars>
          <dgm:chMax val="1"/>
          <dgm:bulletEnabled val="1"/>
        </dgm:presLayoutVars>
      </dgm:prSet>
      <dgm:spPr/>
      <dgm:t>
        <a:bodyPr/>
        <a:lstStyle/>
        <a:p>
          <a:endParaRPr lang="id-ID"/>
        </a:p>
      </dgm:t>
    </dgm:pt>
    <dgm:pt modelId="{7B180534-F26C-4816-A8C9-68CFD7DF8FBF}" type="pres">
      <dgm:prSet presAssocID="{B709A3B5-DD74-4902-A64E-140690DD75B6}" presName="descendantText" presStyleLbl="alignAcc1" presStyleIdx="1" presStyleCnt="3">
        <dgm:presLayoutVars>
          <dgm:bulletEnabled val="1"/>
        </dgm:presLayoutVars>
      </dgm:prSet>
      <dgm:spPr/>
      <dgm:t>
        <a:bodyPr/>
        <a:lstStyle/>
        <a:p>
          <a:endParaRPr lang="id-ID"/>
        </a:p>
      </dgm:t>
    </dgm:pt>
    <dgm:pt modelId="{43D07F68-579B-4475-A522-5CB232C9AF15}" type="pres">
      <dgm:prSet presAssocID="{B24D1904-C33E-4BB3-B53C-43EC61D63DC7}" presName="sp" presStyleCnt="0"/>
      <dgm:spPr/>
    </dgm:pt>
    <dgm:pt modelId="{7D551163-122E-4E36-8DCF-D83162B9DC51}" type="pres">
      <dgm:prSet presAssocID="{BE889043-9E86-427F-A0AB-E73EB9CC968E}" presName="composite" presStyleCnt="0"/>
      <dgm:spPr/>
    </dgm:pt>
    <dgm:pt modelId="{ECC12507-0CB6-414B-8D74-251E44B8C5EC}" type="pres">
      <dgm:prSet presAssocID="{BE889043-9E86-427F-A0AB-E73EB9CC968E}" presName="parentText" presStyleLbl="alignNode1" presStyleIdx="2" presStyleCnt="3">
        <dgm:presLayoutVars>
          <dgm:chMax val="1"/>
          <dgm:bulletEnabled val="1"/>
        </dgm:presLayoutVars>
      </dgm:prSet>
      <dgm:spPr/>
      <dgm:t>
        <a:bodyPr/>
        <a:lstStyle/>
        <a:p>
          <a:endParaRPr lang="id-ID"/>
        </a:p>
      </dgm:t>
    </dgm:pt>
    <dgm:pt modelId="{C9D8A70A-41DA-4300-B295-77238419B76F}" type="pres">
      <dgm:prSet presAssocID="{BE889043-9E86-427F-A0AB-E73EB9CC968E}" presName="descendantText" presStyleLbl="alignAcc1" presStyleIdx="2" presStyleCnt="3">
        <dgm:presLayoutVars>
          <dgm:bulletEnabled val="1"/>
        </dgm:presLayoutVars>
      </dgm:prSet>
      <dgm:spPr/>
      <dgm:t>
        <a:bodyPr/>
        <a:lstStyle/>
        <a:p>
          <a:endParaRPr lang="id-ID"/>
        </a:p>
      </dgm:t>
    </dgm:pt>
  </dgm:ptLst>
  <dgm:cxnLst>
    <dgm:cxn modelId="{8472623D-BB33-4B77-99FF-A395AEAC8013}" srcId="{77AD91AC-C927-4048-9BE1-5E23C0A144F2}" destId="{B0DD08CC-BEFF-46E1-93E1-7C9DCE9E1638}" srcOrd="0" destOrd="0" parTransId="{94FE4ADC-C87E-4D50-99A6-93C69B83A6A8}" sibTransId="{BDDC79C7-C012-44A4-8B81-FE5CAC7A9278}"/>
    <dgm:cxn modelId="{468AAF76-2A9D-4D47-8ECE-3FC105C90EDB}" srcId="{BE889043-9E86-427F-A0AB-E73EB9CC968E}" destId="{34A9E410-B10E-4A05-9563-6FFC988E38EC}" srcOrd="0" destOrd="0" parTransId="{565A00DA-EE6D-421E-9071-DB95EF2AB432}" sibTransId="{BBAB9AB6-E25E-4EA9-BF54-14AB625C86D4}"/>
    <dgm:cxn modelId="{C4BAB0D7-47CF-411C-BFC8-E2B65AECC1D0}" srcId="{3139F0B1-5097-41E2-8DAA-5CFF6386609F}" destId="{77AD91AC-C927-4048-9BE1-5E23C0A144F2}" srcOrd="0" destOrd="0" parTransId="{08145515-6879-42C7-A45B-19A6D56BE601}" sibTransId="{4E82F746-BEE8-4BD1-86AD-AFE98C8FA0DE}"/>
    <dgm:cxn modelId="{5E2EF895-CF91-4C22-A257-3990BC35747E}" srcId="{3139F0B1-5097-41E2-8DAA-5CFF6386609F}" destId="{BE889043-9E86-427F-A0AB-E73EB9CC968E}" srcOrd="2" destOrd="0" parTransId="{90D4504E-4487-4513-88DA-C237093FF238}" sibTransId="{E057E8DD-7B72-4F6D-8C40-3E228D5FD550}"/>
    <dgm:cxn modelId="{6E3AFB9C-4DD9-4FA4-BEA6-BE3EE0C59F98}" type="presOf" srcId="{B709A3B5-DD74-4902-A64E-140690DD75B6}" destId="{6C6436F0-D80E-4E10-A268-446978AB9393}" srcOrd="0" destOrd="0" presId="urn:microsoft.com/office/officeart/2005/8/layout/chevron2"/>
    <dgm:cxn modelId="{A38FFADA-A02C-4D05-AD4E-EE4990A571CE}" srcId="{B709A3B5-DD74-4902-A64E-140690DD75B6}" destId="{037CCDE7-DFFC-4655-AC67-22E361A961AE}" srcOrd="0" destOrd="0" parTransId="{BFFC75F6-83B1-4D4D-90D3-F5B10A1BCB71}" sibTransId="{B8D0F74A-0F60-4383-9007-93A5DE92F80C}"/>
    <dgm:cxn modelId="{FB2D838C-F426-423A-B9EE-3A150F716433}" type="presOf" srcId="{B0DD08CC-BEFF-46E1-93E1-7C9DCE9E1638}" destId="{A79B5247-5784-46D1-A2B7-CC23456183B4}" srcOrd="0" destOrd="0" presId="urn:microsoft.com/office/officeart/2005/8/layout/chevron2"/>
    <dgm:cxn modelId="{B8FCB632-E84B-405E-BC93-8B7833613BF9}" type="presOf" srcId="{34A9E410-B10E-4A05-9563-6FFC988E38EC}" destId="{C9D8A70A-41DA-4300-B295-77238419B76F}" srcOrd="0" destOrd="0" presId="urn:microsoft.com/office/officeart/2005/8/layout/chevron2"/>
    <dgm:cxn modelId="{4C61BBE6-9083-4CFB-BA89-096BE2CB7CEC}" type="presOf" srcId="{3139F0B1-5097-41E2-8DAA-5CFF6386609F}" destId="{8332B206-DAB7-4320-A16D-1C4AC6CED1B5}" srcOrd="0" destOrd="0" presId="urn:microsoft.com/office/officeart/2005/8/layout/chevron2"/>
    <dgm:cxn modelId="{0BD435B6-30CB-46C9-A1F2-9D06C9C72380}" type="presOf" srcId="{77AD91AC-C927-4048-9BE1-5E23C0A144F2}" destId="{AC067BF6-BA0E-443C-994B-7D477BB78E0A}" srcOrd="0" destOrd="0" presId="urn:microsoft.com/office/officeart/2005/8/layout/chevron2"/>
    <dgm:cxn modelId="{4A3A48B4-B102-4CCB-BA45-E77CB4098981}" srcId="{3139F0B1-5097-41E2-8DAA-5CFF6386609F}" destId="{B709A3B5-DD74-4902-A64E-140690DD75B6}" srcOrd="1" destOrd="0" parTransId="{E84F3F60-7428-44AE-BF95-5D421B105A5E}" sibTransId="{B24D1904-C33E-4BB3-B53C-43EC61D63DC7}"/>
    <dgm:cxn modelId="{8277FE99-463B-4DBA-BD71-80C49D3648F3}" type="presOf" srcId="{037CCDE7-DFFC-4655-AC67-22E361A961AE}" destId="{7B180534-F26C-4816-A8C9-68CFD7DF8FBF}" srcOrd="0" destOrd="0" presId="urn:microsoft.com/office/officeart/2005/8/layout/chevron2"/>
    <dgm:cxn modelId="{1EBF5E11-D008-4860-A9D2-8666A2E1040E}" type="presOf" srcId="{BE889043-9E86-427F-A0AB-E73EB9CC968E}" destId="{ECC12507-0CB6-414B-8D74-251E44B8C5EC}" srcOrd="0" destOrd="0" presId="urn:microsoft.com/office/officeart/2005/8/layout/chevron2"/>
    <dgm:cxn modelId="{EA1335B9-C9A1-4260-B94F-9164ED725D48}" type="presParOf" srcId="{8332B206-DAB7-4320-A16D-1C4AC6CED1B5}" destId="{57E60462-73B0-486A-80BD-79115ABD92C8}" srcOrd="0" destOrd="0" presId="urn:microsoft.com/office/officeart/2005/8/layout/chevron2"/>
    <dgm:cxn modelId="{0B38458F-E264-4414-B0E4-565DC3E197E3}" type="presParOf" srcId="{57E60462-73B0-486A-80BD-79115ABD92C8}" destId="{AC067BF6-BA0E-443C-994B-7D477BB78E0A}" srcOrd="0" destOrd="0" presId="urn:microsoft.com/office/officeart/2005/8/layout/chevron2"/>
    <dgm:cxn modelId="{CBC0BC3C-61E8-4289-8E6B-73BEE00298F0}" type="presParOf" srcId="{57E60462-73B0-486A-80BD-79115ABD92C8}" destId="{A79B5247-5784-46D1-A2B7-CC23456183B4}" srcOrd="1" destOrd="0" presId="urn:microsoft.com/office/officeart/2005/8/layout/chevron2"/>
    <dgm:cxn modelId="{8929759E-87FC-44FA-95C2-4AE1364EFDF6}" type="presParOf" srcId="{8332B206-DAB7-4320-A16D-1C4AC6CED1B5}" destId="{098D908F-E1D8-4F20-B633-56D914F0C83D}" srcOrd="1" destOrd="0" presId="urn:microsoft.com/office/officeart/2005/8/layout/chevron2"/>
    <dgm:cxn modelId="{B205F987-124B-4033-9052-D7F4050BC18D}" type="presParOf" srcId="{8332B206-DAB7-4320-A16D-1C4AC6CED1B5}" destId="{9F4ECE9C-7C3F-41B2-AD71-B331295E072D}" srcOrd="2" destOrd="0" presId="urn:microsoft.com/office/officeart/2005/8/layout/chevron2"/>
    <dgm:cxn modelId="{68E7F035-7325-43F4-B0E8-975F8710E547}" type="presParOf" srcId="{9F4ECE9C-7C3F-41B2-AD71-B331295E072D}" destId="{6C6436F0-D80E-4E10-A268-446978AB9393}" srcOrd="0" destOrd="0" presId="urn:microsoft.com/office/officeart/2005/8/layout/chevron2"/>
    <dgm:cxn modelId="{E9AB6F9A-3095-4478-9556-932071F84BB8}" type="presParOf" srcId="{9F4ECE9C-7C3F-41B2-AD71-B331295E072D}" destId="{7B180534-F26C-4816-A8C9-68CFD7DF8FBF}" srcOrd="1" destOrd="0" presId="urn:microsoft.com/office/officeart/2005/8/layout/chevron2"/>
    <dgm:cxn modelId="{80DAA604-E4A6-4D41-9714-4B8D8DBE4ED7}" type="presParOf" srcId="{8332B206-DAB7-4320-A16D-1C4AC6CED1B5}" destId="{43D07F68-579B-4475-A522-5CB232C9AF15}" srcOrd="3" destOrd="0" presId="urn:microsoft.com/office/officeart/2005/8/layout/chevron2"/>
    <dgm:cxn modelId="{9FBDF8F5-AAE9-48C2-9026-D5485EE80BF2}" type="presParOf" srcId="{8332B206-DAB7-4320-A16D-1C4AC6CED1B5}" destId="{7D551163-122E-4E36-8DCF-D83162B9DC51}" srcOrd="4" destOrd="0" presId="urn:microsoft.com/office/officeart/2005/8/layout/chevron2"/>
    <dgm:cxn modelId="{49F6649B-4EE2-4E36-B536-59C6D3F979DA}" type="presParOf" srcId="{7D551163-122E-4E36-8DCF-D83162B9DC51}" destId="{ECC12507-0CB6-414B-8D74-251E44B8C5EC}" srcOrd="0" destOrd="0" presId="urn:microsoft.com/office/officeart/2005/8/layout/chevron2"/>
    <dgm:cxn modelId="{334758D2-D296-43E8-AF86-6D6C6542F28C}" type="presParOf" srcId="{7D551163-122E-4E36-8DCF-D83162B9DC51}" destId="{C9D8A70A-41DA-4300-B295-77238419B76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sp>
        <p:nvSpPr>
          <p:cNvPr id="7" name="Persegi panjang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8" name="Persegi panjang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2" name="Judul 1"/>
          <p:cNvSpPr>
            <a:spLocks noGrp="1"/>
          </p:cNvSpPr>
          <p:nvPr>
            <p:ph type="ctrTitle"/>
          </p:nvPr>
        </p:nvSpPr>
        <p:spPr>
          <a:xfrm>
            <a:off x="828675" y="2292095"/>
            <a:ext cx="7572375" cy="2219691"/>
          </a:xfrm>
        </p:spPr>
        <p:txBody>
          <a:bodyPr rtlCol="0" anchor="ctr">
            <a:normAutofit/>
          </a:bodyPr>
          <a:lstStyle>
            <a:lvl1pPr algn="l" rtl="0">
              <a:defRPr sz="4400" cap="all" baseline="0"/>
            </a:lvl1pPr>
          </a:lstStyle>
          <a:p>
            <a:pPr rtl="0"/>
            <a:r>
              <a:rPr lang="en-US" noProof="0" smtClean="0"/>
              <a:t>Click to edit Master title style</a:t>
            </a:r>
            <a:endParaRPr lang="id-ID" noProof="0" dirty="0"/>
          </a:p>
        </p:txBody>
      </p:sp>
      <p:sp>
        <p:nvSpPr>
          <p:cNvPr id="3" name="Subjudul 2"/>
          <p:cNvSpPr>
            <a:spLocks noGrp="1"/>
          </p:cNvSpPr>
          <p:nvPr>
            <p:ph type="subTitle" idx="1"/>
          </p:nvPr>
        </p:nvSpPr>
        <p:spPr>
          <a:xfrm>
            <a:off x="828674" y="4511785"/>
            <a:ext cx="7572376"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n-US" noProof="0" smtClean="0"/>
              <a:t>Click to edit Master subtitle style</a:t>
            </a:r>
            <a:endParaRPr lang="id-ID" noProof="0" dirty="0"/>
          </a:p>
        </p:txBody>
      </p:sp>
      <p:sp>
        <p:nvSpPr>
          <p:cNvPr id="4" name="Placeholder Tanggal 3"/>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5" name="Placeholder Footer 4"/>
          <p:cNvSpPr>
            <a:spLocks noGrp="1"/>
          </p:cNvSpPr>
          <p:nvPr>
            <p:ph type="ftr" sz="quarter" idx="11"/>
          </p:nvPr>
        </p:nvSpPr>
        <p:spPr/>
        <p:txBody>
          <a:bodyPr rtlCol="0"/>
          <a:lstStyle/>
          <a:p>
            <a:endParaRPr lang="en-US"/>
          </a:p>
        </p:txBody>
      </p:sp>
      <p:sp>
        <p:nvSpPr>
          <p:cNvPr id="6" name="Placeholder Nomor Slide 5"/>
          <p:cNvSpPr>
            <a:spLocks noGrp="1"/>
          </p:cNvSpPr>
          <p:nvPr>
            <p:ph type="sldNum" sz="quarter" idx="12"/>
          </p:nvPr>
        </p:nvSpPr>
        <p:spPr/>
        <p:txBody>
          <a:bodyPr rtlCol="0"/>
          <a:lstStyle/>
          <a:p>
            <a:fld id="{B6F15528-21DE-4FAA-801E-634DDDAF4B2B}" type="slidenum">
              <a:rPr lang="en-US" smtClean="0"/>
              <a:pPr/>
              <a:t>‹#›</a:t>
            </a:fld>
            <a:endParaRPr lang="en-US"/>
          </a:p>
        </p:txBody>
      </p:sp>
      <p:pic>
        <p:nvPicPr>
          <p:cNvPr id="11" name="Gambar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nchor="b"/>
          <a:lstStyle>
            <a:lvl1pPr algn="l" rtl="0">
              <a:defRPr sz="3200"/>
            </a:lvl1pPr>
          </a:lstStyle>
          <a:p>
            <a:pPr rtl="0"/>
            <a:r>
              <a:rPr lang="en-US" noProof="0" smtClean="0"/>
              <a:t>Click to edit Master title style</a:t>
            </a:r>
            <a:endParaRPr lang="id-ID" noProof="0" dirty="0"/>
          </a:p>
        </p:txBody>
      </p:sp>
      <p:sp>
        <p:nvSpPr>
          <p:cNvPr id="3" name="Placeholder Gambar 2"/>
          <p:cNvSpPr>
            <a:spLocks noGrp="1"/>
          </p:cNvSpPr>
          <p:nvPr>
            <p:ph type="pic" idx="1"/>
          </p:nvPr>
        </p:nvSpPr>
        <p:spPr>
          <a:xfrm>
            <a:off x="3491003" y="1600200"/>
            <a:ext cx="4823184"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n-US" noProof="0" smtClean="0"/>
              <a:t>Click icon to add picture</a:t>
            </a:r>
            <a:endParaRPr lang="id-ID" noProof="0" dirty="0"/>
          </a:p>
        </p:txBody>
      </p:sp>
      <p:sp>
        <p:nvSpPr>
          <p:cNvPr id="4" name="Placeholder Teks 3"/>
          <p:cNvSpPr>
            <a:spLocks noGrp="1"/>
          </p:cNvSpPr>
          <p:nvPr>
            <p:ph type="body" sz="half" idx="2" hasCustomPrompt="1"/>
          </p:nvPr>
        </p:nvSpPr>
        <p:spPr>
          <a:xfrm>
            <a:off x="828675" y="1600200"/>
            <a:ext cx="2547747"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d-ID" noProof="0" dirty="0" smtClean="0"/>
              <a:t>Klik untuk edit gaya teks Master</a:t>
            </a:r>
            <a:endParaRPr lang="id-ID" noProof="0" dirty="0"/>
          </a:p>
        </p:txBody>
      </p:sp>
      <p:sp>
        <p:nvSpPr>
          <p:cNvPr id="5" name="Placeholder Tanggal 4"/>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6" name="Placeholder Footer 5"/>
          <p:cNvSpPr>
            <a:spLocks noGrp="1"/>
          </p:cNvSpPr>
          <p:nvPr>
            <p:ph type="ftr" sz="quarter" idx="11"/>
          </p:nvPr>
        </p:nvSpPr>
        <p:spPr/>
        <p:txBody>
          <a:bodyPr rtlCol="0"/>
          <a:lstStyle/>
          <a:p>
            <a:endParaRPr lang="en-US"/>
          </a:p>
        </p:txBody>
      </p:sp>
      <p:sp>
        <p:nvSpPr>
          <p:cNvPr id="7" name="Placeholder Nomor Slide 6"/>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Placeholder Teks Vertikal 2"/>
          <p:cNvSpPr>
            <a:spLocks noGrp="1"/>
          </p:cNvSpPr>
          <p:nvPr>
            <p:ph type="body" orient="vert" idx="1" hasCustomPrompt="1"/>
          </p:nvPr>
        </p:nvSpPr>
        <p:spPr/>
        <p:txBody>
          <a:bodyPr vert="eaVert" rtlCol="0"/>
          <a:lstStyle>
            <a:lvl1pPr rtl="0">
              <a:defRPr/>
            </a:lvl1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anggal 3"/>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5" name="Placeholder Footer 4"/>
          <p:cNvSpPr>
            <a:spLocks noGrp="1"/>
          </p:cNvSpPr>
          <p:nvPr>
            <p:ph type="ftr" sz="quarter" idx="11"/>
          </p:nvPr>
        </p:nvSpPr>
        <p:spPr/>
        <p:txBody>
          <a:bodyPr rtlCol="0"/>
          <a:lstStyle/>
          <a:p>
            <a:endParaRPr lang="en-US"/>
          </a:p>
        </p:txBody>
      </p:sp>
      <p:sp>
        <p:nvSpPr>
          <p:cNvPr id="6" name="Placeholder Nomor Slide 5"/>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Judul Vertikal dan Teks">
    <p:spTree>
      <p:nvGrpSpPr>
        <p:cNvPr id="1" name=""/>
        <p:cNvGrpSpPr/>
        <p:nvPr/>
      </p:nvGrpSpPr>
      <p:grpSpPr>
        <a:xfrm>
          <a:off x="0" y="0"/>
          <a:ext cx="0" cy="0"/>
          <a:chOff x="0" y="0"/>
          <a:chExt cx="0" cy="0"/>
        </a:xfrm>
      </p:grpSpPr>
      <p:sp>
        <p:nvSpPr>
          <p:cNvPr id="2" name="Judul Vertikal 1"/>
          <p:cNvSpPr>
            <a:spLocks noGrp="1"/>
          </p:cNvSpPr>
          <p:nvPr>
            <p:ph type="title" orient="vert"/>
          </p:nvPr>
        </p:nvSpPr>
        <p:spPr>
          <a:xfrm>
            <a:off x="7029450" y="365125"/>
            <a:ext cx="1285875" cy="5811838"/>
          </a:xfrm>
        </p:spPr>
        <p:txBody>
          <a:bodyPr vert="eaVert" rtlCol="0"/>
          <a:lstStyle/>
          <a:p>
            <a:pPr rtl="0"/>
            <a:r>
              <a:rPr lang="en-US" noProof="0" smtClean="0"/>
              <a:t>Click to edit Master title style</a:t>
            </a:r>
            <a:endParaRPr lang="id-ID" noProof="0" dirty="0"/>
          </a:p>
        </p:txBody>
      </p:sp>
      <p:sp>
        <p:nvSpPr>
          <p:cNvPr id="3" name="Placeholder Teks Vertikal 2"/>
          <p:cNvSpPr>
            <a:spLocks noGrp="1"/>
          </p:cNvSpPr>
          <p:nvPr>
            <p:ph type="body" orient="vert" idx="1" hasCustomPrompt="1"/>
          </p:nvPr>
        </p:nvSpPr>
        <p:spPr>
          <a:xfrm>
            <a:off x="828675" y="365125"/>
            <a:ext cx="6074172" cy="5811838"/>
          </a:xfrm>
        </p:spPr>
        <p:txBody>
          <a:bodyPr vert="eaVert" rtlCol="0"/>
          <a:lstStyle>
            <a:lvl1pPr rtl="0">
              <a:defRPr/>
            </a:lvl1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anggal 3"/>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5" name="Placeholder Footer 4"/>
          <p:cNvSpPr>
            <a:spLocks noGrp="1"/>
          </p:cNvSpPr>
          <p:nvPr>
            <p:ph type="ftr" sz="quarter" idx="11"/>
          </p:nvPr>
        </p:nvSpPr>
        <p:spPr/>
        <p:txBody>
          <a:bodyPr rtlCol="0"/>
          <a:lstStyle/>
          <a:p>
            <a:endParaRPr lang="en-US"/>
          </a:p>
        </p:txBody>
      </p:sp>
      <p:sp>
        <p:nvSpPr>
          <p:cNvPr id="6" name="Placeholder Nomor Slide 5"/>
          <p:cNvSpPr>
            <a:spLocks noGrp="1"/>
          </p:cNvSpPr>
          <p:nvPr>
            <p:ph type="sldNum" sz="quarter" idx="12"/>
          </p:nvPr>
        </p:nvSpPr>
        <p:spPr/>
        <p:txBody>
          <a:bodyPr rtlCol="0"/>
          <a:lstStyle/>
          <a:p>
            <a:fld id="{B6F15528-21DE-4FAA-801E-634DDDAF4B2B}" type="slidenum">
              <a:rPr lang="en-US" smtClean="0"/>
              <a:pPr/>
              <a:t>‹#›</a:t>
            </a:fld>
            <a:endParaRPr lang="en-US"/>
          </a:p>
        </p:txBody>
      </p:sp>
      <p:grpSp>
        <p:nvGrpSpPr>
          <p:cNvPr id="7" name="Grup 6"/>
          <p:cNvGrpSpPr/>
          <p:nvPr/>
        </p:nvGrpSpPr>
        <p:grpSpPr>
          <a:xfrm rot="5400000">
            <a:off x="4181447" y="3239394"/>
            <a:ext cx="5632704" cy="63302"/>
            <a:chOff x="1073150" y="1219201"/>
            <a:chExt cx="10058400" cy="63125"/>
          </a:xfrm>
        </p:grpSpPr>
        <p:cxnSp>
          <p:nvCxnSpPr>
            <p:cNvPr id="8" name="Konektor Lurus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Konektor Lurus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Placeholder Konten 2"/>
          <p:cNvSpPr>
            <a:spLocks noGrp="1"/>
          </p:cNvSpPr>
          <p:nvPr>
            <p:ph idx="1" hasCustomPrompt="1"/>
          </p:nvPr>
        </p:nvSpPr>
        <p:spPr/>
        <p:txBody>
          <a:bodyPr rtlCol="0"/>
          <a:lstStyle>
            <a:lvl1pPr rtl="0">
              <a:defRPr/>
            </a:lvl1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anggal 3"/>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5" name="Placeholder Footer 4"/>
          <p:cNvSpPr>
            <a:spLocks noGrp="1"/>
          </p:cNvSpPr>
          <p:nvPr>
            <p:ph type="ftr" sz="quarter" idx="11"/>
          </p:nvPr>
        </p:nvSpPr>
        <p:spPr/>
        <p:txBody>
          <a:bodyPr rtlCol="0"/>
          <a:lstStyle/>
          <a:p>
            <a:endParaRPr lang="en-US"/>
          </a:p>
        </p:txBody>
      </p:sp>
      <p:sp>
        <p:nvSpPr>
          <p:cNvPr id="6" name="Placeholder Nomor Slide 5"/>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ide Judul dengan Gambar">
    <p:spTree>
      <p:nvGrpSpPr>
        <p:cNvPr id="1" name=""/>
        <p:cNvGrpSpPr/>
        <p:nvPr/>
      </p:nvGrpSpPr>
      <p:grpSpPr>
        <a:xfrm>
          <a:off x="0" y="0"/>
          <a:ext cx="0" cy="0"/>
          <a:chOff x="0" y="0"/>
          <a:chExt cx="0" cy="0"/>
        </a:xfrm>
      </p:grpSpPr>
      <p:grpSp>
        <p:nvGrpSpPr>
          <p:cNvPr id="4" name="Grup 12"/>
          <p:cNvGrpSpPr/>
          <p:nvPr/>
        </p:nvGrpSpPr>
        <p:grpSpPr>
          <a:xfrm rot="10800000">
            <a:off x="0" y="5645511"/>
            <a:ext cx="9144000" cy="63125"/>
            <a:chOff x="507492" y="1501519"/>
            <a:chExt cx="8129016" cy="63125"/>
          </a:xfrm>
        </p:grpSpPr>
        <p:cxnSp>
          <p:nvCxnSpPr>
            <p:cNvPr id="17" name="Konektor Lurus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Konektor Lurus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up 13"/>
          <p:cNvGrpSpPr/>
          <p:nvPr/>
        </p:nvGrpSpPr>
        <p:grpSpPr>
          <a:xfrm>
            <a:off x="0" y="1143001"/>
            <a:ext cx="9144000" cy="63125"/>
            <a:chOff x="507492" y="1501519"/>
            <a:chExt cx="8129016" cy="63125"/>
          </a:xfrm>
        </p:grpSpPr>
        <p:cxnSp>
          <p:nvCxnSpPr>
            <p:cNvPr id="15" name="Konektor Lurus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Konektor Lurus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ersegi panjang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8" name="Persegi panjang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sp>
        <p:nvSpPr>
          <p:cNvPr id="2" name="Judul 1"/>
          <p:cNvSpPr>
            <a:spLocks noGrp="1"/>
          </p:cNvSpPr>
          <p:nvPr>
            <p:ph type="ctrTitle"/>
          </p:nvPr>
        </p:nvSpPr>
        <p:spPr>
          <a:xfrm>
            <a:off x="828675" y="2292095"/>
            <a:ext cx="4300538" cy="2219691"/>
          </a:xfrm>
        </p:spPr>
        <p:txBody>
          <a:bodyPr rtlCol="0" anchor="ctr">
            <a:normAutofit/>
          </a:bodyPr>
          <a:lstStyle>
            <a:lvl1pPr algn="l" rtl="0">
              <a:defRPr sz="4400" cap="all" baseline="0"/>
            </a:lvl1pPr>
          </a:lstStyle>
          <a:p>
            <a:pPr rtl="0"/>
            <a:r>
              <a:rPr lang="en-US" noProof="0" smtClean="0"/>
              <a:t>Click to edit Master title style</a:t>
            </a:r>
            <a:endParaRPr lang="id-ID" noProof="0" dirty="0"/>
          </a:p>
        </p:txBody>
      </p:sp>
      <p:sp>
        <p:nvSpPr>
          <p:cNvPr id="3" name="Subjudul 2"/>
          <p:cNvSpPr>
            <a:spLocks noGrp="1"/>
          </p:cNvSpPr>
          <p:nvPr>
            <p:ph type="subTitle" idx="1"/>
          </p:nvPr>
        </p:nvSpPr>
        <p:spPr>
          <a:xfrm>
            <a:off x="828675" y="4511785"/>
            <a:ext cx="4300538"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n-US" noProof="0" smtClean="0"/>
              <a:t>Click to edit Master subtitle style</a:t>
            </a:r>
            <a:endParaRPr lang="id-ID" noProof="0" dirty="0"/>
          </a:p>
        </p:txBody>
      </p:sp>
      <p:pic>
        <p:nvPicPr>
          <p:cNvPr id="10" name="Gambar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994410" y="0"/>
            <a:ext cx="1310643" cy="2292094"/>
          </a:xfrm>
          <a:prstGeom prst="rect">
            <a:avLst/>
          </a:prstGeom>
        </p:spPr>
      </p:pic>
      <p:sp>
        <p:nvSpPr>
          <p:cNvPr id="11" name="Placeholder Gambar 10"/>
          <p:cNvSpPr>
            <a:spLocks noGrp="1"/>
          </p:cNvSpPr>
          <p:nvPr>
            <p:ph type="pic" sz="quarter" idx="13"/>
          </p:nvPr>
        </p:nvSpPr>
        <p:spPr>
          <a:xfrm>
            <a:off x="5235798" y="1310656"/>
            <a:ext cx="3908203" cy="4208604"/>
          </a:xfrm>
          <a:solidFill>
            <a:schemeClr val="tx1">
              <a:lumMod val="20000"/>
              <a:lumOff val="80000"/>
            </a:schemeClr>
          </a:solidFill>
        </p:spPr>
        <p:txBody>
          <a:bodyPr tIns="1005840" rtlCol="0"/>
          <a:lstStyle>
            <a:lvl1pPr marL="0" indent="0" algn="ctr" rtl="0">
              <a:buNone/>
              <a:defRPr/>
            </a:lvl1pPr>
          </a:lstStyle>
          <a:p>
            <a:pPr rtl="0"/>
            <a:r>
              <a:rPr lang="en-US" noProof="0" smtClean="0"/>
              <a:t>Click icon to add picture</a:t>
            </a:r>
            <a:endParaRPr lang="id-ID" noProof="0" dirty="0"/>
          </a:p>
        </p:txBody>
      </p:sp>
      <p:sp>
        <p:nvSpPr>
          <p:cNvPr id="19" name="Teks instruksional"/>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d-ID" sz="1200" b="1" i="1" noProof="0" dirty="0" smtClean="0">
                <a:latin typeface="Arial" pitchFamily="34" charset="0"/>
                <a:cs typeface="Arial" pitchFamily="34" charset="0"/>
              </a:rPr>
              <a:t>CATATAN:</a:t>
            </a:r>
          </a:p>
          <a:p>
            <a:pPr rtl="0"/>
            <a:r>
              <a:rPr lang="id-ID" sz="1200" i="1" noProof="0" dirty="0" smtClean="0">
                <a:latin typeface="Arial" pitchFamily="34" charset="0"/>
                <a:cs typeface="Arial" pitchFamily="34" charset="0"/>
              </a:rPr>
              <a:t>Untuk mengubah gambar di </a:t>
            </a:r>
            <a:r>
              <a:rPr lang="id-ID" sz="1200" i="1" noProof="0" dirty="0" err="1" smtClean="0">
                <a:latin typeface="Arial" pitchFamily="34" charset="0"/>
                <a:cs typeface="Arial" pitchFamily="34" charset="0"/>
              </a:rPr>
              <a:t>slide</a:t>
            </a:r>
            <a:r>
              <a:rPr lang="id-ID" sz="1200" i="1" noProof="0" dirty="0" smtClean="0">
                <a:latin typeface="Arial" pitchFamily="34" charset="0"/>
                <a:cs typeface="Arial" pitchFamily="34" charset="0"/>
              </a:rPr>
              <a:t> ini, pilih gambar, lalu hapus. Kemudian klik ikon Gambar dalam </a:t>
            </a:r>
            <a:r>
              <a:rPr lang="id-ID" sz="1200" i="1" noProof="0" dirty="0" err="1" smtClean="0">
                <a:latin typeface="Arial" pitchFamily="34" charset="0"/>
                <a:cs typeface="Arial" pitchFamily="34" charset="0"/>
              </a:rPr>
              <a:t>placeholder</a:t>
            </a:r>
            <a:r>
              <a:rPr lang="id-ID" sz="1200" i="1" noProof="0" dirty="0" smtClean="0">
                <a:latin typeface="Arial" pitchFamily="34" charset="0"/>
                <a:cs typeface="Arial" pitchFamily="34" charset="0"/>
              </a:rPr>
              <a:t> untuk menyisipkan gambar Anda sendiri.</a:t>
            </a:r>
            <a:endParaRPr lang="id-ID" sz="1200" i="1" noProof="0" dirty="0">
              <a:latin typeface="Arial" pitchFamily="34" charset="0"/>
              <a:cs typeface="Arial" pitchFamily="34" charset="0"/>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Bagian">
    <p:spTree>
      <p:nvGrpSpPr>
        <p:cNvPr id="1" name=""/>
        <p:cNvGrpSpPr/>
        <p:nvPr/>
      </p:nvGrpSpPr>
      <p:grpSpPr>
        <a:xfrm>
          <a:off x="0" y="0"/>
          <a:ext cx="0" cy="0"/>
          <a:chOff x="0" y="0"/>
          <a:chExt cx="0" cy="0"/>
        </a:xfrm>
      </p:grpSpPr>
      <p:grpSp>
        <p:nvGrpSpPr>
          <p:cNvPr id="8" name="Grup 7"/>
          <p:cNvGrpSpPr/>
          <p:nvPr/>
        </p:nvGrpSpPr>
        <p:grpSpPr>
          <a:xfrm>
            <a:off x="0" y="2514601"/>
            <a:ext cx="9144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Konektor Lurus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Konektor Lurus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ersegi panjang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noProof="0" dirty="0"/>
            </a:p>
          </p:txBody>
        </p:sp>
        <p:grpSp>
          <p:nvGrpSpPr>
            <p:cNvPr id="11" name="Grup 10"/>
            <p:cNvGrpSpPr/>
            <p:nvPr/>
          </p:nvGrpSpPr>
          <p:grpSpPr>
            <a:xfrm rot="10800000">
              <a:off x="647402" y="5645510"/>
              <a:ext cx="10838688" cy="63125"/>
              <a:chOff x="507492" y="1501519"/>
              <a:chExt cx="8129016" cy="63125"/>
            </a:xfrm>
          </p:grpSpPr>
          <p:cxnSp>
            <p:nvCxnSpPr>
              <p:cNvPr id="12" name="Konektor Lurus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Konektor Lurus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Judul 1"/>
          <p:cNvSpPr>
            <a:spLocks noGrp="1"/>
          </p:cNvSpPr>
          <p:nvPr>
            <p:ph type="title"/>
          </p:nvPr>
        </p:nvSpPr>
        <p:spPr>
          <a:xfrm>
            <a:off x="828675" y="2971806"/>
            <a:ext cx="7553324" cy="1684150"/>
          </a:xfrm>
        </p:spPr>
        <p:txBody>
          <a:bodyPr rtlCol="0" anchor="ctr">
            <a:normAutofit/>
          </a:bodyPr>
          <a:lstStyle>
            <a:lvl1pPr algn="l" rtl="0">
              <a:defRPr sz="4400" cap="all" baseline="0">
                <a:solidFill>
                  <a:schemeClr val="bg1"/>
                </a:solidFill>
              </a:defRPr>
            </a:lvl1pPr>
          </a:lstStyle>
          <a:p>
            <a:pPr rtl="0"/>
            <a:r>
              <a:rPr lang="en-US" noProof="0" smtClean="0"/>
              <a:t>Click to edit Master title style</a:t>
            </a:r>
            <a:endParaRPr lang="id-ID" noProof="0" dirty="0"/>
          </a:p>
        </p:txBody>
      </p:sp>
      <p:sp>
        <p:nvSpPr>
          <p:cNvPr id="3" name="Placeholder Teks 2"/>
          <p:cNvSpPr>
            <a:spLocks noGrp="1"/>
          </p:cNvSpPr>
          <p:nvPr>
            <p:ph type="body" idx="1" hasCustomPrompt="1"/>
          </p:nvPr>
        </p:nvSpPr>
        <p:spPr>
          <a:xfrm>
            <a:off x="828675" y="4655956"/>
            <a:ext cx="7553324"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d-ID" noProof="0" dirty="0" smtClean="0"/>
              <a:t>Klik untuk edit gaya teks Master</a:t>
            </a:r>
            <a:endParaRPr lang="id-ID" noProof="0" dirty="0"/>
          </a:p>
        </p:txBody>
      </p:sp>
      <p:sp>
        <p:nvSpPr>
          <p:cNvPr id="4" name="Placeholder Tanggal 3"/>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5" name="Placeholder Footer 4"/>
          <p:cNvSpPr>
            <a:spLocks noGrp="1"/>
          </p:cNvSpPr>
          <p:nvPr>
            <p:ph type="ftr" sz="quarter" idx="11"/>
          </p:nvPr>
        </p:nvSpPr>
        <p:spPr/>
        <p:txBody>
          <a:bodyPr rtlCol="0"/>
          <a:lstStyle/>
          <a:p>
            <a:endParaRPr lang="en-US"/>
          </a:p>
        </p:txBody>
      </p:sp>
      <p:sp>
        <p:nvSpPr>
          <p:cNvPr id="6" name="Placeholder Nomor Slide 5"/>
          <p:cNvSpPr>
            <a:spLocks noGrp="1"/>
          </p:cNvSpPr>
          <p:nvPr>
            <p:ph type="sldNum" sz="quarter" idx="12"/>
          </p:nvPr>
        </p:nvSpPr>
        <p:spPr/>
        <p:txBody>
          <a:bodyPr rtlCol="0"/>
          <a:lstStyle/>
          <a:p>
            <a:fld id="{B6F15528-21DE-4FAA-801E-634DDDAF4B2B}" type="slidenum">
              <a:rPr lang="en-US" smtClean="0"/>
              <a:pPr/>
              <a:t>‹#›</a:t>
            </a:fld>
            <a:endParaRPr lang="en-US"/>
          </a:p>
        </p:txBody>
      </p:sp>
      <p:pic>
        <p:nvPicPr>
          <p:cNvPr id="7" name="Gambar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Placeholder Konten 2"/>
          <p:cNvSpPr>
            <a:spLocks noGrp="1"/>
          </p:cNvSpPr>
          <p:nvPr>
            <p:ph sz="half" idx="1" hasCustomPrompt="1"/>
          </p:nvPr>
        </p:nvSpPr>
        <p:spPr>
          <a:xfrm>
            <a:off x="828675" y="1600201"/>
            <a:ext cx="3686175"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Konten 3"/>
          <p:cNvSpPr>
            <a:spLocks noGrp="1"/>
          </p:cNvSpPr>
          <p:nvPr>
            <p:ph sz="half" idx="2" hasCustomPrompt="1"/>
          </p:nvPr>
        </p:nvSpPr>
        <p:spPr>
          <a:xfrm>
            <a:off x="4629150" y="1600201"/>
            <a:ext cx="3686175" cy="4571999"/>
          </a:xfrm>
        </p:spPr>
        <p:txBody>
          <a:bodyPr rtlCol="0"/>
          <a:lstStyle>
            <a:lvl1pPr rtl="0">
              <a:defRPr/>
            </a:lvl1pPr>
            <a:lvl5pPr algn="l" rtl="0">
              <a:defRPr/>
            </a:lvl5pPr>
            <a:lvl6pPr algn="l" rtl="0">
              <a:defRPr/>
            </a:lvl6pPr>
            <a:lvl7pPr algn="l" rtl="0">
              <a:defRPr/>
            </a:lvl7pPr>
            <a:lvl8pPr algn="l" rtl="0">
              <a:defRPr/>
            </a:lvl8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5" name="Placeholder Tanggal 4"/>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6" name="Placeholder Footer 5"/>
          <p:cNvSpPr>
            <a:spLocks noGrp="1"/>
          </p:cNvSpPr>
          <p:nvPr>
            <p:ph type="ftr" sz="quarter" idx="11"/>
          </p:nvPr>
        </p:nvSpPr>
        <p:spPr/>
        <p:txBody>
          <a:bodyPr rtlCol="0"/>
          <a:lstStyle/>
          <a:p>
            <a:endParaRPr lang="en-US"/>
          </a:p>
        </p:txBody>
      </p:sp>
      <p:sp>
        <p:nvSpPr>
          <p:cNvPr id="7" name="Placeholder Nomor Slide 6"/>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Placeholder Teks 2"/>
          <p:cNvSpPr>
            <a:spLocks noGrp="1"/>
          </p:cNvSpPr>
          <p:nvPr>
            <p:ph type="body" idx="1" hasCustomPrompt="1"/>
          </p:nvPr>
        </p:nvSpPr>
        <p:spPr>
          <a:xfrm>
            <a:off x="828675"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d-ID" noProof="0" dirty="0" smtClean="0"/>
              <a:t>Klik untuk edit gaya teks Master</a:t>
            </a:r>
            <a:endParaRPr lang="id-ID" noProof="0" dirty="0"/>
          </a:p>
        </p:txBody>
      </p:sp>
      <p:sp>
        <p:nvSpPr>
          <p:cNvPr id="4" name="Placeholder Konten 3"/>
          <p:cNvSpPr>
            <a:spLocks noGrp="1"/>
          </p:cNvSpPr>
          <p:nvPr>
            <p:ph sz="half" idx="2" hasCustomPrompt="1"/>
          </p:nvPr>
        </p:nvSpPr>
        <p:spPr>
          <a:xfrm>
            <a:off x="828675" y="2424112"/>
            <a:ext cx="3689604" cy="3748088"/>
          </a:xfrm>
        </p:spPr>
        <p:txBody>
          <a:bodyPr rtlCol="0"/>
          <a:lstStyle>
            <a:lvl1pPr rtl="0">
              <a:defRPr/>
            </a:lvl1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5" name="Placeholder Teks 4"/>
          <p:cNvSpPr>
            <a:spLocks noGrp="1"/>
          </p:cNvSpPr>
          <p:nvPr>
            <p:ph type="body" sz="quarter" idx="3" hasCustomPrompt="1"/>
          </p:nvPr>
        </p:nvSpPr>
        <p:spPr>
          <a:xfrm>
            <a:off x="4624583" y="1600200"/>
            <a:ext cx="3689604"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d-ID" noProof="0" dirty="0" smtClean="0"/>
              <a:t>Klik untuk edit gaya teks Master</a:t>
            </a:r>
            <a:endParaRPr lang="id-ID" noProof="0" dirty="0"/>
          </a:p>
        </p:txBody>
      </p:sp>
      <p:sp>
        <p:nvSpPr>
          <p:cNvPr id="6" name="Placeholder Konten 5"/>
          <p:cNvSpPr>
            <a:spLocks noGrp="1"/>
          </p:cNvSpPr>
          <p:nvPr>
            <p:ph sz="quarter" idx="4" hasCustomPrompt="1"/>
          </p:nvPr>
        </p:nvSpPr>
        <p:spPr>
          <a:xfrm>
            <a:off x="4624583" y="2424112"/>
            <a:ext cx="3689604" cy="3748088"/>
          </a:xfrm>
        </p:spPr>
        <p:txBody>
          <a:bodyPr rtlCol="0"/>
          <a:lstStyle>
            <a:lvl1pPr rtl="0">
              <a:defRPr/>
            </a:lvl1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7" name="Placeholder Tanggal 6"/>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8" name="Placeholder Footer 7"/>
          <p:cNvSpPr>
            <a:spLocks noGrp="1"/>
          </p:cNvSpPr>
          <p:nvPr>
            <p:ph type="ftr" sz="quarter" idx="11"/>
          </p:nvPr>
        </p:nvSpPr>
        <p:spPr/>
        <p:txBody>
          <a:bodyPr rtlCol="0"/>
          <a:lstStyle/>
          <a:p>
            <a:endParaRPr lang="en-US"/>
          </a:p>
        </p:txBody>
      </p:sp>
      <p:sp>
        <p:nvSpPr>
          <p:cNvPr id="9" name="Placeholder Nomor Slide 8"/>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lstStyle/>
          <a:p>
            <a:pPr rtl="0"/>
            <a:r>
              <a:rPr lang="en-US" noProof="0" smtClean="0"/>
              <a:t>Click to edit Master title style</a:t>
            </a:r>
            <a:endParaRPr lang="id-ID" noProof="0" dirty="0"/>
          </a:p>
        </p:txBody>
      </p:sp>
      <p:sp>
        <p:nvSpPr>
          <p:cNvPr id="3" name="Placeholder Tanggal 2"/>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4" name="Placeholder Footer 3"/>
          <p:cNvSpPr>
            <a:spLocks noGrp="1"/>
          </p:cNvSpPr>
          <p:nvPr>
            <p:ph type="ftr" sz="quarter" idx="11"/>
          </p:nvPr>
        </p:nvSpPr>
        <p:spPr/>
        <p:txBody>
          <a:bodyPr rtlCol="0"/>
          <a:lstStyle/>
          <a:p>
            <a:endParaRPr lang="en-US"/>
          </a:p>
        </p:txBody>
      </p:sp>
      <p:sp>
        <p:nvSpPr>
          <p:cNvPr id="5" name="Placeholder Nomor Slide 4"/>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Kosong">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3" name="Placeholder Footer 2"/>
          <p:cNvSpPr>
            <a:spLocks noGrp="1"/>
          </p:cNvSpPr>
          <p:nvPr>
            <p:ph type="ftr" sz="quarter" idx="11"/>
          </p:nvPr>
        </p:nvSpPr>
        <p:spPr/>
        <p:txBody>
          <a:bodyPr rtlCol="0"/>
          <a:lstStyle/>
          <a:p>
            <a:endParaRPr lang="en-US"/>
          </a:p>
        </p:txBody>
      </p:sp>
      <p:sp>
        <p:nvSpPr>
          <p:cNvPr id="4" name="Placeholder Nomor Slide 3"/>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p:cNvSpPr>
            <a:spLocks noGrp="1"/>
          </p:cNvSpPr>
          <p:nvPr>
            <p:ph type="title"/>
          </p:nvPr>
        </p:nvSpPr>
        <p:spPr/>
        <p:txBody>
          <a:bodyPr rtlCol="0" anchor="b"/>
          <a:lstStyle>
            <a:lvl1pPr algn="l" rtl="0">
              <a:defRPr sz="3200"/>
            </a:lvl1pPr>
          </a:lstStyle>
          <a:p>
            <a:pPr rtl="0"/>
            <a:r>
              <a:rPr lang="en-US" noProof="0" smtClean="0"/>
              <a:t>Click to edit Master title style</a:t>
            </a:r>
            <a:endParaRPr lang="id-ID" noProof="0" dirty="0"/>
          </a:p>
        </p:txBody>
      </p:sp>
      <p:sp>
        <p:nvSpPr>
          <p:cNvPr id="3" name="Placeholder Konten 2"/>
          <p:cNvSpPr>
            <a:spLocks noGrp="1"/>
          </p:cNvSpPr>
          <p:nvPr>
            <p:ph idx="1" hasCustomPrompt="1"/>
          </p:nvPr>
        </p:nvSpPr>
        <p:spPr>
          <a:xfrm>
            <a:off x="4231386" y="1600200"/>
            <a:ext cx="4083939"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d-ID" noProof="0" dirty="0" smtClean="0"/>
              <a:t>Klik untuk edit gaya teks Master</a:t>
            </a:r>
            <a:endParaRPr lang="id-ID" noProof="0" dirty="0"/>
          </a:p>
          <a:p>
            <a:pPr lvl="1" rtl="0"/>
            <a:r>
              <a:rPr lang="id-ID" noProof="0" dirty="0"/>
              <a:t>Tingkat kedua</a:t>
            </a:r>
          </a:p>
          <a:p>
            <a:pPr lvl="2" rtl="0"/>
            <a:r>
              <a:rPr lang="id-ID" noProof="0" dirty="0"/>
              <a:t>Tingkat ketiga</a:t>
            </a:r>
          </a:p>
          <a:p>
            <a:pPr lvl="3" rtl="0"/>
            <a:r>
              <a:rPr lang="id-ID" noProof="0" dirty="0"/>
              <a:t>Tingkat keempat</a:t>
            </a:r>
          </a:p>
          <a:p>
            <a:pPr lvl="4" rtl="0"/>
            <a:r>
              <a:rPr lang="id-ID" noProof="0" dirty="0"/>
              <a:t>Tingkat kelima</a:t>
            </a:r>
          </a:p>
        </p:txBody>
      </p:sp>
      <p:sp>
        <p:nvSpPr>
          <p:cNvPr id="4" name="Placeholder Teks 3"/>
          <p:cNvSpPr>
            <a:spLocks noGrp="1"/>
          </p:cNvSpPr>
          <p:nvPr>
            <p:ph type="body" sz="half" idx="2" hasCustomPrompt="1"/>
          </p:nvPr>
        </p:nvSpPr>
        <p:spPr>
          <a:xfrm>
            <a:off x="828675" y="1600200"/>
            <a:ext cx="3288411"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d-ID" noProof="0" dirty="0" smtClean="0"/>
              <a:t>Klik untuk edit gaya teks Master</a:t>
            </a:r>
            <a:endParaRPr lang="id-ID" noProof="0" dirty="0"/>
          </a:p>
        </p:txBody>
      </p:sp>
      <p:sp>
        <p:nvSpPr>
          <p:cNvPr id="5" name="Placeholder Tanggal 4"/>
          <p:cNvSpPr>
            <a:spLocks noGrp="1"/>
          </p:cNvSpPr>
          <p:nvPr>
            <p:ph type="dt" sz="half" idx="10"/>
          </p:nvPr>
        </p:nvSpPr>
        <p:spPr/>
        <p:txBody>
          <a:bodyPr rtlCol="0"/>
          <a:lstStyle>
            <a:lvl1pPr>
              <a:defRPr/>
            </a:lvl1pPr>
          </a:lstStyle>
          <a:p>
            <a:fld id="{1D8BD707-D9CF-40AE-B4C6-C98DA3205C09}" type="datetimeFigureOut">
              <a:rPr lang="en-US" smtClean="0"/>
              <a:pPr/>
              <a:t>5/20/2021</a:t>
            </a:fld>
            <a:endParaRPr lang="en-US"/>
          </a:p>
        </p:txBody>
      </p:sp>
      <p:sp>
        <p:nvSpPr>
          <p:cNvPr id="6" name="Placeholder Footer 5"/>
          <p:cNvSpPr>
            <a:spLocks noGrp="1"/>
          </p:cNvSpPr>
          <p:nvPr>
            <p:ph type="ftr" sz="quarter" idx="11"/>
          </p:nvPr>
        </p:nvSpPr>
        <p:spPr/>
        <p:txBody>
          <a:bodyPr rtlCol="0"/>
          <a:lstStyle/>
          <a:p>
            <a:endParaRPr lang="en-US"/>
          </a:p>
        </p:txBody>
      </p:sp>
      <p:sp>
        <p:nvSpPr>
          <p:cNvPr id="7" name="Placeholder Nomor Slide 6"/>
          <p:cNvSpPr>
            <a:spLocks noGrp="1"/>
          </p:cNvSpPr>
          <p:nvPr>
            <p:ph type="sldNum" sz="quarter" idx="12"/>
          </p:nvPr>
        </p:nvSpPr>
        <p:spPr/>
        <p:txBody>
          <a:bodyPr rtlCol="0"/>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ceholder Judul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pPr rtl="0"/>
            <a:r>
              <a:rPr lang="id-ID" noProof="0" dirty="0"/>
              <a:t>Klik untuk mengedit gaya judul Master</a:t>
            </a:r>
          </a:p>
        </p:txBody>
      </p:sp>
      <p:sp>
        <p:nvSpPr>
          <p:cNvPr id="3" name="Placeholder Teks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rtl="0"/>
            <a:r>
              <a:rPr lang="id-ID" noProof="0" dirty="0" smtClean="0"/>
              <a:t>Klik untuk edit gaya teks Master</a:t>
            </a:r>
          </a:p>
          <a:p>
            <a:pPr lvl="1" rtl="0"/>
            <a:r>
              <a:rPr lang="id-ID" noProof="0" dirty="0" smtClean="0"/>
              <a:t>Tingkat kedua</a:t>
            </a:r>
          </a:p>
          <a:p>
            <a:pPr lvl="2" rtl="0"/>
            <a:r>
              <a:rPr lang="id-ID" noProof="0" dirty="0" smtClean="0"/>
              <a:t>Tingkat </a:t>
            </a:r>
            <a:r>
              <a:rPr lang="id-ID" noProof="0" dirty="0"/>
              <a:t>ketiga</a:t>
            </a:r>
          </a:p>
          <a:p>
            <a:pPr lvl="3" rtl="0"/>
            <a:r>
              <a:rPr lang="id-ID" noProof="0" dirty="0"/>
              <a:t>Tingkat keempat</a:t>
            </a:r>
          </a:p>
          <a:p>
            <a:pPr lvl="4" rtl="0"/>
            <a:r>
              <a:rPr lang="id-ID" noProof="0" dirty="0"/>
              <a:t>Tingkat kelima</a:t>
            </a:r>
          </a:p>
          <a:p>
            <a:pPr lvl="5" rtl="0"/>
            <a:r>
              <a:rPr lang="id-ID" noProof="0" dirty="0"/>
              <a:t>Tingkat keenam</a:t>
            </a:r>
          </a:p>
          <a:p>
            <a:pPr lvl="6" rtl="0"/>
            <a:r>
              <a:rPr lang="id-ID" noProof="0" dirty="0"/>
              <a:t>Tingkat ketujuh</a:t>
            </a:r>
          </a:p>
          <a:p>
            <a:pPr lvl="7" rtl="0"/>
            <a:r>
              <a:rPr lang="id-ID" noProof="0" dirty="0"/>
              <a:t>Tingkat kedelapan</a:t>
            </a:r>
          </a:p>
          <a:p>
            <a:pPr lvl="8" rtl="0"/>
            <a:r>
              <a:rPr lang="id-ID" noProof="0" dirty="0"/>
              <a:t>Tingkat kesembilan</a:t>
            </a:r>
          </a:p>
        </p:txBody>
      </p:sp>
      <p:sp>
        <p:nvSpPr>
          <p:cNvPr id="4" name="Placeholder Tanggal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1D8BD707-D9CF-40AE-B4C6-C98DA3205C09}" type="datetimeFigureOut">
              <a:rPr lang="en-US" smtClean="0"/>
              <a:pPr/>
              <a:t>5/20/2021</a:t>
            </a:fld>
            <a:endParaRPr lang="en-US"/>
          </a:p>
        </p:txBody>
      </p:sp>
      <p:sp>
        <p:nvSpPr>
          <p:cNvPr id="5" name="Placeholder Foot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endParaRPr lang="en-US"/>
          </a:p>
        </p:txBody>
      </p:sp>
      <p:sp>
        <p:nvSpPr>
          <p:cNvPr id="6" name="Placeholder Nomor Slide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B6F15528-21DE-4FAA-801E-634DDDAF4B2B}" type="slidenum">
              <a:rPr lang="en-US" smtClean="0"/>
              <a:pPr/>
              <a:t>‹#›</a:t>
            </a:fld>
            <a:endParaRPr lang="en-US"/>
          </a:p>
        </p:txBody>
      </p:sp>
      <p:grpSp>
        <p:nvGrpSpPr>
          <p:cNvPr id="7" name="Grup 14"/>
          <p:cNvGrpSpPr/>
          <p:nvPr/>
        </p:nvGrpSpPr>
        <p:grpSpPr>
          <a:xfrm>
            <a:off x="827532" y="1219202"/>
            <a:ext cx="7488936" cy="84403"/>
            <a:chOff x="1073150" y="1219201"/>
            <a:chExt cx="10058400" cy="63125"/>
          </a:xfrm>
        </p:grpSpPr>
        <p:cxnSp>
          <p:nvCxnSpPr>
            <p:cNvPr id="13" name="Konektor Lurus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Konektor Lurus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Ambang Rangsangan</a:t>
            </a:r>
            <a:br>
              <a:rPr lang="id-ID" dirty="0" smtClean="0"/>
            </a:br>
            <a:r>
              <a:rPr lang="id-ID" dirty="0" smtClean="0"/>
              <a:t>(Threshold)</a:t>
            </a:r>
            <a:endParaRPr lang="id-ID" dirty="0"/>
          </a:p>
        </p:txBody>
      </p:sp>
      <p:sp>
        <p:nvSpPr>
          <p:cNvPr id="3" name="Subtitle 2"/>
          <p:cNvSpPr>
            <a:spLocks noGrp="1"/>
          </p:cNvSpPr>
          <p:nvPr>
            <p:ph type="subTitle" idx="1"/>
          </p:nvPr>
        </p:nvSpPr>
        <p:spPr/>
        <p:txBody>
          <a:bodyPr/>
          <a:lstStyle/>
          <a:p>
            <a:r>
              <a:rPr lang="id-ID" dirty="0" smtClean="0"/>
              <a:t>MK Uji Sensori</a:t>
            </a:r>
            <a:endParaRPr lang="id-ID"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Prosedur Pengujian </a:t>
            </a:r>
            <a:endParaRPr lang="id-ID" dirty="0"/>
          </a:p>
        </p:txBody>
      </p:sp>
      <p:graphicFrame>
        <p:nvGraphicFramePr>
          <p:cNvPr id="4" name="Content Placeholder 3"/>
          <p:cNvGraphicFramePr>
            <a:graphicFrameLocks noGrp="1"/>
          </p:cNvGraphicFramePr>
          <p:nvPr>
            <p:ph idx="1"/>
          </p:nvPr>
        </p:nvGraphicFramePr>
        <p:xfrm>
          <a:off x="828675" y="1600200"/>
          <a:ext cx="7486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Persiapan Deret Cuplikan </a:t>
            </a:r>
            <a:endParaRPr lang="id-ID" dirty="0"/>
          </a:p>
        </p:txBody>
      </p:sp>
      <p:sp>
        <p:nvSpPr>
          <p:cNvPr id="3" name="Content Placeholder 2"/>
          <p:cNvSpPr>
            <a:spLocks noGrp="1"/>
          </p:cNvSpPr>
          <p:nvPr>
            <p:ph idx="1"/>
          </p:nvPr>
        </p:nvSpPr>
        <p:spPr/>
        <p:txBody>
          <a:bodyPr/>
          <a:lstStyle/>
          <a:p>
            <a:r>
              <a:rPr lang="id-ID" dirty="0" smtClean="0"/>
              <a:t>Sejumlah sampel yang diujikan diurutkan terlebih dahulu </a:t>
            </a:r>
          </a:p>
          <a:p>
            <a:r>
              <a:rPr lang="id-ID" dirty="0" smtClean="0"/>
              <a:t>Berdasarkan tingkat rangsangan / tingkat konsentrasi </a:t>
            </a:r>
          </a:p>
          <a:p>
            <a:endParaRPr lang="id-ID" dirty="0" smtClean="0"/>
          </a:p>
          <a:p>
            <a:pPr>
              <a:buNone/>
            </a:pPr>
            <a:r>
              <a:rPr lang="id-ID" dirty="0" smtClean="0"/>
              <a:t>	Rendah						Tinggi</a:t>
            </a:r>
          </a:p>
          <a:p>
            <a:endParaRPr lang="id-ID" dirty="0" smtClean="0"/>
          </a:p>
          <a:p>
            <a:r>
              <a:rPr lang="id-ID" dirty="0" smtClean="0"/>
              <a:t>Setelah disiapkan pengurutannya, deret cuplikan yg sudah dbuat diberikan tiga kode acak (tabel statistika)</a:t>
            </a:r>
          </a:p>
          <a:p>
            <a:endParaRPr lang="id-ID" dirty="0"/>
          </a:p>
        </p:txBody>
      </p:sp>
      <p:cxnSp>
        <p:nvCxnSpPr>
          <p:cNvPr id="5" name="Straight Arrow Connector 4"/>
          <p:cNvCxnSpPr/>
          <p:nvPr/>
        </p:nvCxnSpPr>
        <p:spPr>
          <a:xfrm>
            <a:off x="1219200" y="2895600"/>
            <a:ext cx="6324600" cy="0"/>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ext Placeholder 3"/>
          <p:cNvSpPr>
            <a:spLocks noGrp="1"/>
          </p:cNvSpPr>
          <p:nvPr>
            <p:ph type="body" sz="half" idx="2"/>
          </p:nvPr>
        </p:nvSpPr>
        <p:spPr>
          <a:xfrm>
            <a:off x="1143000" y="4343400"/>
            <a:ext cx="7162799" cy="1905000"/>
          </a:xfrm>
        </p:spPr>
        <p:txBody>
          <a:bodyPr/>
          <a:lstStyle/>
          <a:p>
            <a:r>
              <a:rPr lang="id-ID" dirty="0" smtClean="0"/>
              <a:t>Contoh deret cuplikan larutan ekstrak stevia</a:t>
            </a:r>
          </a:p>
          <a:p>
            <a:endParaRPr lang="id-ID" dirty="0" smtClean="0"/>
          </a:p>
          <a:p>
            <a:endParaRPr lang="id-ID" dirty="0"/>
          </a:p>
        </p:txBody>
      </p:sp>
      <p:pic>
        <p:nvPicPr>
          <p:cNvPr id="3074" name="Picture 2"/>
          <p:cNvPicPr>
            <a:picLocks noGrp="1" noChangeAspect="1" noChangeArrowheads="1"/>
          </p:cNvPicPr>
          <p:nvPr>
            <p:ph idx="1"/>
          </p:nvPr>
        </p:nvPicPr>
        <p:blipFill>
          <a:blip r:embed="rId2" cstate="print"/>
          <a:srcRect l="32268" t="43364" r="30082" b="26773"/>
          <a:stretch>
            <a:fillRect/>
          </a:stretch>
        </p:blipFill>
        <p:spPr bwMode="auto">
          <a:xfrm>
            <a:off x="1618673" y="1480751"/>
            <a:ext cx="6077527" cy="271024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Proses Pengujian </a:t>
            </a:r>
            <a:endParaRPr lang="id-ID" dirty="0"/>
          </a:p>
        </p:txBody>
      </p:sp>
      <p:sp>
        <p:nvSpPr>
          <p:cNvPr id="3" name="Content Placeholder 2"/>
          <p:cNvSpPr>
            <a:spLocks noGrp="1"/>
          </p:cNvSpPr>
          <p:nvPr>
            <p:ph idx="1"/>
          </p:nvPr>
        </p:nvSpPr>
        <p:spPr/>
        <p:txBody>
          <a:bodyPr/>
          <a:lstStyle/>
          <a:p>
            <a:pPr marL="457200" indent="-457200">
              <a:buAutoNum type="arabicPeriod"/>
            </a:pPr>
            <a:r>
              <a:rPr lang="id-ID" dirty="0" smtClean="0"/>
              <a:t>Penyajian </a:t>
            </a:r>
          </a:p>
          <a:p>
            <a:pPr marL="457200" indent="-457200">
              <a:buNone/>
            </a:pPr>
            <a:r>
              <a:rPr lang="id-ID" dirty="0" smtClean="0"/>
              <a:t>	Dalam penyajian, sampel yang dberikan harus seragam alat alat pengujiannya seperti gelas dan sendok yang digunakan. Dan dalam penyusunan penyajian sampel diharapkan tidak berdasarkan tingkat konsentrasi atau intensitas nya (sebaiknya acak) sehingga menghindari bias dalam penilaian.</a:t>
            </a:r>
          </a:p>
          <a:p>
            <a:pPr marL="457200" indent="-457200">
              <a:buNone/>
            </a:pPr>
            <a:endParaRPr lang="id-ID" dirty="0" smtClean="0"/>
          </a:p>
          <a:p>
            <a:pPr marL="457200" indent="-457200">
              <a:buAutoNum type="arabicPeriod" startAt="2"/>
            </a:pPr>
            <a:r>
              <a:rPr lang="id-ID" dirty="0" smtClean="0"/>
              <a:t>Penyusunan Kuisioner</a:t>
            </a:r>
          </a:p>
          <a:p>
            <a:pPr marL="457200" indent="-457200">
              <a:buNone/>
            </a:pPr>
            <a:r>
              <a:rPr lang="id-ID" dirty="0" smtClean="0"/>
              <a:t>	Informasi produk, Identitas panelis, Waktu pengujian, Informasi uji sensori yang akan dilakukan (Instruksi jelas dan singkat), serta bagian tempat respon akan dicatat.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457200" indent="-457200">
              <a:buAutoNum type="arabicPeriod" startAt="3"/>
            </a:pPr>
            <a:r>
              <a:rPr lang="id-ID" dirty="0" smtClean="0"/>
              <a:t>Persiapan Panelis</a:t>
            </a:r>
          </a:p>
          <a:p>
            <a:pPr marL="457200" indent="-457200">
              <a:buNone/>
            </a:pPr>
            <a:r>
              <a:rPr lang="id-ID" dirty="0" smtClean="0"/>
              <a:t>	Dipilih berdasarkan kebutuhan uji dan diutamakan panelis yang sudah mengenal dgn baik sifat sensorinya.</a:t>
            </a:r>
          </a:p>
          <a:p>
            <a:pPr marL="457200" indent="-457200">
              <a:buNone/>
            </a:pPr>
            <a:endParaRPr lang="id-ID" dirty="0" smtClean="0"/>
          </a:p>
          <a:p>
            <a:pPr marL="457200" indent="-457200">
              <a:buAutoNum type="arabicPeriod" startAt="4"/>
            </a:pPr>
            <a:r>
              <a:rPr lang="id-ID" dirty="0" smtClean="0"/>
              <a:t>Proses Perangsangan</a:t>
            </a:r>
          </a:p>
          <a:p>
            <a:pPr marL="457200" indent="-457200">
              <a:buNone/>
            </a:pPr>
            <a:r>
              <a:rPr lang="id-ID" dirty="0" smtClean="0"/>
              <a:t>	Dilakukan satu persatu, adanya penetralan rongga mulut tiap pencicipan, meniliskan kesan setelah mencicipi sampel, penulisan kesan memperhatikan kode sampel</a:t>
            </a:r>
          </a:p>
          <a:p>
            <a:endParaRPr lang="id-ID"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Metode Analisis</a:t>
            </a:r>
            <a:endParaRPr lang="id-ID" dirty="0"/>
          </a:p>
        </p:txBody>
      </p:sp>
      <p:sp>
        <p:nvSpPr>
          <p:cNvPr id="3" name="Text Placeholder 2"/>
          <p:cNvSpPr>
            <a:spLocks noGrp="1"/>
          </p:cNvSpPr>
          <p:nvPr>
            <p:ph type="body" idx="1"/>
          </p:nvPr>
        </p:nvSpPr>
        <p:spPr/>
        <p:txBody>
          <a:bodyPr/>
          <a:lstStyle/>
          <a:p>
            <a:endParaRPr lang="id-ID" dirty="0" smtClean="0"/>
          </a:p>
          <a:p>
            <a:r>
              <a:rPr lang="id-ID" dirty="0" smtClean="0"/>
              <a:t>Ambang Rata rata</a:t>
            </a:r>
            <a:endParaRPr lang="id-ID" dirty="0"/>
          </a:p>
        </p:txBody>
      </p:sp>
      <p:sp>
        <p:nvSpPr>
          <p:cNvPr id="4" name="Content Placeholder 3"/>
          <p:cNvSpPr>
            <a:spLocks noGrp="1"/>
          </p:cNvSpPr>
          <p:nvPr>
            <p:ph sz="half" idx="2"/>
          </p:nvPr>
        </p:nvSpPr>
        <p:spPr/>
        <p:txBody>
          <a:bodyPr>
            <a:normAutofit/>
          </a:bodyPr>
          <a:lstStyle/>
          <a:p>
            <a:endParaRPr lang="id-ID" dirty="0" smtClean="0"/>
          </a:p>
          <a:p>
            <a:r>
              <a:rPr lang="id-ID" dirty="0" smtClean="0"/>
              <a:t>Merekapitulasi hasil respon berdasarkan kuisioner</a:t>
            </a:r>
          </a:p>
          <a:p>
            <a:r>
              <a:rPr lang="id-ID" dirty="0" smtClean="0"/>
              <a:t>Mengurutkan berdasarkan konsentrasi dr rendah ke tinggi atau sebaliknya</a:t>
            </a:r>
          </a:p>
          <a:p>
            <a:r>
              <a:rPr lang="id-ID" dirty="0" smtClean="0"/>
              <a:t>Ditentukan berdasarkan </a:t>
            </a:r>
            <a:r>
              <a:rPr lang="id-ID" b="1" dirty="0" smtClean="0"/>
              <a:t>nilai rata rata dari seluruh panelis secara individu</a:t>
            </a:r>
          </a:p>
          <a:p>
            <a:endParaRPr lang="id-ID" dirty="0"/>
          </a:p>
        </p:txBody>
      </p:sp>
      <p:sp>
        <p:nvSpPr>
          <p:cNvPr id="5" name="Text Placeholder 4"/>
          <p:cNvSpPr>
            <a:spLocks noGrp="1"/>
          </p:cNvSpPr>
          <p:nvPr>
            <p:ph type="body" sz="quarter" idx="3"/>
          </p:nvPr>
        </p:nvSpPr>
        <p:spPr/>
        <p:txBody>
          <a:bodyPr/>
          <a:lstStyle/>
          <a:p>
            <a:r>
              <a:rPr lang="id-ID" dirty="0" smtClean="0"/>
              <a:t>Berdasarkan frekuensi</a:t>
            </a:r>
            <a:endParaRPr lang="id-ID" dirty="0"/>
          </a:p>
        </p:txBody>
      </p:sp>
      <p:sp>
        <p:nvSpPr>
          <p:cNvPr id="6" name="Content Placeholder 5"/>
          <p:cNvSpPr>
            <a:spLocks noGrp="1"/>
          </p:cNvSpPr>
          <p:nvPr>
            <p:ph sz="quarter" idx="4"/>
          </p:nvPr>
        </p:nvSpPr>
        <p:spPr/>
        <p:txBody>
          <a:bodyPr/>
          <a:lstStyle/>
          <a:p>
            <a:endParaRPr lang="id-ID" dirty="0" smtClean="0"/>
          </a:p>
          <a:p>
            <a:r>
              <a:rPr lang="id-ID" dirty="0" smtClean="0"/>
              <a:t>Menjumlahkan respon kesan yang timbul (angka 1) berdasarkan </a:t>
            </a:r>
            <a:r>
              <a:rPr lang="id-ID" b="1" dirty="0" smtClean="0"/>
              <a:t>nilai tiap sampel  dan dikonversi menjadi %</a:t>
            </a:r>
          </a:p>
          <a:p>
            <a:r>
              <a:rPr lang="id-ID" dirty="0" smtClean="0"/>
              <a:t>Menggambarkan dalam grafik dan menarik garis AM dan AP</a:t>
            </a:r>
          </a:p>
          <a:p>
            <a:endParaRPr lang="id-ID" dirty="0" smtClean="0"/>
          </a:p>
          <a:p>
            <a:endParaRPr lang="id-ID"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3" y="457200"/>
            <a:ext cx="7399787" cy="715962"/>
          </a:xfrm>
        </p:spPr>
        <p:txBody>
          <a:bodyPr/>
          <a:lstStyle/>
          <a:p>
            <a:r>
              <a:rPr lang="id-ID" dirty="0" smtClean="0"/>
              <a:t>Tugas harian </a:t>
            </a:r>
            <a:endParaRPr lang="id-ID" dirty="0"/>
          </a:p>
        </p:txBody>
      </p:sp>
      <p:sp>
        <p:nvSpPr>
          <p:cNvPr id="4" name="Text Placeholder 3"/>
          <p:cNvSpPr>
            <a:spLocks noGrp="1"/>
          </p:cNvSpPr>
          <p:nvPr>
            <p:ph type="body" sz="half" idx="2"/>
          </p:nvPr>
        </p:nvSpPr>
        <p:spPr>
          <a:xfrm>
            <a:off x="457200" y="5943600"/>
            <a:ext cx="8000999" cy="685800"/>
          </a:xfrm>
        </p:spPr>
        <p:txBody>
          <a:bodyPr>
            <a:normAutofit/>
          </a:bodyPr>
          <a:lstStyle/>
          <a:p>
            <a:r>
              <a:rPr lang="id-ID" dirty="0" smtClean="0"/>
              <a:t>Lakukan analisis untuk mendapatkan ambang mutlak dan ambang pengenal terhadap larutan ekstrak stevia</a:t>
            </a:r>
            <a:endParaRPr lang="id-ID" dirty="0"/>
          </a:p>
        </p:txBody>
      </p:sp>
      <p:pic>
        <p:nvPicPr>
          <p:cNvPr id="3074" name="Picture 2"/>
          <p:cNvPicPr>
            <a:picLocks noChangeAspect="1" noChangeArrowheads="1"/>
          </p:cNvPicPr>
          <p:nvPr/>
        </p:nvPicPr>
        <p:blipFill>
          <a:blip r:embed="rId2" cstate="print"/>
          <a:srcRect l="55051" t="29167" r="15666" b="32292"/>
          <a:stretch>
            <a:fillRect/>
          </a:stretch>
        </p:blipFill>
        <p:spPr bwMode="auto">
          <a:xfrm>
            <a:off x="533400" y="1447800"/>
            <a:ext cx="7924800" cy="4495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 kasih</a:t>
            </a:r>
            <a:endParaRPr lang="id-ID" dirty="0"/>
          </a:p>
        </p:txBody>
      </p:sp>
      <p:sp>
        <p:nvSpPr>
          <p:cNvPr id="3" name="Text Placeholder 2"/>
          <p:cNvSpPr>
            <a:spLocks noGrp="1"/>
          </p:cNvSpPr>
          <p:nvPr>
            <p:ph type="body" idx="1"/>
          </p:nvPr>
        </p:nvSpPr>
        <p:spPr>
          <a:xfrm>
            <a:off x="828675" y="4655956"/>
            <a:ext cx="7553324" cy="906644"/>
          </a:xfrm>
        </p:spPr>
        <p:txBody>
          <a:bodyPr>
            <a:normAutofit/>
          </a:bodyPr>
          <a:lstStyle/>
          <a:p>
            <a:r>
              <a:rPr lang="id-ID" dirty="0" smtClean="0"/>
              <a:t>Semoga ilmu yang dapatkan hari ini bisa menjadi bekal di akhirat dan menjadi jalan untuk dapat membanggakan keluarga, aamiin</a:t>
            </a:r>
          </a:p>
          <a:p>
            <a:endParaRPr lang="id-ID"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a:t>
            </a:r>
            <a:endParaRPr lang="id-ID" dirty="0"/>
          </a:p>
        </p:txBody>
      </p:sp>
      <p:sp>
        <p:nvSpPr>
          <p:cNvPr id="3" name="Content Placeholder 2"/>
          <p:cNvSpPr>
            <a:spLocks noGrp="1"/>
          </p:cNvSpPr>
          <p:nvPr>
            <p:ph idx="1"/>
          </p:nvPr>
        </p:nvSpPr>
        <p:spPr/>
        <p:txBody>
          <a:bodyPr>
            <a:normAutofit lnSpcReduction="10000"/>
          </a:bodyPr>
          <a:lstStyle/>
          <a:p>
            <a:r>
              <a:rPr lang="id-ID" dirty="0" smtClean="0"/>
              <a:t>Tidak semua rangsangan menghasilkan respon, jika terlalu kecil atau lemah bisa jadi respon tidak terdeteksi.</a:t>
            </a:r>
          </a:p>
          <a:p>
            <a:r>
              <a:rPr lang="id-ID" dirty="0" smtClean="0"/>
              <a:t>Batas dari kemampuan sensori tersebut = ambang rangsangan</a:t>
            </a:r>
          </a:p>
          <a:p>
            <a:r>
              <a:rPr lang="id-ID" dirty="0" smtClean="0"/>
              <a:t>Rangsangan tidak bisa menghasilkan kesan, apabila:</a:t>
            </a:r>
          </a:p>
          <a:p>
            <a:pPr>
              <a:buNone/>
            </a:pPr>
            <a:r>
              <a:rPr lang="id-ID" dirty="0" smtClean="0"/>
              <a:t>	hubungan fisikofisik kurang</a:t>
            </a:r>
          </a:p>
          <a:p>
            <a:pPr>
              <a:buNone/>
            </a:pPr>
            <a:r>
              <a:rPr lang="id-ID" dirty="0" smtClean="0"/>
              <a:t>	rangsangan terlalu rendah</a:t>
            </a:r>
          </a:p>
          <a:p>
            <a:pPr>
              <a:buNone/>
            </a:pPr>
            <a:r>
              <a:rPr lang="id-ID" dirty="0" smtClean="0"/>
              <a:t>	indra sakit/ cacat</a:t>
            </a:r>
          </a:p>
          <a:p>
            <a:r>
              <a:rPr lang="id-ID" dirty="0" smtClean="0"/>
              <a:t>Tujuan : menentukan formulasi suatu produk pangan atau untuk seleksi panelis dalam industri biasanya karyawan yang akan ditempatkan di quality control atau research and development</a:t>
            </a:r>
            <a:endParaRPr lang="id-ID"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Macam macam ambang</a:t>
            </a:r>
            <a:endParaRPr lang="id-ID" dirty="0"/>
          </a:p>
        </p:txBody>
      </p:sp>
      <p:sp>
        <p:nvSpPr>
          <p:cNvPr id="3" name="Content Placeholder 2"/>
          <p:cNvSpPr>
            <a:spLocks noGrp="1"/>
          </p:cNvSpPr>
          <p:nvPr>
            <p:ph idx="1"/>
          </p:nvPr>
        </p:nvSpPr>
        <p:spPr/>
        <p:txBody>
          <a:bodyPr/>
          <a:lstStyle/>
          <a:p>
            <a:r>
              <a:rPr lang="id-ID" dirty="0" smtClean="0"/>
              <a:t>Ambang mutlak ( the absolute threshold)</a:t>
            </a:r>
          </a:p>
          <a:p>
            <a:r>
              <a:rPr lang="id-ID" dirty="0" smtClean="0"/>
              <a:t>Ambang pengenalan ( the recognition threshold)</a:t>
            </a:r>
          </a:p>
          <a:p>
            <a:r>
              <a:rPr lang="id-ID" dirty="0" smtClean="0"/>
              <a:t>Ambang beda ( the difference threshold)</a:t>
            </a:r>
          </a:p>
          <a:p>
            <a:r>
              <a:rPr lang="id-ID" dirty="0" smtClean="0"/>
              <a:t>Ambang batas ( the terminal threshold)</a:t>
            </a:r>
            <a:endParaRPr lang="id-ID" dirty="0"/>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Ambang Mutlak</a:t>
            </a:r>
            <a:endParaRPr lang="id-ID" dirty="0"/>
          </a:p>
        </p:txBody>
      </p:sp>
      <p:sp>
        <p:nvSpPr>
          <p:cNvPr id="3" name="Content Placeholder 2"/>
          <p:cNvSpPr>
            <a:spLocks noGrp="1"/>
          </p:cNvSpPr>
          <p:nvPr>
            <p:ph idx="1"/>
          </p:nvPr>
        </p:nvSpPr>
        <p:spPr/>
        <p:txBody>
          <a:bodyPr/>
          <a:lstStyle/>
          <a:p>
            <a:r>
              <a:rPr lang="id-ID" dirty="0" smtClean="0"/>
              <a:t>Tingkat rangsangan terkecil yang mulai menghasilkan respon</a:t>
            </a:r>
          </a:p>
          <a:p>
            <a:r>
              <a:rPr lang="id-ID" dirty="0" smtClean="0"/>
              <a:t>Harus 50% lebih respon terdeteksi benar dr populasi </a:t>
            </a:r>
          </a:p>
          <a:p>
            <a:endParaRPr lang="id-ID" dirty="0" smtClean="0"/>
          </a:p>
          <a:p>
            <a:r>
              <a:rPr lang="id-ID" dirty="0" smtClean="0"/>
              <a:t>Contoh :</a:t>
            </a:r>
          </a:p>
          <a:p>
            <a:pPr>
              <a:buNone/>
            </a:pPr>
            <a:r>
              <a:rPr lang="id-ID" dirty="0" smtClean="0"/>
              <a:t>	larutan garam </a:t>
            </a:r>
          </a:p>
          <a:p>
            <a:pPr>
              <a:buNone/>
            </a:pPr>
            <a:r>
              <a:rPr lang="id-ID" dirty="0" smtClean="0"/>
              <a:t>	berapa pelarut (air) dan zat terlarut (garam) yang menghasilkan rasa asin ?</a:t>
            </a:r>
          </a:p>
          <a:p>
            <a:pPr>
              <a:buNone/>
            </a:pPr>
            <a:r>
              <a:rPr lang="id-ID" dirty="0" smtClean="0"/>
              <a:t>	pembandingnya : pelarut tanpa tambahan zat terlarut</a:t>
            </a:r>
          </a:p>
          <a:p>
            <a:pPr>
              <a:buNone/>
            </a:pPr>
            <a:r>
              <a:rPr lang="id-ID" dirty="0" smtClean="0"/>
              <a:t>	respon yang dihasilkan : rasa yang dihasilkan asin yang tipis</a:t>
            </a:r>
          </a:p>
          <a:p>
            <a:pPr>
              <a:buNone/>
            </a:pPr>
            <a:endParaRPr lang="id-ID" dirty="0" smtClean="0"/>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90600" y="4800600"/>
            <a:ext cx="7239000" cy="1524000"/>
          </a:xfrm>
        </p:spPr>
        <p:txBody>
          <a:bodyPr/>
          <a:lstStyle/>
          <a:p>
            <a:r>
              <a:rPr lang="id-ID" dirty="0" smtClean="0"/>
              <a:t>Nilai Ambang Rangsangan Rasa Dasar Bahan Pangan</a:t>
            </a:r>
          </a:p>
          <a:p>
            <a:endParaRPr lang="id-ID" dirty="0" smtClean="0"/>
          </a:p>
        </p:txBody>
      </p:sp>
      <p:pic>
        <p:nvPicPr>
          <p:cNvPr id="1026" name="Picture 2"/>
          <p:cNvPicPr>
            <a:picLocks noGrp="1" noChangeAspect="1" noChangeArrowheads="1"/>
          </p:cNvPicPr>
          <p:nvPr>
            <p:ph type="pic" idx="1"/>
          </p:nvPr>
        </p:nvPicPr>
        <p:blipFill>
          <a:blip r:embed="rId2" cstate="print"/>
          <a:srcRect l="31765" t="41667" r="28883" b="28333"/>
          <a:stretch>
            <a:fillRect/>
          </a:stretch>
        </p:blipFill>
        <p:spPr bwMode="auto">
          <a:xfrm>
            <a:off x="838200" y="1371600"/>
            <a:ext cx="7467601" cy="32004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r>
              <a:rPr lang="id-ID" dirty="0" smtClean="0"/>
              <a:t>Ambang mutlak dapat berbeda tergantung dari :</a:t>
            </a:r>
          </a:p>
          <a:p>
            <a:pPr>
              <a:buNone/>
            </a:pPr>
            <a:r>
              <a:rPr lang="id-ID" dirty="0" smtClean="0"/>
              <a:t>	jenis benda perangsang dan jenis indra </a:t>
            </a:r>
          </a:p>
          <a:p>
            <a:endParaRPr lang="id-ID" dirty="0" smtClean="0"/>
          </a:p>
          <a:p>
            <a:r>
              <a:rPr lang="id-ID" dirty="0" smtClean="0"/>
              <a:t>Ambang mutlak bau bauan &lt; ambang pencicipan</a:t>
            </a:r>
          </a:p>
          <a:p>
            <a:pPr>
              <a:buNone/>
            </a:pPr>
            <a:r>
              <a:rPr lang="id-ID" dirty="0" smtClean="0"/>
              <a:t>			10</a:t>
            </a:r>
            <a:r>
              <a:rPr lang="id-ID" baseline="30000" dirty="0" smtClean="0"/>
              <a:t>12</a:t>
            </a:r>
            <a:r>
              <a:rPr lang="id-ID" dirty="0" smtClean="0"/>
              <a:t>	     &lt;	     10</a:t>
            </a:r>
            <a:r>
              <a:rPr lang="id-ID" baseline="30000" dirty="0" smtClean="0"/>
              <a:t>6</a:t>
            </a:r>
          </a:p>
          <a:p>
            <a:pPr>
              <a:buNone/>
            </a:pPr>
            <a:r>
              <a:rPr lang="id-ID" dirty="0" smtClean="0"/>
              <a:t>		Pelarut Udara		  Pelarut air</a:t>
            </a:r>
          </a:p>
          <a:p>
            <a:pPr>
              <a:buNone/>
            </a:pPr>
            <a:endParaRPr lang="id-ID" cap="small" dirty="0" smtClean="0"/>
          </a:p>
          <a:p>
            <a:pPr>
              <a:buNone/>
            </a:pPr>
            <a:endParaRPr lang="id-ID" cap="small" dirty="0" smtClean="0"/>
          </a:p>
        </p:txBody>
      </p:sp>
    </p:spTree>
  </p:cSld>
  <p:clrMapOvr>
    <a:masterClrMapping/>
  </p:clrMapOvr>
  <p:transition spd="med">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Ambang Pengenal</a:t>
            </a:r>
            <a:endParaRPr lang="id-ID" dirty="0"/>
          </a:p>
        </p:txBody>
      </p:sp>
      <p:sp>
        <p:nvSpPr>
          <p:cNvPr id="3" name="Content Placeholder 2"/>
          <p:cNvSpPr>
            <a:spLocks noGrp="1"/>
          </p:cNvSpPr>
          <p:nvPr>
            <p:ph idx="1"/>
          </p:nvPr>
        </p:nvSpPr>
        <p:spPr/>
        <p:txBody>
          <a:bodyPr/>
          <a:lstStyle/>
          <a:p>
            <a:r>
              <a:rPr lang="id-ID" dirty="0" smtClean="0"/>
              <a:t>Tingkat rangsangan yang mulai dapat dikenal atau diidentifikasi oleh panelis</a:t>
            </a:r>
          </a:p>
          <a:p>
            <a:r>
              <a:rPr lang="id-ID" dirty="0" smtClean="0"/>
              <a:t>Harus 75% lebih respon terdeteksi benar</a:t>
            </a:r>
          </a:p>
          <a:p>
            <a:r>
              <a:rPr lang="id-ID" dirty="0" smtClean="0"/>
              <a:t>Contoh :</a:t>
            </a:r>
          </a:p>
          <a:p>
            <a:pPr>
              <a:buNone/>
            </a:pPr>
            <a:r>
              <a:rPr lang="id-ID" dirty="0" smtClean="0"/>
              <a:t>	Larutan garam </a:t>
            </a:r>
          </a:p>
          <a:p>
            <a:pPr>
              <a:buNone/>
            </a:pPr>
            <a:r>
              <a:rPr lang="id-ID" dirty="0" smtClean="0"/>
              <a:t>	terdeteksi rasa asin, kesat, dll </a:t>
            </a:r>
          </a:p>
          <a:p>
            <a:r>
              <a:rPr lang="id-ID" dirty="0" smtClean="0"/>
              <a:t>Jika larutan garam, maka rasa yang tercipta benar asin (tidak samar) dan berbeda dengan larutan awal</a:t>
            </a:r>
          </a:p>
          <a:p>
            <a:endParaRPr lang="id-ID" dirty="0"/>
          </a:p>
        </p:txBody>
      </p:sp>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Ambang Pembeda</a:t>
            </a:r>
            <a:endParaRPr lang="id-ID" dirty="0"/>
          </a:p>
        </p:txBody>
      </p:sp>
      <p:sp>
        <p:nvSpPr>
          <p:cNvPr id="3" name="Content Placeholder 2"/>
          <p:cNvSpPr>
            <a:spLocks noGrp="1"/>
          </p:cNvSpPr>
          <p:nvPr>
            <p:ph idx="1"/>
          </p:nvPr>
        </p:nvSpPr>
        <p:spPr/>
        <p:txBody>
          <a:bodyPr/>
          <a:lstStyle/>
          <a:p>
            <a:r>
              <a:rPr lang="id-ID" dirty="0" smtClean="0"/>
              <a:t>Menyangkut dua tingkat kesan rangsangan yang sama.</a:t>
            </a:r>
          </a:p>
          <a:p>
            <a:r>
              <a:rPr lang="id-ID" dirty="0" smtClean="0"/>
              <a:t>Perbedaan dua rasa yang sama</a:t>
            </a:r>
          </a:p>
          <a:p>
            <a:pPr>
              <a:buNone/>
            </a:pPr>
            <a:r>
              <a:rPr lang="id-ID" dirty="0" smtClean="0"/>
              <a:t>	terlalu kecil = tidak dikenali</a:t>
            </a:r>
          </a:p>
          <a:p>
            <a:pPr>
              <a:buNone/>
            </a:pPr>
            <a:r>
              <a:rPr lang="id-ID" dirty="0" smtClean="0"/>
              <a:t>	terlalu besar = mudah dikenali</a:t>
            </a:r>
          </a:p>
          <a:p>
            <a:endParaRPr lang="id-ID" dirty="0" smtClean="0"/>
          </a:p>
          <a:p>
            <a:r>
              <a:rPr lang="id-ID" dirty="0" smtClean="0"/>
              <a:t>Dipengaruhi oleh</a:t>
            </a:r>
          </a:p>
          <a:p>
            <a:pPr>
              <a:buNone/>
            </a:pPr>
            <a:r>
              <a:rPr lang="id-ID" dirty="0" smtClean="0"/>
              <a:t>	jenis rangsangan</a:t>
            </a:r>
          </a:p>
          <a:p>
            <a:pPr>
              <a:buNone/>
            </a:pPr>
            <a:r>
              <a:rPr lang="id-ID" dirty="0" smtClean="0"/>
              <a:t>	jenis pengindra</a:t>
            </a:r>
          </a:p>
          <a:p>
            <a:pPr>
              <a:buNone/>
            </a:pPr>
            <a:r>
              <a:rPr lang="id-ID" dirty="0" smtClean="0"/>
              <a:t>	intensitas rangsangan yang diberikan</a:t>
            </a:r>
          </a:p>
          <a:p>
            <a:endParaRPr lang="id-ID" dirty="0"/>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Ambang Batas</a:t>
            </a:r>
            <a:endParaRPr lang="id-ID" dirty="0"/>
          </a:p>
        </p:txBody>
      </p:sp>
      <p:sp>
        <p:nvSpPr>
          <p:cNvPr id="3" name="Content Placeholder 2"/>
          <p:cNvSpPr>
            <a:spLocks noGrp="1"/>
          </p:cNvSpPr>
          <p:nvPr>
            <p:ph idx="1"/>
          </p:nvPr>
        </p:nvSpPr>
        <p:spPr/>
        <p:txBody>
          <a:bodyPr>
            <a:normAutofit lnSpcReduction="10000"/>
          </a:bodyPr>
          <a:lstStyle/>
          <a:p>
            <a:r>
              <a:rPr lang="id-ID" dirty="0" smtClean="0"/>
              <a:t>Yang ditetapkan adl BATAS ATAS</a:t>
            </a:r>
          </a:p>
          <a:p>
            <a:pPr>
              <a:buNone/>
            </a:pPr>
            <a:r>
              <a:rPr lang="id-ID" dirty="0" smtClean="0"/>
              <a:t>	konsentrasi maksimum yang masih memberikan kesan atau tanggapan (jika ditambah, tidak terasa perbedaannya)</a:t>
            </a:r>
          </a:p>
          <a:p>
            <a:pPr>
              <a:buNone/>
            </a:pPr>
            <a:r>
              <a:rPr lang="id-ID" dirty="0" smtClean="0"/>
              <a:t>	konsentrasi minimum yang menghasilkan kesan maksimum</a:t>
            </a:r>
          </a:p>
          <a:p>
            <a:pPr>
              <a:buNone/>
            </a:pPr>
            <a:endParaRPr lang="id-ID" dirty="0" smtClean="0"/>
          </a:p>
          <a:p>
            <a:r>
              <a:rPr lang="id-ID" dirty="0" smtClean="0"/>
              <a:t>Rangsangan terbesar jika kenaikan tingkat rangsangan menaikan intensitas kesan</a:t>
            </a:r>
          </a:p>
          <a:p>
            <a:r>
              <a:rPr lang="id-ID" dirty="0" smtClean="0"/>
              <a:t>Menentukan ambang batas bisa dr konsentrasi terendah atau tertinggi</a:t>
            </a:r>
          </a:p>
          <a:p>
            <a:r>
              <a:rPr lang="id-ID" dirty="0" smtClean="0"/>
              <a:t>Tujuan di industri : penambahan bahan tambahan (pemanis/pewarna), biasanya sudah ditetapkan pula dalam undang undang</a:t>
            </a:r>
            <a:endParaRPr lang="id-ID" dirty="0"/>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astra Akademis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_9411650_TF03431380_TF03431380.potx" id="{E42A01AB-E0A1-4383-BFF7-0EDCAF9AEE45}" vid="{68039F4A-BF16-43AE-8321-75E1A21C7FE6}"/>
    </a:ext>
  </a:extLst>
</a:theme>
</file>

<file path=docProps/app.xml><?xml version="1.0" encoding="utf-8"?>
<Properties xmlns="http://schemas.openxmlformats.org/officeDocument/2006/extended-properties" xmlns:vt="http://schemas.openxmlformats.org/officeDocument/2006/docPropsVTypes">
  <Template>buku</Template>
  <TotalTime>252</TotalTime>
  <Words>280</Words>
  <Application>Microsoft Office PowerPoint</Application>
  <PresentationFormat>On-screen Show (4:3)</PresentationFormat>
  <Paragraphs>97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Sastra Akademis 16X9</vt:lpstr>
      <vt:lpstr>Ambang Rangsangan (Threshold)</vt:lpstr>
      <vt:lpstr>Pengertian</vt:lpstr>
      <vt:lpstr>Macam macam ambang</vt:lpstr>
      <vt:lpstr>Ambang Mutlak</vt:lpstr>
      <vt:lpstr>Slide 5</vt:lpstr>
      <vt:lpstr>Slide 6</vt:lpstr>
      <vt:lpstr>Ambang Pengenal</vt:lpstr>
      <vt:lpstr>Ambang Pembeda</vt:lpstr>
      <vt:lpstr>Ambang Batas</vt:lpstr>
      <vt:lpstr>Prosedur Pengujian </vt:lpstr>
      <vt:lpstr>Persiapan Deret Cuplikan </vt:lpstr>
      <vt:lpstr>Slide 12</vt:lpstr>
      <vt:lpstr>Proses Pengujian </vt:lpstr>
      <vt:lpstr>Slide 14</vt:lpstr>
      <vt:lpstr>Metode Analisis</vt:lpstr>
      <vt:lpstr>Tugas harian </vt:lpstr>
      <vt:lpstr>Terima kasih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Ambang Rangsangan (Threshold)</dc:title>
  <dc:creator>MyUnity</dc:creator>
  <cp:lastModifiedBy>MyUnity</cp:lastModifiedBy>
  <cp:revision>15</cp:revision>
  <dcterms:created xsi:type="dcterms:W3CDTF">2006-08-16T00:00:00Z</dcterms:created>
  <dcterms:modified xsi:type="dcterms:W3CDTF">2021-05-20T03:01:06Z</dcterms:modified>
</cp:coreProperties>
</file>