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45" d="100"/>
          <a:sy n="45" d="100"/>
        </p:scale>
        <p:origin x="62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36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69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39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66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81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82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96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42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6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3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9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hyperlink" Target="https://en.wikipedia.org/wiki/Erlenmeyer_flask" TargetMode="External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PiU0DsjMpw&amp;feature=youtu.b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A0BB90-CC1A-4BB0-8E2C-149ECAC98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096" y="1076870"/>
            <a:ext cx="5309140" cy="119812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cap="none" dirty="0">
                <a:solidFill>
                  <a:schemeClr val="bg1"/>
                </a:solidFill>
              </a:rPr>
            </a:br>
            <a:br>
              <a:rPr lang="en-US" sz="3200" cap="none" dirty="0">
                <a:solidFill>
                  <a:schemeClr val="bg1"/>
                </a:solidFill>
              </a:rPr>
            </a:br>
            <a:r>
              <a:rPr lang="en-US" sz="7300" cap="none" dirty="0" err="1"/>
              <a:t>Klrofil</a:t>
            </a:r>
            <a:r>
              <a:rPr lang="en-US" sz="7300" cap="none" dirty="0"/>
              <a:t>-a</a:t>
            </a:r>
            <a:endParaRPr lang="en-US" sz="3200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3D8F2-9FE7-48B2-9D81-E14FB2D31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0224" y="2919369"/>
            <a:ext cx="4517954" cy="237085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Kelompok</a:t>
            </a:r>
            <a:r>
              <a:rPr lang="en-US" sz="2000" dirty="0">
                <a:solidFill>
                  <a:schemeClr val="bg1"/>
                </a:solidFill>
              </a:rPr>
              <a:t> 4:</a:t>
            </a:r>
          </a:p>
          <a:p>
            <a:pPr algn="ctr"/>
            <a:r>
              <a:rPr lang="en-US" sz="2000" dirty="0" err="1">
                <a:solidFill>
                  <a:schemeClr val="bg1"/>
                </a:solidFill>
              </a:rPr>
              <a:t>Sepnina</a:t>
            </a:r>
            <a:r>
              <a:rPr lang="en-US" sz="2000" dirty="0">
                <a:solidFill>
                  <a:schemeClr val="bg1"/>
                </a:solidFill>
              </a:rPr>
              <a:t> Like Lestari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Sella </a:t>
            </a:r>
            <a:r>
              <a:rPr lang="en-US" sz="2000" dirty="0" err="1">
                <a:solidFill>
                  <a:schemeClr val="bg1"/>
                </a:solidFill>
              </a:rPr>
              <a:t>Febrianingsih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M. Fatin Choiri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Wahyu Akmal </a:t>
            </a:r>
            <a:r>
              <a:rPr lang="en-US" sz="2000" dirty="0" err="1">
                <a:solidFill>
                  <a:schemeClr val="bg1"/>
                </a:solidFill>
              </a:rPr>
              <a:t>Rasyid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 err="1">
                <a:solidFill>
                  <a:schemeClr val="bg1"/>
                </a:solidFill>
              </a:rPr>
              <a:t>Miftahul</a:t>
            </a:r>
            <a:r>
              <a:rPr lang="en-US" sz="2000" dirty="0">
                <a:solidFill>
                  <a:schemeClr val="bg1"/>
                </a:solidFill>
              </a:rPr>
              <a:t> Jannah</a:t>
            </a:r>
          </a:p>
          <a:p>
            <a:pPr algn="ctr"/>
            <a:r>
              <a:rPr lang="en-US" sz="2000" dirty="0" err="1">
                <a:solidFill>
                  <a:schemeClr val="bg1"/>
                </a:solidFill>
              </a:rPr>
              <a:t>Triana</a:t>
            </a:r>
            <a:r>
              <a:rPr lang="en-US" sz="2000" dirty="0">
                <a:solidFill>
                  <a:schemeClr val="bg1"/>
                </a:solidFill>
              </a:rPr>
              <a:t> Budi Lestari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Ahmad Fadhil</a:t>
            </a:r>
          </a:p>
        </p:txBody>
      </p:sp>
      <p:sp>
        <p:nvSpPr>
          <p:cNvPr id="3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phic 40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836425" y="5436655"/>
            <a:ext cx="151536" cy="151536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245175" y="5896734"/>
            <a:ext cx="108625" cy="10862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554288" y="6038004"/>
            <a:ext cx="95759" cy="957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4A75B6-F2B3-4BD9-9AF0-409E265F605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955" r="11753" b="1"/>
          <a:stretch/>
        </p:blipFill>
        <p:spPr>
          <a:xfrm>
            <a:off x="6740358" y="1606410"/>
            <a:ext cx="5451642" cy="5251590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5631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364F0-002C-4CAA-B687-DBD05996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5D17D-0348-48FD-A583-2FE232F0C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Klorofil</a:t>
            </a:r>
            <a:r>
              <a:rPr lang="en-US" dirty="0"/>
              <a:t>-a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kelimpahan</a:t>
            </a:r>
            <a:r>
              <a:rPr lang="en-US" dirty="0"/>
              <a:t> </a:t>
            </a:r>
            <a:r>
              <a:rPr lang="en-US" dirty="0" err="1"/>
              <a:t>fitoplankton</a:t>
            </a:r>
            <a:r>
              <a:rPr lang="en-US" dirty="0"/>
              <a:t> di </a:t>
            </a:r>
            <a:r>
              <a:rPr lang="en-US" dirty="0" err="1"/>
              <a:t>perairan</a:t>
            </a:r>
            <a:r>
              <a:rPr lang="en-US" dirty="0"/>
              <a:t> yang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fotosintesis</a:t>
            </a:r>
            <a:r>
              <a:rPr lang="en-US" dirty="0"/>
              <a:t>.</a:t>
            </a:r>
          </a:p>
          <a:p>
            <a:r>
              <a:rPr lang="en-US" dirty="0" err="1"/>
              <a:t>Secara</a:t>
            </a:r>
            <a:r>
              <a:rPr lang="en-US" dirty="0"/>
              <a:t> horizontal </a:t>
            </a:r>
            <a:r>
              <a:rPr lang="en-US" dirty="0" err="1"/>
              <a:t>kandungan</a:t>
            </a:r>
            <a:r>
              <a:rPr lang="en-US" dirty="0"/>
              <a:t> </a:t>
            </a:r>
            <a:r>
              <a:rPr lang="en-US" dirty="0" err="1"/>
              <a:t>klorofil</a:t>
            </a:r>
            <a:r>
              <a:rPr lang="en-US" dirty="0"/>
              <a:t>-a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pada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daratan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kandungan</a:t>
            </a:r>
            <a:r>
              <a:rPr lang="en-US" dirty="0"/>
              <a:t> </a:t>
            </a:r>
            <a:r>
              <a:rPr lang="en-US" dirty="0" err="1"/>
              <a:t>klorofil</a:t>
            </a:r>
            <a:r>
              <a:rPr lang="en-US" dirty="0"/>
              <a:t>-a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daratan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nutien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perairan</a:t>
            </a:r>
            <a:r>
              <a:rPr lang="en-US" dirty="0"/>
              <a:t> 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suburnya</a:t>
            </a:r>
            <a:r>
              <a:rPr lang="en-US" dirty="0"/>
              <a:t> </a:t>
            </a:r>
            <a:r>
              <a:rPr lang="en-US" dirty="0" err="1"/>
              <a:t>perairan</a:t>
            </a:r>
            <a:r>
              <a:rPr lang="en-US" dirty="0"/>
              <a:t> yang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bermanfaat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fitoplankton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fotosintesis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7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96EE-CA0A-48E4-9FD2-B8B32244B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Alat dan </a:t>
            </a:r>
            <a:r>
              <a:rPr lang="en-US" dirty="0" err="1"/>
              <a:t>Bahan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E0FDE4D-2E3F-4248-80E6-2F3A92B2D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8" b="20793"/>
          <a:stretch/>
        </p:blipFill>
        <p:spPr>
          <a:xfrm>
            <a:off x="1009351" y="1535185"/>
            <a:ext cx="2715361" cy="160229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7B8169-7D0A-40B8-8043-3E70E0C1E326}"/>
              </a:ext>
            </a:extLst>
          </p:cNvPr>
          <p:cNvSpPr txBox="1"/>
          <p:nvPr/>
        </p:nvSpPr>
        <p:spPr>
          <a:xfrm>
            <a:off x="1006681" y="3003252"/>
            <a:ext cx="18791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Kertas</a:t>
            </a:r>
            <a:r>
              <a:rPr lang="en-US" sz="900" dirty="0"/>
              <a:t> </a:t>
            </a:r>
            <a:r>
              <a:rPr lang="en-US" sz="900" dirty="0" err="1"/>
              <a:t>saring</a:t>
            </a:r>
            <a:endParaRPr lang="en-US" sz="9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0069E3-61D5-4B00-9AB5-ACF7ACF5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03027" y="3670082"/>
            <a:ext cx="1785457" cy="26781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BC1DAB-3E36-4695-93A0-F65D19C88163}"/>
              </a:ext>
            </a:extLst>
          </p:cNvPr>
          <p:cNvSpPr txBox="1"/>
          <p:nvPr/>
        </p:nvSpPr>
        <p:spPr>
          <a:xfrm>
            <a:off x="1009351" y="6348267"/>
            <a:ext cx="18791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Ernlenmeyer</a:t>
            </a:r>
            <a:endParaRPr lang="en-US" sz="9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61B519-16CE-4CE5-A2B0-050C617876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59" y="3670082"/>
            <a:ext cx="1648563" cy="26803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2CB603-A50C-449A-8DD8-4215BD4D1E89}"/>
              </a:ext>
            </a:extLst>
          </p:cNvPr>
          <p:cNvSpPr txBox="1"/>
          <p:nvPr/>
        </p:nvSpPr>
        <p:spPr>
          <a:xfrm>
            <a:off x="2885814" y="6349945"/>
            <a:ext cx="18791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Aseton</a:t>
            </a:r>
            <a:endParaRPr lang="en-US" sz="9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13A5FF5-CAE9-432C-8BE9-5D8103CF75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8"/>
          <a:stretch/>
        </p:blipFill>
        <p:spPr>
          <a:xfrm>
            <a:off x="3825380" y="1515906"/>
            <a:ext cx="2339917" cy="16022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25EA09B-84C0-4076-9BBB-AD9B15440E20}"/>
              </a:ext>
            </a:extLst>
          </p:cNvPr>
          <p:cNvSpPr txBox="1"/>
          <p:nvPr/>
        </p:nvSpPr>
        <p:spPr>
          <a:xfrm>
            <a:off x="3895863" y="3137482"/>
            <a:ext cx="19680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Corong</a:t>
            </a:r>
            <a:endParaRPr lang="en-US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46934A-F66D-47F6-9DFF-E4139E675DFA}"/>
              </a:ext>
            </a:extLst>
          </p:cNvPr>
          <p:cNvSpPr txBox="1"/>
          <p:nvPr/>
        </p:nvSpPr>
        <p:spPr>
          <a:xfrm>
            <a:off x="6350466" y="3118203"/>
            <a:ext cx="23399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Spektofotometer</a:t>
            </a:r>
            <a:endParaRPr lang="en-US" sz="900" dirty="0"/>
          </a:p>
        </p:txBody>
      </p:sp>
      <p:pic>
        <p:nvPicPr>
          <p:cNvPr id="1026" name="Picture 2" descr="Botol Pencuci Laboratorium, Botol Aquades, Botol Semprot Lab Kami Jual">
            <a:extLst>
              <a:ext uri="{FF2B5EF4-FFF2-40B4-BE49-F238E27FC236}">
                <a16:creationId xmlns:a16="http://schemas.microsoft.com/office/drawing/2014/main" id="{8DADA559-DAE2-428F-91C1-616FE011F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1" r="16689" b="5835"/>
          <a:stretch/>
        </p:blipFill>
        <p:spPr bwMode="auto">
          <a:xfrm>
            <a:off x="4724397" y="3749464"/>
            <a:ext cx="1585519" cy="259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0B225B9-0283-4203-B9B3-6D96CC7F16FB}"/>
              </a:ext>
            </a:extLst>
          </p:cNvPr>
          <p:cNvSpPr txBox="1"/>
          <p:nvPr/>
        </p:nvSpPr>
        <p:spPr>
          <a:xfrm>
            <a:off x="4724397" y="6348267"/>
            <a:ext cx="15855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Aquades</a:t>
            </a:r>
            <a:endParaRPr lang="en-US" sz="9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9E8F160-5F6C-4C71-85C0-8A77ED1D54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78" y="3749463"/>
            <a:ext cx="2763347" cy="257286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A0CD354-B4B7-4E6B-A8A0-9FA0E64DE00C}"/>
              </a:ext>
            </a:extLst>
          </p:cNvPr>
          <p:cNvSpPr txBox="1"/>
          <p:nvPr/>
        </p:nvSpPr>
        <p:spPr>
          <a:xfrm>
            <a:off x="6309916" y="6335299"/>
            <a:ext cx="27409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Cuvet</a:t>
            </a:r>
            <a:endParaRPr lang="en-US" sz="9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CC7AEEF-2CCC-41D1-BCB8-57338F756CC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4" r="11401"/>
          <a:stretch/>
        </p:blipFill>
        <p:spPr>
          <a:xfrm>
            <a:off x="8974825" y="3737669"/>
            <a:ext cx="1976355" cy="258466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33EBE41-3CEE-46D9-AD89-669C834A23F0}"/>
              </a:ext>
            </a:extLst>
          </p:cNvPr>
          <p:cNvSpPr txBox="1"/>
          <p:nvPr/>
        </p:nvSpPr>
        <p:spPr>
          <a:xfrm>
            <a:off x="9050823" y="6322330"/>
            <a:ext cx="17458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Sentrifuge</a:t>
            </a:r>
            <a:endParaRPr lang="en-US" sz="9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6AB5A0-282F-4059-B397-0304F0BDBF4E}"/>
              </a:ext>
            </a:extLst>
          </p:cNvPr>
          <p:cNvSpPr txBox="1"/>
          <p:nvPr/>
        </p:nvSpPr>
        <p:spPr>
          <a:xfrm>
            <a:off x="10718157" y="3118203"/>
            <a:ext cx="1430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Sampel</a:t>
            </a:r>
            <a:r>
              <a:rPr lang="en-US" sz="900" dirty="0"/>
              <a:t> air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B7675C9-CC6A-4946-A0B0-A5D7DC4F8F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675">
            <a:off x="8635471" y="706052"/>
            <a:ext cx="2144133" cy="214413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E1B211E-BB29-4149-A530-5327C626211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9" t="26452" r="30803" b="8637"/>
          <a:stretch/>
        </p:blipFill>
        <p:spPr>
          <a:xfrm>
            <a:off x="10622316" y="531133"/>
            <a:ext cx="1194542" cy="249397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EB3D783-56CA-4301-83D2-DCBDD75FFD9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" t="18818" r="5087" b="20761"/>
          <a:stretch/>
        </p:blipFill>
        <p:spPr>
          <a:xfrm>
            <a:off x="6165296" y="1535185"/>
            <a:ext cx="2740907" cy="160229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5C744A8-E8E7-4556-B8DD-022C61124276}"/>
              </a:ext>
            </a:extLst>
          </p:cNvPr>
          <p:cNvSpPr txBox="1"/>
          <p:nvPr/>
        </p:nvSpPr>
        <p:spPr>
          <a:xfrm>
            <a:off x="9314073" y="3039314"/>
            <a:ext cx="14976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Pipet </a:t>
            </a:r>
          </a:p>
        </p:txBody>
      </p:sp>
    </p:spTree>
    <p:extLst>
      <p:ext uri="{BB962C8B-B14F-4D97-AF65-F5344CB8AC3E}">
        <p14:creationId xmlns:p14="http://schemas.microsoft.com/office/powerpoint/2010/main" val="352871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76D16B-2615-4BDA-B239-0EF3C4C6BFB4}"/>
              </a:ext>
            </a:extLst>
          </p:cNvPr>
          <p:cNvSpPr txBox="1"/>
          <p:nvPr/>
        </p:nvSpPr>
        <p:spPr>
          <a:xfrm>
            <a:off x="67111" y="897621"/>
            <a:ext cx="7046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</a:t>
            </a:r>
          </a:p>
          <a:p>
            <a:r>
              <a:rPr lang="en-US" sz="3600" b="1" dirty="0"/>
              <a:t>E</a:t>
            </a:r>
          </a:p>
          <a:p>
            <a:r>
              <a:rPr lang="en-US" sz="3600" b="1" dirty="0"/>
              <a:t>T</a:t>
            </a:r>
          </a:p>
          <a:p>
            <a:r>
              <a:rPr lang="en-US" sz="3600" b="1" dirty="0"/>
              <a:t>O</a:t>
            </a:r>
          </a:p>
          <a:p>
            <a:r>
              <a:rPr lang="en-US" sz="3600" b="1" dirty="0"/>
              <a:t>D</a:t>
            </a:r>
          </a:p>
          <a:p>
            <a:r>
              <a:rPr lang="en-US" sz="3600" b="1" dirty="0"/>
              <a:t>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AED0C2-E10A-4DB0-A022-2539B1FD170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71786" y="2995035"/>
            <a:ext cx="10515600" cy="88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https://</a:t>
            </a:r>
            <a:r>
              <a:rPr lang="en-US" sz="2400" dirty="0" err="1">
                <a:hlinkClick r:id="rId2"/>
              </a:rPr>
              <a:t>www.youtube.com</a:t>
            </a:r>
            <a:r>
              <a:rPr lang="en-US" sz="2400" dirty="0">
                <a:hlinkClick r:id="rId2"/>
              </a:rPr>
              <a:t>/</a:t>
            </a:r>
            <a:r>
              <a:rPr lang="en-US" sz="2400" dirty="0" err="1">
                <a:hlinkClick r:id="rId2"/>
              </a:rPr>
              <a:t>watch?v</a:t>
            </a:r>
            <a:r>
              <a:rPr lang="en-US" sz="2400" dirty="0">
                <a:hlinkClick r:id="rId2"/>
              </a:rPr>
              <a:t>=</a:t>
            </a:r>
            <a:r>
              <a:rPr lang="en-US" sz="2400" dirty="0" err="1">
                <a:hlinkClick r:id="rId2"/>
              </a:rPr>
              <a:t>TPiU0DsjMpw&amp;feature</a:t>
            </a:r>
            <a:r>
              <a:rPr lang="en-US" sz="2400" dirty="0">
                <a:hlinkClick r:id="rId2"/>
              </a:rPr>
              <a:t>=</a:t>
            </a:r>
            <a:r>
              <a:rPr lang="en-US" sz="2400" dirty="0" err="1">
                <a:hlinkClick r:id="rId2"/>
              </a:rPr>
              <a:t>youtu.be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758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3C61-9FC6-493C-9C89-39CD2BD1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032C9A-6744-4950-B2F3-AE7D16622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5" t="45764" r="27299" b="34185"/>
          <a:stretch/>
        </p:blipFill>
        <p:spPr>
          <a:xfrm>
            <a:off x="1612650" y="2448558"/>
            <a:ext cx="8966700" cy="2441196"/>
          </a:xfrm>
        </p:spPr>
      </p:pic>
    </p:spTree>
    <p:extLst>
      <p:ext uri="{BB962C8B-B14F-4D97-AF65-F5344CB8AC3E}">
        <p14:creationId xmlns:p14="http://schemas.microsoft.com/office/powerpoint/2010/main" val="409262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1DC51-EB7C-4487-9FA1-780F71674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Pertanyaan</a:t>
            </a:r>
            <a:r>
              <a:rPr lang="en-US" dirty="0"/>
              <a:t> dan </a:t>
            </a:r>
            <a:r>
              <a:rPr lang="en-US" dirty="0" err="1"/>
              <a:t>Jawaban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1636C-0193-497D-B0FB-D053D2B9E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Zahri</a:t>
            </a:r>
            <a:r>
              <a:rPr lang="en-US" dirty="0"/>
              <a:t>: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klorofil</a:t>
            </a:r>
            <a:r>
              <a:rPr lang="en-US" dirty="0"/>
              <a:t> a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kesuburan</a:t>
            </a:r>
            <a:r>
              <a:rPr lang="en-US" dirty="0"/>
              <a:t> </a:t>
            </a:r>
            <a:r>
              <a:rPr lang="en-US" dirty="0" err="1"/>
              <a:t>perairan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skalanya</a:t>
            </a:r>
            <a:r>
              <a:rPr lang="en-US" dirty="0"/>
              <a:t> </a:t>
            </a:r>
            <a:r>
              <a:rPr lang="en-US" dirty="0" err="1"/>
              <a:t>berkisar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5,1- 6.32 mg/</a:t>
            </a:r>
            <a:r>
              <a:rPr lang="en-US" dirty="0" err="1"/>
              <a:t>m3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8651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SketchyVT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157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Univers</vt:lpstr>
      <vt:lpstr>GradientVTI</vt:lpstr>
      <vt:lpstr>  Klrofil-a</vt:lpstr>
      <vt:lpstr>Definisi</vt:lpstr>
      <vt:lpstr>Alat dan Bahan</vt:lpstr>
      <vt:lpstr>PowerPoint Presentation</vt:lpstr>
      <vt:lpstr>PowerPoint Presentation</vt:lpstr>
      <vt:lpstr>Pertanyaan dan Jawaban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Klrofil-a</dc:title>
  <dc:creator>Muhammad Fatin Choiri</dc:creator>
  <cp:lastModifiedBy>Muhammad Fatin Choiri</cp:lastModifiedBy>
  <cp:revision>12</cp:revision>
  <dcterms:created xsi:type="dcterms:W3CDTF">2020-12-10T01:20:21Z</dcterms:created>
  <dcterms:modified xsi:type="dcterms:W3CDTF">2020-12-10T05:28:46Z</dcterms:modified>
</cp:coreProperties>
</file>