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2" r:id="rId6"/>
    <p:sldId id="263" r:id="rId7"/>
    <p:sldId id="259" r:id="rId8"/>
    <p:sldId id="260" r:id="rId9"/>
    <p:sldId id="264" r:id="rId10"/>
    <p:sldId id="266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5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1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14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66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50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8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3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1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5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4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6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83AD593-8816-4F9A-960E-5692115F15B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77C8240-5701-46E2-B9DA-0E3D0CEE3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01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5740"/>
            <a:ext cx="9144000" cy="15748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Arus</a:t>
            </a:r>
            <a:r>
              <a:rPr lang="en-US" dirty="0" smtClean="0"/>
              <a:t>, </a:t>
            </a:r>
            <a:r>
              <a:rPr lang="en-US" dirty="0" err="1"/>
              <a:t>K</a:t>
            </a:r>
            <a:r>
              <a:rPr lang="en-US" dirty="0" err="1" smtClean="0"/>
              <a:t>edalaman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ubstrat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94660" y="2628900"/>
            <a:ext cx="6202680" cy="3131820"/>
          </a:xfrm>
          <a:blipFill dpi="0" rotWithShape="1">
            <a:blip r:embed="rId2">
              <a:alphaModFix amt="87000"/>
            </a:blip>
            <a:srcRect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Anggi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fatmawati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sunandar</a:t>
            </a:r>
            <a:r>
              <a:rPr lang="en-US" sz="2000" dirty="0" smtClean="0">
                <a:solidFill>
                  <a:schemeClr val="bg1"/>
                </a:solidFill>
              </a:rPr>
              <a:t> 1914201002</a:t>
            </a:r>
          </a:p>
          <a:p>
            <a:pPr marL="457200" indent="-457200">
              <a:buFont typeface="Wingdings 2" charset="2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Amanda </a:t>
            </a:r>
            <a:r>
              <a:rPr lang="en-US" sz="2000" dirty="0" err="1">
                <a:solidFill>
                  <a:schemeClr val="bg1"/>
                </a:solidFill>
              </a:rPr>
              <a:t>trya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safitri</a:t>
            </a:r>
            <a:r>
              <a:rPr lang="en-US" sz="2000" dirty="0">
                <a:solidFill>
                  <a:schemeClr val="bg1"/>
                </a:solidFill>
              </a:rPr>
              <a:t> 1914201003</a:t>
            </a:r>
          </a:p>
          <a:p>
            <a:pPr marL="457200" indent="-457200">
              <a:buFont typeface="Wingdings 2" charset="2"/>
              <a:buAutoNum type="arabicPeriod"/>
            </a:pPr>
            <a:r>
              <a:rPr lang="en-US" sz="2000" dirty="0" err="1">
                <a:solidFill>
                  <a:schemeClr val="bg1"/>
                </a:solidFill>
              </a:rPr>
              <a:t>Annisa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rifilia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citra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dewi</a:t>
            </a:r>
            <a:r>
              <a:rPr lang="en-US" sz="2000" dirty="0">
                <a:solidFill>
                  <a:schemeClr val="bg1"/>
                </a:solidFill>
              </a:rPr>
              <a:t> 1914201016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Chantika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Killa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Salsadila</a:t>
            </a:r>
            <a:r>
              <a:rPr lang="en-US" sz="2000" dirty="0" smtClean="0">
                <a:solidFill>
                  <a:schemeClr val="bg1"/>
                </a:solidFill>
              </a:rPr>
              <a:t> 1914201017</a:t>
            </a:r>
          </a:p>
          <a:p>
            <a:pPr marL="457200" indent="-457200">
              <a:buFont typeface="Wingdings 2" charset="2"/>
              <a:buAutoNum type="arabicPeriod"/>
            </a:pPr>
            <a:r>
              <a:rPr lang="en-US" sz="2000" dirty="0" err="1">
                <a:solidFill>
                  <a:schemeClr val="bg1"/>
                </a:solidFill>
              </a:rPr>
              <a:t>Moricio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hasudungan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hutapea</a:t>
            </a:r>
            <a:r>
              <a:rPr lang="en-US" sz="2000" dirty="0">
                <a:solidFill>
                  <a:schemeClr val="bg1"/>
                </a:solidFill>
              </a:rPr>
              <a:t> 1914201028</a:t>
            </a:r>
          </a:p>
          <a:p>
            <a:pPr marL="457200" indent="-457200"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Muhammad </a:t>
            </a:r>
            <a:r>
              <a:rPr lang="en-US" sz="2000" dirty="0" err="1" smtClean="0">
                <a:solidFill>
                  <a:schemeClr val="bg1"/>
                </a:solidFill>
              </a:rPr>
              <a:t>fikrie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prabowo</a:t>
            </a:r>
            <a:r>
              <a:rPr lang="en-US" sz="2000" dirty="0" smtClean="0">
                <a:solidFill>
                  <a:schemeClr val="bg1"/>
                </a:solidFill>
              </a:rPr>
              <a:t> 1914201038</a:t>
            </a:r>
          </a:p>
          <a:p>
            <a:pPr marL="457200" indent="-457200">
              <a:buAutoNum type="arabicPeriod"/>
            </a:pPr>
            <a:r>
              <a:rPr lang="en-US" sz="2000" dirty="0" err="1" smtClean="0">
                <a:solidFill>
                  <a:schemeClr val="bg1"/>
                </a:solidFill>
              </a:rPr>
              <a:t>Mutiara</a:t>
            </a:r>
            <a:r>
              <a:rPr lang="en-US" sz="2000" dirty="0" smtClean="0">
                <a:solidFill>
                  <a:schemeClr val="bg1"/>
                </a:solidFill>
              </a:rPr>
              <a:t> maharani 1914201025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3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903220"/>
            <a:ext cx="10554574" cy="2955578"/>
          </a:xfrm>
        </p:spPr>
        <p:txBody>
          <a:bodyPr>
            <a:noAutofit/>
          </a:bodyPr>
          <a:lstStyle/>
          <a:p>
            <a:r>
              <a:rPr lang="en-US" sz="2200" dirty="0"/>
              <a:t>1. </a:t>
            </a:r>
            <a:r>
              <a:rPr lang="en-US" sz="2200" dirty="0" err="1"/>
              <a:t>Sebuah</a:t>
            </a:r>
            <a:r>
              <a:rPr lang="en-US" sz="2200" dirty="0"/>
              <a:t> </a:t>
            </a:r>
            <a:r>
              <a:rPr lang="en-US" sz="2200" dirty="0" err="1"/>
              <a:t>kapal</a:t>
            </a:r>
            <a:r>
              <a:rPr lang="en-US" sz="2200" dirty="0"/>
              <a:t> </a:t>
            </a:r>
            <a:r>
              <a:rPr lang="en-US" sz="2200" dirty="0" err="1"/>
              <a:t>dilengkapi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piranti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Echo Sounder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Hidrofon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2</a:t>
            </a:r>
            <a:r>
              <a:rPr lang="en-US" sz="2200" dirty="0"/>
              <a:t>. Echo Sounder </a:t>
            </a:r>
            <a:r>
              <a:rPr lang="en-US" sz="2200" dirty="0" err="1"/>
              <a:t>mengeluarkan</a:t>
            </a:r>
            <a:r>
              <a:rPr lang="en-US" sz="2200" dirty="0"/>
              <a:t> </a:t>
            </a:r>
            <a:r>
              <a:rPr lang="en-US" sz="2200" dirty="0" err="1"/>
              <a:t>bunyi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frekuensi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diarahkan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laut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3</a:t>
            </a:r>
            <a:r>
              <a:rPr lang="en-US" sz="2200" dirty="0"/>
              <a:t>. </a:t>
            </a:r>
            <a:r>
              <a:rPr lang="en-US" sz="2200" dirty="0" err="1"/>
              <a:t>Gelombang</a:t>
            </a:r>
            <a:r>
              <a:rPr lang="en-US" sz="2200" dirty="0"/>
              <a:t> </a:t>
            </a:r>
            <a:r>
              <a:rPr lang="en-US" sz="2200" dirty="0" err="1"/>
              <a:t>bunyi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merambat</a:t>
            </a:r>
            <a:r>
              <a:rPr lang="en-US" sz="2200" dirty="0"/>
              <a:t> </a:t>
            </a:r>
            <a:r>
              <a:rPr lang="en-US" sz="2200" dirty="0" err="1"/>
              <a:t>hingga</a:t>
            </a:r>
            <a:r>
              <a:rPr lang="en-US" sz="2200" dirty="0"/>
              <a:t> </a:t>
            </a:r>
            <a:r>
              <a:rPr lang="en-US" sz="2200" dirty="0" err="1"/>
              <a:t>sampai</a:t>
            </a:r>
            <a:r>
              <a:rPr lang="en-US" sz="2200" dirty="0"/>
              <a:t> di </a:t>
            </a:r>
            <a:r>
              <a:rPr lang="en-US" sz="2200" dirty="0" err="1"/>
              <a:t>dasar</a:t>
            </a:r>
            <a:r>
              <a:rPr lang="en-US" sz="2200" dirty="0"/>
              <a:t> </a:t>
            </a:r>
            <a:r>
              <a:rPr lang="en-US" sz="2200" dirty="0" err="1"/>
              <a:t>laut</a:t>
            </a:r>
            <a:r>
              <a:rPr lang="en-US" sz="2200" dirty="0"/>
              <a:t>, </a:t>
            </a:r>
            <a:r>
              <a:rPr lang="en-US" sz="2200" dirty="0" err="1"/>
              <a:t>setelah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dipantulkan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kapal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bunyi</a:t>
            </a:r>
            <a:r>
              <a:rPr lang="en-US" sz="2200" dirty="0"/>
              <a:t> </a:t>
            </a:r>
            <a:r>
              <a:rPr lang="en-US" sz="2200" dirty="0" err="1"/>
              <a:t>gema</a:t>
            </a:r>
            <a:r>
              <a:rPr lang="en-US" sz="2200" dirty="0"/>
              <a:t> (echo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4</a:t>
            </a:r>
            <a:r>
              <a:rPr lang="en-US" sz="2200" dirty="0"/>
              <a:t>. </a:t>
            </a:r>
            <a:r>
              <a:rPr lang="en-US" sz="2200" dirty="0" err="1"/>
              <a:t>Bunyi</a:t>
            </a:r>
            <a:r>
              <a:rPr lang="en-US" sz="2200" dirty="0"/>
              <a:t> </a:t>
            </a:r>
            <a:r>
              <a:rPr lang="en-US" sz="2200" dirty="0" err="1"/>
              <a:t>gema</a:t>
            </a:r>
            <a:r>
              <a:rPr lang="en-US" sz="2200" dirty="0"/>
              <a:t> (echo) </a:t>
            </a:r>
            <a:r>
              <a:rPr lang="en-US" sz="2200" dirty="0" err="1"/>
              <a:t>ditangkap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kapal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</a:t>
            </a:r>
            <a:r>
              <a:rPr lang="en-US" sz="2200" dirty="0" err="1"/>
              <a:t>piranti</a:t>
            </a:r>
            <a:r>
              <a:rPr lang="en-US" sz="2200" dirty="0"/>
              <a:t> </a:t>
            </a:r>
            <a:r>
              <a:rPr lang="en-US" sz="2200" dirty="0" err="1"/>
              <a:t>Hidrofon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5</a:t>
            </a:r>
            <a:r>
              <a:rPr lang="en-US" sz="2200" dirty="0"/>
              <a:t>. </a:t>
            </a:r>
            <a:r>
              <a:rPr lang="en-US" sz="2200" dirty="0" err="1"/>
              <a:t>Pengamat</a:t>
            </a:r>
            <a:r>
              <a:rPr lang="en-US" sz="2200" dirty="0"/>
              <a:t> </a:t>
            </a:r>
            <a:r>
              <a:rPr lang="en-US" sz="2200" dirty="0" err="1"/>
              <a:t>mengukur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yang </a:t>
            </a:r>
            <a:r>
              <a:rPr lang="en-US" sz="2200" dirty="0" err="1"/>
              <a:t>dibutuhkan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bunyi</a:t>
            </a:r>
            <a:r>
              <a:rPr lang="en-US" sz="2200" dirty="0"/>
              <a:t> </a:t>
            </a:r>
            <a:r>
              <a:rPr lang="en-US" sz="2200" dirty="0" err="1"/>
              <a:t>sejak</a:t>
            </a:r>
            <a:r>
              <a:rPr lang="en-US" sz="2200" dirty="0"/>
              <a:t> </a:t>
            </a:r>
            <a:r>
              <a:rPr lang="en-US" sz="2200" dirty="0" err="1"/>
              <a:t>pertama</a:t>
            </a:r>
            <a:r>
              <a:rPr lang="en-US" sz="2200" dirty="0"/>
              <a:t> kali </a:t>
            </a:r>
            <a:r>
              <a:rPr lang="en-US" sz="2200" dirty="0" err="1"/>
              <a:t>dikeluarkan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Echo Sounder </a:t>
            </a:r>
            <a:r>
              <a:rPr lang="en-US" sz="2200" dirty="0" err="1"/>
              <a:t>hingga</a:t>
            </a:r>
            <a:r>
              <a:rPr lang="en-US" sz="2200" dirty="0"/>
              <a:t> </a:t>
            </a:r>
            <a:r>
              <a:rPr lang="en-US" sz="2200" dirty="0" err="1"/>
              <a:t>bunyi</a:t>
            </a:r>
            <a:r>
              <a:rPr lang="en-US" sz="2200" dirty="0"/>
              <a:t> echo </a:t>
            </a:r>
            <a:r>
              <a:rPr lang="en-US" sz="2200" dirty="0" err="1"/>
              <a:t>tertangkap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hidrofon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273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Substrat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35" y="2245147"/>
            <a:ext cx="11159928" cy="4384253"/>
          </a:xfrm>
        </p:spPr>
        <p:txBody>
          <a:bodyPr>
            <a:normAutofit/>
          </a:bodyPr>
          <a:lstStyle/>
          <a:p>
            <a:r>
              <a:rPr lang="en-US" sz="2100" dirty="0" err="1"/>
              <a:t>Sampel</a:t>
            </a:r>
            <a:r>
              <a:rPr lang="en-US" sz="2100" dirty="0"/>
              <a:t> </a:t>
            </a:r>
            <a:r>
              <a:rPr lang="en-US" sz="2100" dirty="0" err="1"/>
              <a:t>substrat</a:t>
            </a:r>
            <a:r>
              <a:rPr lang="en-US" sz="2100" dirty="0"/>
              <a:t> </a:t>
            </a:r>
            <a:r>
              <a:rPr lang="en-US" sz="2100" dirty="0" err="1"/>
              <a:t>dasar</a:t>
            </a:r>
            <a:r>
              <a:rPr lang="en-US" sz="2100" dirty="0"/>
              <a:t> yang </a:t>
            </a:r>
            <a:r>
              <a:rPr lang="en-US" sz="2100" dirty="0" err="1"/>
              <a:t>didapat</a:t>
            </a:r>
            <a:r>
              <a:rPr lang="en-US" sz="2100" dirty="0"/>
              <a:t> </a:t>
            </a:r>
            <a:r>
              <a:rPr lang="en-US" sz="2100" dirty="0" err="1"/>
              <a:t>kemudian</a:t>
            </a:r>
            <a:r>
              <a:rPr lang="en-US" sz="2100" dirty="0"/>
              <a:t> di </a:t>
            </a:r>
            <a:r>
              <a:rPr lang="en-US" sz="2100" dirty="0" err="1"/>
              <a:t>lakukan</a:t>
            </a:r>
            <a:r>
              <a:rPr lang="en-US" sz="2100" dirty="0"/>
              <a:t> </a:t>
            </a:r>
            <a:r>
              <a:rPr lang="en-US" sz="2100" dirty="0" err="1"/>
              <a:t>pengujian</a:t>
            </a:r>
            <a:r>
              <a:rPr lang="en-US" sz="2100" dirty="0"/>
              <a:t> </a:t>
            </a:r>
            <a:r>
              <a:rPr lang="en-US" sz="2100" dirty="0" err="1"/>
              <a:t>tekstur</a:t>
            </a:r>
            <a:r>
              <a:rPr lang="en-US" sz="2100" dirty="0"/>
              <a:t> </a:t>
            </a:r>
            <a:r>
              <a:rPr lang="en-US" sz="2100" dirty="0" err="1"/>
              <a:t>tanah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menggunakanmetode</a:t>
            </a:r>
            <a:r>
              <a:rPr lang="en-US" sz="2100" dirty="0"/>
              <a:t> </a:t>
            </a:r>
            <a:r>
              <a:rPr lang="en-US" sz="2100" dirty="0" err="1"/>
              <a:t>pengayakan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pemipetan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memisahkantekstur</a:t>
            </a:r>
            <a:r>
              <a:rPr lang="en-US" sz="2100" dirty="0"/>
              <a:t> </a:t>
            </a:r>
            <a:r>
              <a:rPr lang="en-US" sz="2100" dirty="0" err="1"/>
              <a:t>menjadi</a:t>
            </a:r>
            <a:r>
              <a:rPr lang="en-US" sz="2100" dirty="0"/>
              <a:t> </a:t>
            </a:r>
            <a:r>
              <a:rPr lang="en-US" sz="2100" dirty="0" err="1"/>
              <a:t>tiga</a:t>
            </a:r>
            <a:r>
              <a:rPr lang="en-US" sz="2100" dirty="0"/>
              <a:t> </a:t>
            </a:r>
            <a:r>
              <a:rPr lang="en-US" sz="2100" dirty="0" err="1"/>
              <a:t>fraksi</a:t>
            </a:r>
            <a:r>
              <a:rPr lang="en-US" sz="2100" dirty="0"/>
              <a:t> </a:t>
            </a:r>
            <a:r>
              <a:rPr lang="en-US" sz="2100" dirty="0" err="1"/>
              <a:t>yaitu</a:t>
            </a:r>
            <a:r>
              <a:rPr lang="en-US" sz="2100" dirty="0"/>
              <a:t> Sand, Silt, </a:t>
            </a:r>
            <a:r>
              <a:rPr lang="en-US" sz="2100" dirty="0" err="1"/>
              <a:t>dan</a:t>
            </a:r>
            <a:r>
              <a:rPr lang="en-US" sz="2100" dirty="0"/>
              <a:t> Clay. </a:t>
            </a:r>
            <a:endParaRPr lang="en-US" sz="2100" dirty="0" smtClean="0"/>
          </a:p>
          <a:p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/>
              <a:t>analisa</a:t>
            </a:r>
            <a:r>
              <a:rPr lang="en-US" sz="2100" dirty="0"/>
              <a:t> pipet </a:t>
            </a:r>
            <a:r>
              <a:rPr lang="en-US" sz="2100" dirty="0" err="1"/>
              <a:t>menggunakan</a:t>
            </a:r>
            <a:r>
              <a:rPr lang="en-US" sz="2100" dirty="0"/>
              <a:t> pipet </a:t>
            </a:r>
            <a:r>
              <a:rPr lang="en-US" sz="2100" dirty="0" err="1"/>
              <a:t>dalampengindentifikasian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r>
              <a:rPr lang="en-US" sz="2100" dirty="0"/>
              <a:t> </a:t>
            </a:r>
            <a:r>
              <a:rPr lang="en-US" sz="2100" dirty="0" err="1"/>
              <a:t>butir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penggunaan</a:t>
            </a:r>
            <a:r>
              <a:rPr lang="en-US" sz="2100" dirty="0"/>
              <a:t> </a:t>
            </a:r>
            <a:r>
              <a:rPr lang="en-US" sz="2100" dirty="0" err="1"/>
              <a:t>metode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biasanya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sampel</a:t>
            </a:r>
            <a:r>
              <a:rPr lang="en-US" sz="2100" dirty="0"/>
              <a:t> </a:t>
            </a:r>
            <a:r>
              <a:rPr lang="en-US" sz="2100" dirty="0" err="1"/>
              <a:t>butir</a:t>
            </a:r>
            <a:r>
              <a:rPr lang="en-US" sz="2100" dirty="0"/>
              <a:t> </a:t>
            </a:r>
            <a:r>
              <a:rPr lang="en-US" sz="2100" dirty="0" err="1"/>
              <a:t>sedimen</a:t>
            </a:r>
            <a:r>
              <a:rPr lang="en-US" sz="2100" dirty="0"/>
              <a:t> yang </a:t>
            </a:r>
            <a:r>
              <a:rPr lang="en-US" sz="2100" dirty="0" err="1"/>
              <a:t>lebihhalus</a:t>
            </a:r>
            <a:r>
              <a:rPr lang="en-US" sz="2100" dirty="0"/>
              <a:t> </a:t>
            </a:r>
            <a:r>
              <a:rPr lang="en-US" sz="2100" dirty="0" err="1"/>
              <a:t>ukurannya</a:t>
            </a:r>
            <a:r>
              <a:rPr lang="en-US" sz="2100" dirty="0"/>
              <a:t>. </a:t>
            </a:r>
            <a:r>
              <a:rPr lang="en-US" sz="2100" dirty="0" err="1"/>
              <a:t>Metode</a:t>
            </a:r>
            <a:r>
              <a:rPr lang="en-US" sz="2100" dirty="0"/>
              <a:t> </a:t>
            </a:r>
            <a:r>
              <a:rPr lang="en-US" sz="2100" dirty="0" err="1"/>
              <a:t>ayakan</a:t>
            </a:r>
            <a:r>
              <a:rPr lang="en-US" sz="2100" dirty="0"/>
              <a:t> </a:t>
            </a:r>
            <a:r>
              <a:rPr lang="en-US" sz="2100" dirty="0" err="1"/>
              <a:t>cocok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butiran-butiran</a:t>
            </a:r>
            <a:r>
              <a:rPr lang="en-US" sz="2100" dirty="0"/>
              <a:t> yang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kasar</a:t>
            </a:r>
            <a:r>
              <a:rPr lang="en-US" sz="2100" dirty="0"/>
              <a:t>. </a:t>
            </a:r>
            <a:r>
              <a:rPr lang="en-US" sz="2100" dirty="0" err="1"/>
              <a:t>Metode</a:t>
            </a:r>
            <a:r>
              <a:rPr lang="en-US" sz="2100" dirty="0"/>
              <a:t> </a:t>
            </a:r>
            <a:r>
              <a:rPr lang="en-US" sz="2100" dirty="0" err="1"/>
              <a:t>ayakandapat</a:t>
            </a:r>
            <a:r>
              <a:rPr lang="en-US" sz="2100" dirty="0"/>
              <a:t> </a:t>
            </a:r>
            <a:r>
              <a:rPr lang="en-US" sz="2100" dirty="0" err="1"/>
              <a:t>dibantu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menggunakan</a:t>
            </a:r>
            <a:r>
              <a:rPr lang="en-US" sz="2100" dirty="0"/>
              <a:t> </a:t>
            </a:r>
            <a:r>
              <a:rPr lang="en-US" sz="2100" dirty="0" err="1"/>
              <a:t>alat</a:t>
            </a:r>
            <a:r>
              <a:rPr lang="en-US" sz="2100" dirty="0"/>
              <a:t> </a:t>
            </a:r>
            <a:r>
              <a:rPr lang="en-US" sz="2100" dirty="0" err="1"/>
              <a:t>pengayakan</a:t>
            </a:r>
            <a:r>
              <a:rPr lang="en-US" sz="2100" dirty="0"/>
              <a:t> </a:t>
            </a:r>
            <a:r>
              <a:rPr lang="en-US" sz="2100" dirty="0" err="1"/>
              <a:t>seperti</a:t>
            </a:r>
            <a:r>
              <a:rPr lang="en-US" sz="2100" dirty="0"/>
              <a:t> shiver </a:t>
            </a:r>
            <a:r>
              <a:rPr lang="en-US" sz="2100" dirty="0" smtClean="0"/>
              <a:t>shaker</a:t>
            </a:r>
          </a:p>
          <a:p>
            <a:r>
              <a:rPr lang="en-US" sz="2100" dirty="0" err="1"/>
              <a:t>Teknik</a:t>
            </a:r>
            <a:r>
              <a:rPr lang="en-US" sz="2100" dirty="0"/>
              <a:t> </a:t>
            </a:r>
            <a:r>
              <a:rPr lang="en-US" sz="2100" dirty="0" err="1"/>
              <a:t>pengambilan</a:t>
            </a:r>
            <a:r>
              <a:rPr lang="en-US" sz="2100" dirty="0"/>
              <a:t> </a:t>
            </a:r>
            <a:r>
              <a:rPr lang="en-US" sz="2100" dirty="0" err="1" smtClean="0"/>
              <a:t>sampel</a:t>
            </a:r>
            <a:r>
              <a:rPr lang="en-US" sz="2100" dirty="0" smtClean="0"/>
              <a:t> </a:t>
            </a:r>
            <a:r>
              <a:rPr lang="en-US" sz="2100" dirty="0" err="1" smtClean="0"/>
              <a:t>Pengambilan</a:t>
            </a:r>
            <a:r>
              <a:rPr lang="en-US" sz="2100" dirty="0" smtClean="0"/>
              <a:t> </a:t>
            </a:r>
            <a:r>
              <a:rPr lang="en-US" sz="2100" dirty="0" err="1"/>
              <a:t>sampel</a:t>
            </a:r>
            <a:r>
              <a:rPr lang="en-US" sz="2100" dirty="0"/>
              <a:t> </a:t>
            </a:r>
            <a:r>
              <a:rPr lang="en-US" sz="2100" dirty="0" err="1"/>
              <a:t>substrat</a:t>
            </a:r>
            <a:r>
              <a:rPr lang="en-US" sz="2100" dirty="0"/>
              <a:t> </a:t>
            </a:r>
            <a:r>
              <a:rPr lang="en-US" sz="2100" dirty="0" err="1"/>
              <a:t>dasar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menggunakan</a:t>
            </a:r>
            <a:r>
              <a:rPr lang="en-US" sz="2100" dirty="0"/>
              <a:t> </a:t>
            </a:r>
            <a:r>
              <a:rPr lang="en-US" sz="2100" dirty="0" err="1"/>
              <a:t>ekman</a:t>
            </a:r>
            <a:r>
              <a:rPr lang="en-US" sz="2100" dirty="0"/>
              <a:t> grab yang </a:t>
            </a:r>
            <a:r>
              <a:rPr lang="en-US" sz="2100" dirty="0" err="1"/>
              <a:t>memiliki</a:t>
            </a:r>
            <a:r>
              <a:rPr lang="en-US" sz="2100" dirty="0"/>
              <a:t> </a:t>
            </a:r>
            <a:r>
              <a:rPr lang="en-US" sz="2100" dirty="0" err="1"/>
              <a:t>luas</a:t>
            </a:r>
            <a:r>
              <a:rPr lang="en-US" sz="2100" dirty="0"/>
              <a:t> </a:t>
            </a:r>
            <a:r>
              <a:rPr lang="en-US" sz="2100" dirty="0" err="1"/>
              <a:t>bukaan</a:t>
            </a:r>
            <a:r>
              <a:rPr lang="en-US" sz="2100" dirty="0"/>
              <a:t> 22,5cm x 22,5cm x 30cm</a:t>
            </a:r>
            <a:endParaRPr lang="en-US" sz="2100" dirty="0" smtClean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71295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Sesi</a:t>
            </a:r>
            <a:r>
              <a:rPr lang="en-US" dirty="0" smtClean="0"/>
              <a:t> Tanya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22287"/>
            <a:ext cx="11704320" cy="424709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err="1"/>
              <a:t>Z</a:t>
            </a:r>
            <a:r>
              <a:rPr lang="en-US" sz="2000" b="1" dirty="0" err="1" smtClean="0"/>
              <a:t>ahri</a:t>
            </a:r>
            <a:r>
              <a:rPr lang="en-US" sz="2000" b="1" dirty="0" smtClean="0"/>
              <a:t> </a:t>
            </a:r>
            <a:r>
              <a:rPr lang="en-US" sz="2000" b="1" dirty="0" err="1"/>
              <a:t>M</a:t>
            </a:r>
            <a:r>
              <a:rPr lang="en-US" sz="2000" b="1" dirty="0" err="1" smtClean="0"/>
              <a:t>aulana</a:t>
            </a:r>
            <a:r>
              <a:rPr lang="en-US" sz="2000" b="1" dirty="0" smtClean="0"/>
              <a:t> 191201018 ( </a:t>
            </a:r>
            <a:r>
              <a:rPr lang="en-US" sz="2000" b="1" dirty="0" err="1" smtClean="0"/>
              <a:t>kelompok</a:t>
            </a:r>
            <a:r>
              <a:rPr lang="en-US" sz="2000" b="1" dirty="0" smtClean="0"/>
              <a:t> 3 )</a:t>
            </a: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</a:t>
            </a:r>
            <a:r>
              <a:rPr lang="en-US" sz="2000" dirty="0" smtClean="0"/>
              <a:t>  </a:t>
            </a:r>
            <a:r>
              <a:rPr lang="en-US" sz="2000" dirty="0" smtClean="0"/>
              <a:t>:</a:t>
            </a:r>
            <a:r>
              <a:rPr lang="en-US" sz="2000" dirty="0"/>
              <a:t> </a:t>
            </a:r>
            <a:r>
              <a:rPr lang="en-US" sz="2000" dirty="0" smtClean="0"/>
              <a:t>Hal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diperhatikan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 </a:t>
            </a:r>
            <a:r>
              <a:rPr lang="en-US" sz="2000" dirty="0" err="1"/>
              <a:t>kedalaman</a:t>
            </a:r>
            <a:r>
              <a:rPr lang="en-US" sz="2000" dirty="0"/>
              <a:t> </a:t>
            </a:r>
            <a:r>
              <a:rPr lang="en-US" sz="2000" dirty="0" err="1" smtClean="0"/>
              <a:t>perairan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Jawaban</a:t>
            </a:r>
            <a:r>
              <a:rPr lang="en-US" sz="2000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</a:t>
            </a:r>
            <a:r>
              <a:rPr lang="en-US" sz="2000" dirty="0" err="1" smtClean="0"/>
              <a:t>warna</a:t>
            </a:r>
            <a:r>
              <a:rPr lang="en-US" sz="2000" dirty="0" smtClean="0"/>
              <a:t> </a:t>
            </a:r>
            <a:r>
              <a:rPr lang="en-US" sz="2000" dirty="0" err="1" smtClean="0"/>
              <a:t>permukaan</a:t>
            </a:r>
            <a:r>
              <a:rPr lang="en-US" sz="2000" dirty="0" smtClean="0"/>
              <a:t> </a:t>
            </a:r>
            <a:r>
              <a:rPr lang="en-US" sz="2000" dirty="0" err="1" smtClean="0"/>
              <a:t>perairan</a:t>
            </a:r>
            <a:r>
              <a:rPr lang="en-US" sz="2000" dirty="0" smtClean="0"/>
              <a:t>,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lain, </a:t>
            </a:r>
            <a:r>
              <a:rPr lang="en-US" sz="2000" dirty="0" err="1" smtClean="0"/>
              <a:t>pengawasan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berkala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pasang</a:t>
            </a:r>
            <a:r>
              <a:rPr lang="en-US" sz="2000" dirty="0" smtClean="0"/>
              <a:t> </a:t>
            </a:r>
            <a:r>
              <a:rPr lang="en-US" sz="2000" dirty="0" err="1" smtClean="0"/>
              <a:t>surut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2. </a:t>
            </a:r>
            <a:r>
              <a:rPr lang="en-US" sz="2000" b="1" dirty="0" smtClean="0"/>
              <a:t>Dicky </a:t>
            </a:r>
            <a:r>
              <a:rPr lang="en-US" sz="2000" b="1" dirty="0"/>
              <a:t>A</a:t>
            </a:r>
            <a:r>
              <a:rPr lang="en-US" sz="2000" b="1" dirty="0" smtClean="0"/>
              <a:t>ndre </a:t>
            </a:r>
            <a:r>
              <a:rPr lang="en-US" sz="2000" b="1" dirty="0" err="1"/>
              <a:t>S</a:t>
            </a:r>
            <a:r>
              <a:rPr lang="en-US" sz="2000" b="1" dirty="0" err="1" smtClean="0"/>
              <a:t>aputra</a:t>
            </a:r>
            <a:r>
              <a:rPr lang="en-US" sz="2000" b="1" dirty="0" smtClean="0"/>
              <a:t> 1914201015 ( </a:t>
            </a:r>
            <a:r>
              <a:rPr lang="en-US" sz="2000" b="1" dirty="0" err="1" smtClean="0"/>
              <a:t>kelompok</a:t>
            </a:r>
            <a:r>
              <a:rPr lang="en-US" sz="2000" b="1" dirty="0" smtClean="0"/>
              <a:t> 1 )</a:t>
            </a: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Pertanyaan</a:t>
            </a:r>
            <a:r>
              <a:rPr lang="en-US" sz="2000" dirty="0"/>
              <a:t> :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 </a:t>
            </a:r>
            <a:r>
              <a:rPr lang="en-US" sz="2000" dirty="0" err="1" smtClean="0"/>
              <a:t>kedalaman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Jawaban</a:t>
            </a:r>
            <a:r>
              <a:rPr lang="en-US" sz="2000" dirty="0"/>
              <a:t> :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arus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sonar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kedalamann</a:t>
            </a:r>
            <a:r>
              <a:rPr lang="en-US" sz="2000" dirty="0"/>
              <a:t> </a:t>
            </a:r>
            <a:r>
              <a:rPr lang="en-US" sz="2000" dirty="0" err="1"/>
              <a:t>laut</a:t>
            </a:r>
            <a:r>
              <a:rPr lang="en-US" sz="2000" dirty="0"/>
              <a:t>. yang </a:t>
            </a:r>
            <a:r>
              <a:rPr lang="en-US" sz="2000" dirty="0" err="1"/>
              <a:t>mempengaruhi</a:t>
            </a:r>
            <a:r>
              <a:rPr lang="en-US" sz="2000" dirty="0"/>
              <a:t> sonar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pengukuran</a:t>
            </a:r>
            <a:r>
              <a:rPr lang="en-US" sz="2000" dirty="0"/>
              <a:t> </a:t>
            </a:r>
            <a:r>
              <a:rPr lang="en-US" sz="2000" dirty="0" err="1"/>
              <a:t>kedalaman</a:t>
            </a:r>
            <a:r>
              <a:rPr lang="en-US" sz="2000" dirty="0"/>
              <a:t> </a:t>
            </a:r>
            <a:r>
              <a:rPr lang="en-US" sz="2000" dirty="0" err="1"/>
              <a:t>laut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suara2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laut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suara</a:t>
            </a:r>
            <a:r>
              <a:rPr lang="en-US" sz="2000" dirty="0"/>
              <a:t> </a:t>
            </a:r>
            <a:r>
              <a:rPr lang="en-US" sz="2000" dirty="0" err="1"/>
              <a:t>gempa</a:t>
            </a:r>
            <a:r>
              <a:rPr lang="en-US" sz="2000" dirty="0"/>
              <a:t>/</a:t>
            </a:r>
            <a:r>
              <a:rPr lang="en-US" sz="2000" dirty="0" err="1"/>
              <a:t>longsor</a:t>
            </a:r>
            <a:r>
              <a:rPr lang="en-US" sz="2000" dirty="0"/>
              <a:t> </a:t>
            </a:r>
            <a:r>
              <a:rPr lang="en-US" sz="2000" dirty="0" err="1"/>
              <a:t>laut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hewan-hewan</a:t>
            </a:r>
            <a:r>
              <a:rPr lang="en-US" sz="2000" dirty="0"/>
              <a:t> </a:t>
            </a:r>
            <a:r>
              <a:rPr lang="en-US" sz="2000" dirty="0" err="1"/>
              <a:t>laut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lumba-lumba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paus.</a:t>
            </a:r>
          </a:p>
        </p:txBody>
      </p:sp>
    </p:spTree>
    <p:extLst>
      <p:ext uri="{BB962C8B-B14F-4D97-AF65-F5344CB8AC3E}">
        <p14:creationId xmlns:p14="http://schemas.microsoft.com/office/powerpoint/2010/main" val="329412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491740"/>
            <a:ext cx="10554574" cy="38862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Arus</a:t>
            </a:r>
            <a:r>
              <a:rPr lang="en-US" sz="2000" dirty="0" smtClean="0"/>
              <a:t> 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mengalir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massa</a:t>
            </a:r>
            <a:r>
              <a:rPr lang="en-US" sz="2000" dirty="0" smtClean="0"/>
              <a:t> air yang </a:t>
            </a:r>
            <a:r>
              <a:rPr lang="en-US" sz="2000" dirty="0" err="1" smtClean="0"/>
              <a:t>dikarenakan</a:t>
            </a:r>
            <a:r>
              <a:rPr lang="en-US" sz="2000" dirty="0" smtClean="0"/>
              <a:t> </a:t>
            </a:r>
            <a:r>
              <a:rPr lang="en-US" sz="2000" dirty="0" err="1" smtClean="0"/>
              <a:t>tiupan</a:t>
            </a:r>
            <a:r>
              <a:rPr lang="en-US" sz="2000" dirty="0" smtClean="0"/>
              <a:t> </a:t>
            </a:r>
            <a:r>
              <a:rPr lang="en-US" sz="2000" dirty="0" err="1" smtClean="0"/>
              <a:t>angin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perbedaan</a:t>
            </a:r>
            <a:r>
              <a:rPr lang="en-US" sz="2000" dirty="0" smtClean="0"/>
              <a:t> </a:t>
            </a:r>
            <a:r>
              <a:rPr lang="en-US" sz="2000" dirty="0" err="1" smtClean="0"/>
              <a:t>densitas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pergerakan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gelombang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Kedalaman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jarak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permukaan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dalamnya</a:t>
            </a:r>
            <a:r>
              <a:rPr lang="en-US" sz="2000" dirty="0"/>
              <a:t>. </a:t>
            </a:r>
            <a:r>
              <a:rPr lang="en-US" sz="2000" dirty="0" err="1"/>
              <a:t>Kedalaman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perairan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produktivitas</a:t>
            </a:r>
            <a:r>
              <a:rPr lang="en-US" sz="2000" dirty="0"/>
              <a:t>, </a:t>
            </a:r>
            <a:r>
              <a:rPr lang="en-US" sz="2000" dirty="0" err="1"/>
              <a:t>suhu</a:t>
            </a:r>
            <a:r>
              <a:rPr lang="en-US" sz="2000" dirty="0"/>
              <a:t> </a:t>
            </a:r>
            <a:r>
              <a:rPr lang="en-US" sz="2000" dirty="0" err="1"/>
              <a:t>vertikal</a:t>
            </a:r>
            <a:r>
              <a:rPr lang="en-US" sz="2000" dirty="0"/>
              <a:t>, </a:t>
            </a:r>
            <a:r>
              <a:rPr lang="en-US" sz="2000" dirty="0" err="1"/>
              <a:t>penetrasi</a:t>
            </a:r>
            <a:r>
              <a:rPr lang="en-US" sz="2000" dirty="0"/>
              <a:t> </a:t>
            </a:r>
            <a:r>
              <a:rPr lang="en-US" sz="2000" dirty="0" err="1"/>
              <a:t>cahaya</a:t>
            </a:r>
            <a:r>
              <a:rPr lang="en-US" sz="2000" dirty="0"/>
              <a:t>, </a:t>
            </a:r>
            <a:r>
              <a:rPr lang="en-US" sz="2000" dirty="0" err="1"/>
              <a:t>densitas</a:t>
            </a:r>
            <a:r>
              <a:rPr lang="en-US" sz="2000" dirty="0"/>
              <a:t>, </a:t>
            </a:r>
            <a:r>
              <a:rPr lang="en-US" sz="2000" dirty="0" err="1"/>
              <a:t>kandungan</a:t>
            </a:r>
            <a:r>
              <a:rPr lang="en-US" sz="2000" dirty="0"/>
              <a:t> </a:t>
            </a:r>
            <a:r>
              <a:rPr lang="en-US" sz="2000" dirty="0" err="1"/>
              <a:t>oksigen</a:t>
            </a:r>
            <a:r>
              <a:rPr lang="en-US" sz="2000" dirty="0"/>
              <a:t>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</a:t>
            </a:r>
            <a:r>
              <a:rPr lang="en-US" sz="2000" dirty="0" err="1"/>
              <a:t>hara</a:t>
            </a:r>
            <a:r>
              <a:rPr lang="en-US" sz="2000" dirty="0"/>
              <a:t> (</a:t>
            </a:r>
            <a:r>
              <a:rPr lang="en-US" sz="2000" dirty="0" err="1"/>
              <a:t>Hutabarat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Evans, 2008</a:t>
            </a:r>
            <a:r>
              <a:rPr lang="en-US" sz="2000" dirty="0" smtClean="0"/>
              <a:t>).</a:t>
            </a:r>
          </a:p>
          <a:p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substrat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model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jenis-jenis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perairan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organisme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menempel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merayap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berjalan</a:t>
            </a:r>
            <a:r>
              <a:rPr lang="en-US" sz="2000" dirty="0"/>
              <a:t>.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, </a:t>
            </a:r>
            <a:r>
              <a:rPr lang="en-US" sz="2000" dirty="0" err="1"/>
              <a:t>daerah</a:t>
            </a:r>
            <a:r>
              <a:rPr lang="en-US" sz="2000" dirty="0"/>
              <a:t> </a:t>
            </a:r>
            <a:r>
              <a:rPr lang="en-US" sz="2000" dirty="0" err="1"/>
              <a:t>tipe</a:t>
            </a:r>
            <a:r>
              <a:rPr lang="en-US" sz="2000" dirty="0"/>
              <a:t> </a:t>
            </a:r>
            <a:r>
              <a:rPr lang="en-US" sz="2000" dirty="0" err="1"/>
              <a:t>substrat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4 (</a:t>
            </a:r>
            <a:r>
              <a:rPr lang="en-US" sz="2000" dirty="0" err="1"/>
              <a:t>empat</a:t>
            </a:r>
            <a:r>
              <a:rPr lang="en-US" sz="2000" dirty="0"/>
              <a:t>) </a:t>
            </a:r>
            <a:r>
              <a:rPr lang="en-US" sz="2000" dirty="0" err="1"/>
              <a:t>macam</a:t>
            </a:r>
            <a:r>
              <a:rPr lang="en-US" sz="2000" dirty="0"/>
              <a:t> , </a:t>
            </a:r>
            <a:r>
              <a:rPr lang="en-US" sz="2000" dirty="0" err="1"/>
              <a:t>yaitu</a:t>
            </a:r>
            <a:r>
              <a:rPr lang="en-US" sz="2000" dirty="0"/>
              <a:t>: </a:t>
            </a:r>
            <a:r>
              <a:rPr lang="en-US" sz="2000" dirty="0" err="1"/>
              <a:t>kerikil</a:t>
            </a:r>
            <a:r>
              <a:rPr lang="en-US" sz="2000" dirty="0"/>
              <a:t>, </a:t>
            </a:r>
            <a:r>
              <a:rPr lang="en-US" sz="2000" dirty="0" err="1"/>
              <a:t>pasir</a:t>
            </a:r>
            <a:r>
              <a:rPr lang="en-US" sz="2000" dirty="0"/>
              <a:t>, </a:t>
            </a:r>
            <a:r>
              <a:rPr lang="en-US" sz="2000" dirty="0" err="1"/>
              <a:t>lanau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lempung</a:t>
            </a:r>
            <a:r>
              <a:rPr lang="en-US" sz="2000" dirty="0"/>
              <a:t> .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114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substrat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1. </a:t>
            </a:r>
            <a:r>
              <a:rPr lang="en-US" sz="2200" dirty="0" err="1" smtClean="0"/>
              <a:t>substrat</a:t>
            </a:r>
            <a:r>
              <a:rPr lang="en-US" sz="2200" dirty="0" smtClean="0"/>
              <a:t> </a:t>
            </a:r>
            <a:r>
              <a:rPr lang="en-US" sz="2200" dirty="0" err="1" smtClean="0"/>
              <a:t>pasir</a:t>
            </a:r>
            <a:r>
              <a:rPr lang="en-US" sz="2200" dirty="0" smtClean="0"/>
              <a:t> </a:t>
            </a:r>
            <a:r>
              <a:rPr lang="en-US" sz="2200" dirty="0" err="1" smtClean="0"/>
              <a:t>halus</a:t>
            </a:r>
            <a:r>
              <a:rPr lang="en-US" sz="2200" dirty="0" smtClean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 smtClean="0"/>
              <a:t>ukuran</a:t>
            </a:r>
            <a:r>
              <a:rPr lang="en-US" sz="2200" dirty="0"/>
              <a:t> </a:t>
            </a:r>
            <a:r>
              <a:rPr lang="en-US" sz="2200" dirty="0" smtClean="0"/>
              <a:t>0,0125mm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r>
              <a:rPr lang="en-US" sz="2000" dirty="0" err="1" smtClean="0"/>
              <a:t>substrat</a:t>
            </a:r>
            <a:r>
              <a:rPr lang="en-US" sz="2000" dirty="0" smtClean="0"/>
              <a:t> </a:t>
            </a:r>
            <a:r>
              <a:rPr lang="en-US" sz="2000" dirty="0" err="1" smtClean="0"/>
              <a:t>pasir</a:t>
            </a:r>
            <a:r>
              <a:rPr lang="en-US" sz="2000" dirty="0" smtClean="0"/>
              <a:t> </a:t>
            </a:r>
            <a:r>
              <a:rPr lang="en-US" sz="2000" dirty="0" err="1" smtClean="0"/>
              <a:t>sedang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0,25mm</a:t>
            </a:r>
          </a:p>
          <a:p>
            <a:pPr marL="457200" lvl="1" indent="0">
              <a:buNone/>
            </a:pPr>
            <a:r>
              <a:rPr lang="en-US" sz="2000" dirty="0" err="1" smtClean="0"/>
              <a:t>substrat</a:t>
            </a:r>
            <a:r>
              <a:rPr lang="en-US" sz="2000" dirty="0" smtClean="0"/>
              <a:t> </a:t>
            </a:r>
            <a:r>
              <a:rPr lang="en-US" sz="2000" dirty="0" err="1" smtClean="0"/>
              <a:t>pasir</a:t>
            </a:r>
            <a:r>
              <a:rPr lang="en-US" sz="2000" dirty="0" smtClean="0"/>
              <a:t> </a:t>
            </a:r>
            <a:r>
              <a:rPr lang="en-US" sz="2000" dirty="0" err="1" smtClean="0"/>
              <a:t>kasar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ukuran</a:t>
            </a:r>
            <a:r>
              <a:rPr lang="en-US" sz="2000" dirty="0" smtClean="0"/>
              <a:t> 0,5mm </a:t>
            </a:r>
            <a:r>
              <a:rPr lang="fr-FR" sz="2000" dirty="0" smtClean="0"/>
              <a:t>– </a:t>
            </a:r>
            <a:r>
              <a:rPr lang="fr-FR" sz="2000" dirty="0"/>
              <a:t>2 </a:t>
            </a:r>
            <a:r>
              <a:rPr lang="fr-FR" sz="2000" dirty="0" smtClean="0"/>
              <a:t>mm</a:t>
            </a:r>
            <a:endParaRPr lang="en-US" sz="2000" dirty="0"/>
          </a:p>
          <a:p>
            <a:r>
              <a:rPr lang="en-US" sz="2200" dirty="0"/>
              <a:t>4</a:t>
            </a:r>
            <a:r>
              <a:rPr lang="en-US" sz="2200" dirty="0" smtClean="0"/>
              <a:t>. </a:t>
            </a:r>
            <a:r>
              <a:rPr lang="en-US" sz="2200" dirty="0" err="1" smtClean="0"/>
              <a:t>substrat</a:t>
            </a:r>
            <a:r>
              <a:rPr lang="en-US" sz="2200" dirty="0" smtClean="0"/>
              <a:t> </a:t>
            </a:r>
            <a:r>
              <a:rPr lang="en-US" sz="2200" dirty="0" err="1" smtClean="0"/>
              <a:t>lanau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substrat</a:t>
            </a:r>
            <a:r>
              <a:rPr lang="en-US" sz="2200" dirty="0" smtClean="0"/>
              <a:t> </a:t>
            </a:r>
            <a:r>
              <a:rPr lang="en-US" sz="2200" dirty="0" err="1" smtClean="0"/>
              <a:t>lempung</a:t>
            </a:r>
            <a:r>
              <a:rPr lang="en-US" sz="2200" dirty="0" smtClean="0"/>
              <a:t> </a:t>
            </a:r>
            <a:r>
              <a:rPr lang="en-US" sz="2200" dirty="0" err="1" smtClean="0"/>
              <a:t>biasanya</a:t>
            </a:r>
            <a:r>
              <a:rPr lang="en-US" sz="2200" dirty="0" smtClean="0"/>
              <a:t> </a:t>
            </a:r>
            <a:r>
              <a:rPr lang="en-US" sz="2200" dirty="0" err="1" smtClean="0"/>
              <a:t>berukuran</a:t>
            </a:r>
            <a:r>
              <a:rPr lang="en-US" sz="2200" dirty="0" smtClean="0"/>
              <a:t> &lt; 0,063mm</a:t>
            </a:r>
          </a:p>
          <a:p>
            <a:r>
              <a:rPr lang="en-US" sz="2200" dirty="0" smtClean="0"/>
              <a:t>5. </a:t>
            </a:r>
            <a:r>
              <a:rPr lang="en-US" sz="2200" dirty="0" err="1" smtClean="0"/>
              <a:t>substrat</a:t>
            </a:r>
            <a:r>
              <a:rPr lang="en-US" sz="2200" dirty="0" smtClean="0"/>
              <a:t> </a:t>
            </a:r>
            <a:r>
              <a:rPr lang="en-US" sz="2200" dirty="0" err="1" smtClean="0"/>
              <a:t>kerikil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ukuran</a:t>
            </a:r>
            <a:r>
              <a:rPr lang="en-US" sz="2200" dirty="0" smtClean="0"/>
              <a:t> 2mm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666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Substrat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948940"/>
            <a:ext cx="4827708" cy="2909858"/>
          </a:xfrm>
        </p:spPr>
        <p:txBody>
          <a:bodyPr>
            <a:noAutofit/>
          </a:bodyPr>
          <a:lstStyle/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pPr marL="0" indent="0">
              <a:buNone/>
            </a:pPr>
            <a:r>
              <a:rPr lang="en-US" sz="2500" dirty="0" err="1" smtClean="0"/>
              <a:t>Alat</a:t>
            </a:r>
            <a:r>
              <a:rPr lang="en-US" sz="2500" dirty="0" smtClean="0"/>
              <a:t> </a:t>
            </a:r>
            <a:r>
              <a:rPr lang="en-US" sz="2500" dirty="0"/>
              <a:t>yang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deteksi</a:t>
            </a:r>
            <a:r>
              <a:rPr lang="en-US" sz="2500" dirty="0"/>
              <a:t> </a:t>
            </a:r>
            <a:r>
              <a:rPr lang="en-US" sz="2500" dirty="0" err="1"/>
              <a:t>tipe</a:t>
            </a:r>
            <a:r>
              <a:rPr lang="en-US" sz="2500" dirty="0"/>
              <a:t> </a:t>
            </a:r>
            <a:r>
              <a:rPr lang="en-US" sz="2500" dirty="0" err="1"/>
              <a:t>substrat</a:t>
            </a:r>
            <a:r>
              <a:rPr lang="en-US" sz="2500" dirty="0"/>
              <a:t> </a:t>
            </a:r>
            <a:r>
              <a:rPr lang="en-US" sz="2500" dirty="0" err="1"/>
              <a:t>sedimen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menggunakan</a:t>
            </a:r>
            <a:r>
              <a:rPr lang="en-US" sz="2500" dirty="0"/>
              <a:t> </a:t>
            </a:r>
            <a:r>
              <a:rPr lang="en-US" sz="2500" dirty="0" err="1"/>
              <a:t>alat</a:t>
            </a:r>
            <a:r>
              <a:rPr lang="en-US" sz="2500" dirty="0"/>
              <a:t> </a:t>
            </a:r>
            <a:r>
              <a:rPr lang="en-US" sz="2500" dirty="0" err="1"/>
              <a:t>ekman</a:t>
            </a:r>
            <a:r>
              <a:rPr lang="en-US" sz="2500" dirty="0"/>
              <a:t> grab</a:t>
            </a:r>
            <a:r>
              <a:rPr lang="en-US" sz="2500" dirty="0" smtClean="0"/>
              <a:t>.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258" y="2308048"/>
            <a:ext cx="4777740" cy="397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8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517" y="2153920"/>
            <a:ext cx="3636963" cy="3636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77740" y="6103620"/>
            <a:ext cx="27660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Current meter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1450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 smtClean="0"/>
              <a:t>kedalaman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 smtClean="0"/>
              <a:t>Alat</a:t>
            </a:r>
            <a:r>
              <a:rPr lang="en-US" sz="2000" dirty="0" smtClean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bahan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err="1" smtClean="0"/>
              <a:t>Tali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US" sz="2000" dirty="0" err="1"/>
              <a:t>Bandul</a:t>
            </a:r>
            <a:r>
              <a:rPr lang="en-US" sz="2000" dirty="0"/>
              <a:t> </a:t>
            </a:r>
            <a:r>
              <a:rPr lang="en-US" sz="2000" dirty="0" err="1" smtClean="0"/>
              <a:t>timah</a:t>
            </a:r>
            <a:endParaRPr lang="en-US" sz="2000" dirty="0" smtClean="0"/>
          </a:p>
          <a:p>
            <a:pPr>
              <a:buAutoNum type="arabicPeriod"/>
            </a:pPr>
            <a:r>
              <a:rPr lang="en-US" sz="2000" dirty="0" smtClean="0"/>
              <a:t>3</a:t>
            </a:r>
            <a:r>
              <a:rPr lang="en-US" sz="2000" dirty="0"/>
              <a:t>. </a:t>
            </a:r>
            <a:r>
              <a:rPr lang="en-US" sz="2000" dirty="0" err="1"/>
              <a:t>Kapal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18" y="1877735"/>
            <a:ext cx="2171902" cy="20143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044" y="1404451"/>
            <a:ext cx="3354813" cy="3007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052" y="3224922"/>
            <a:ext cx="320040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3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 </a:t>
            </a:r>
            <a:r>
              <a:rPr lang="en-US" dirty="0" err="1" smtClean="0"/>
              <a:t>Arus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834640"/>
            <a:ext cx="7978140" cy="3451860"/>
          </a:xfrm>
        </p:spPr>
        <p:txBody>
          <a:bodyPr>
            <a:noAutofit/>
          </a:bodyPr>
          <a:lstStyle/>
          <a:p>
            <a:endParaRPr lang="en-US" sz="2200" b="1" dirty="0" smtClean="0"/>
          </a:p>
          <a:p>
            <a:endParaRPr lang="en-US" sz="2200" b="1" dirty="0"/>
          </a:p>
          <a:p>
            <a:r>
              <a:rPr lang="en-US" sz="2500" b="1" dirty="0" err="1" smtClean="0"/>
              <a:t>Metode</a:t>
            </a:r>
            <a:r>
              <a:rPr lang="en-US" sz="2500" b="1" dirty="0" smtClean="0"/>
              <a:t> </a:t>
            </a:r>
            <a:r>
              <a:rPr lang="en-US" sz="2500" b="1" dirty="0" err="1"/>
              <a:t>P</a:t>
            </a:r>
            <a:r>
              <a:rPr lang="en-US" sz="2500" b="1" dirty="0" err="1" smtClean="0"/>
              <a:t>engambilan</a:t>
            </a:r>
            <a:r>
              <a:rPr lang="en-US" sz="2500" b="1" dirty="0" smtClean="0"/>
              <a:t> Data </a:t>
            </a:r>
            <a:r>
              <a:rPr lang="en-US" sz="2500" b="1" dirty="0" err="1" smtClean="0"/>
              <a:t>Arus</a:t>
            </a:r>
            <a:endParaRPr lang="en-US" sz="2500" dirty="0" smtClean="0"/>
          </a:p>
          <a:p>
            <a:pPr marL="0" indent="0">
              <a:buNone/>
            </a:pPr>
            <a:r>
              <a:rPr lang="en-US" sz="2200" dirty="0"/>
              <a:t>1.Current meter </a:t>
            </a:r>
            <a:r>
              <a:rPr lang="en-US" sz="2200" dirty="0" err="1"/>
              <a:t>merupakan</a:t>
            </a:r>
            <a:r>
              <a:rPr lang="en-US" sz="2200" dirty="0"/>
              <a:t> proses </a:t>
            </a:r>
            <a:r>
              <a:rPr lang="en-US" sz="2200" dirty="0" err="1"/>
              <a:t>pengukuran</a:t>
            </a:r>
            <a:r>
              <a:rPr lang="en-US" sz="2200" dirty="0"/>
              <a:t> </a:t>
            </a:r>
            <a:r>
              <a:rPr lang="en-US" sz="2200" dirty="0" err="1"/>
              <a:t>arus</a:t>
            </a:r>
            <a:r>
              <a:rPr lang="en-US" sz="2200" dirty="0"/>
              <a:t> </a:t>
            </a:r>
            <a:r>
              <a:rPr lang="en-US" sz="2200" dirty="0" err="1"/>
              <a:t>laut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current meter </a:t>
            </a:r>
          </a:p>
          <a:p>
            <a:pPr marL="0" indent="0">
              <a:buNone/>
            </a:pPr>
            <a:r>
              <a:rPr lang="en-US" sz="2200" dirty="0"/>
              <a:t>2.menggunakan </a:t>
            </a:r>
            <a:r>
              <a:rPr lang="en-US" sz="2200" dirty="0" err="1"/>
              <a:t>metode</a:t>
            </a:r>
            <a:r>
              <a:rPr lang="en-US" sz="2200" dirty="0"/>
              <a:t> Eulerian, </a:t>
            </a:r>
            <a:r>
              <a:rPr lang="en-US" sz="2200" dirty="0" err="1"/>
              <a:t>yakni</a:t>
            </a:r>
            <a:r>
              <a:rPr lang="en-US" sz="2200" dirty="0"/>
              <a:t> </a:t>
            </a:r>
            <a:r>
              <a:rPr lang="en-US" sz="2200" dirty="0" err="1"/>
              <a:t>pengukuran</a:t>
            </a:r>
            <a:r>
              <a:rPr lang="en-US" sz="2200" dirty="0"/>
              <a:t> </a:t>
            </a:r>
            <a:r>
              <a:rPr lang="en-US" sz="2200" dirty="0" err="1"/>
              <a:t>arus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yang </a:t>
            </a:r>
            <a:r>
              <a:rPr lang="en-US" sz="2200" dirty="0" err="1"/>
              <a:t>tetap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r>
              <a:rPr lang="en-US" sz="2200" dirty="0"/>
              <a:t>3.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pengukur</a:t>
            </a:r>
            <a:r>
              <a:rPr lang="en-US" sz="2200" dirty="0"/>
              <a:t> </a:t>
            </a:r>
            <a:r>
              <a:rPr lang="en-US" sz="2200" dirty="0" err="1"/>
              <a:t>arus</a:t>
            </a:r>
            <a:r>
              <a:rPr lang="en-US" sz="2200" dirty="0"/>
              <a:t> yang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langrangian</a:t>
            </a:r>
            <a:r>
              <a:rPr lang="en-US" sz="2200" dirty="0"/>
              <a:t> </a:t>
            </a:r>
            <a:r>
              <a:rPr lang="en-US" sz="2200" dirty="0" err="1"/>
              <a:t>yaitu</a:t>
            </a:r>
            <a:r>
              <a:rPr lang="en-US" sz="2200" dirty="0"/>
              <a:t> drifting buoy. </a:t>
            </a:r>
            <a:r>
              <a:rPr lang="en-US" sz="2200" dirty="0" err="1"/>
              <a:t>Alat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bergerak</a:t>
            </a:r>
            <a:r>
              <a:rPr lang="en-US" sz="2200" dirty="0"/>
              <a:t>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laut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Link </a:t>
            </a:r>
            <a:r>
              <a:rPr lang="en-US" sz="2200" b="1" dirty="0" err="1" smtClean="0"/>
              <a:t>youtube</a:t>
            </a:r>
            <a:r>
              <a:rPr lang="en-US" sz="2200" b="1" dirty="0"/>
              <a:t> : </a:t>
            </a:r>
            <a:r>
              <a:rPr lang="en-US" sz="2200" dirty="0">
                <a:solidFill>
                  <a:srgbClr val="00B0F0"/>
                </a:solidFill>
              </a:rPr>
              <a:t>https://www.youtube.com/watch?v=O1QWhdpLDeo&amp;feature=youtu.be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020" y="2062267"/>
            <a:ext cx="3634740" cy="32641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46820" y="5489466"/>
            <a:ext cx="2535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meter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462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 </a:t>
            </a:r>
            <a:r>
              <a:rPr lang="en-US" dirty="0" err="1" smtClean="0"/>
              <a:t>Kedalaman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287"/>
            <a:ext cx="7383780" cy="415565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1. </a:t>
            </a:r>
            <a:r>
              <a:rPr lang="en-US" sz="2600" dirty="0" err="1" smtClean="0"/>
              <a:t>Bandul</a:t>
            </a:r>
            <a:r>
              <a:rPr lang="en-US" sz="2600" dirty="0" smtClean="0"/>
              <a:t> </a:t>
            </a:r>
            <a:r>
              <a:rPr lang="en-US" sz="2600" dirty="0" err="1"/>
              <a:t>timah</a:t>
            </a:r>
            <a:r>
              <a:rPr lang="en-US" sz="2600" dirty="0"/>
              <a:t> </a:t>
            </a:r>
            <a:r>
              <a:rPr lang="en-US" sz="2600" dirty="0" err="1"/>
              <a:t>hitam</a:t>
            </a:r>
            <a:endParaRPr lang="en-US" sz="2600" dirty="0"/>
          </a:p>
          <a:p>
            <a:pPr marL="0" indent="0">
              <a:buNone/>
            </a:pPr>
            <a:r>
              <a:rPr lang="en-US" sz="2600" dirty="0" err="1" smtClean="0"/>
              <a:t>Teknik</a:t>
            </a:r>
            <a:r>
              <a:rPr lang="en-US" sz="2600" dirty="0" smtClean="0"/>
              <a:t> </a:t>
            </a:r>
            <a:r>
              <a:rPr lang="en-US" sz="2600" dirty="0" err="1"/>
              <a:t>bandul</a:t>
            </a:r>
            <a:r>
              <a:rPr lang="en-US" sz="2600" dirty="0"/>
              <a:t> </a:t>
            </a:r>
            <a:r>
              <a:rPr lang="en-US" sz="2600" dirty="0" err="1"/>
              <a:t>timah</a:t>
            </a:r>
            <a:r>
              <a:rPr lang="en-US" sz="2600" dirty="0"/>
              <a:t> </a:t>
            </a:r>
            <a:r>
              <a:rPr lang="en-US" sz="2600" dirty="0" err="1"/>
              <a:t>hitamteknik</a:t>
            </a:r>
            <a:r>
              <a:rPr lang="en-US" sz="2600" dirty="0"/>
              <a:t> </a:t>
            </a:r>
            <a:r>
              <a:rPr lang="en-US" sz="2600" dirty="0" err="1"/>
              <a:t>ini</a:t>
            </a:r>
            <a:r>
              <a:rPr lang="en-US" sz="2600" dirty="0"/>
              <a:t> </a:t>
            </a:r>
            <a:r>
              <a:rPr lang="en-US" sz="2600" dirty="0" err="1"/>
              <a:t>ditempuh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menggunakan</a:t>
            </a:r>
            <a:r>
              <a:rPr lang="en-US" sz="2600" dirty="0"/>
              <a:t> </a:t>
            </a:r>
            <a:r>
              <a:rPr lang="en-US" sz="2600" dirty="0" err="1"/>
              <a:t>tali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yang </a:t>
            </a:r>
            <a:r>
              <a:rPr lang="en-US" sz="2600" dirty="0" err="1"/>
              <a:t>ujungnya</a:t>
            </a:r>
            <a:r>
              <a:rPr lang="en-US" sz="2600" dirty="0"/>
              <a:t> </a:t>
            </a:r>
            <a:r>
              <a:rPr lang="en-US" sz="2600" dirty="0" err="1"/>
              <a:t>diikat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bandul</a:t>
            </a:r>
            <a:r>
              <a:rPr lang="en-US" sz="2600" dirty="0"/>
              <a:t> </a:t>
            </a:r>
            <a:r>
              <a:rPr lang="en-US" sz="2600" dirty="0" err="1"/>
              <a:t>timah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pemberat</a:t>
            </a:r>
            <a:r>
              <a:rPr lang="en-US" sz="2600" dirty="0"/>
              <a:t> </a:t>
            </a:r>
            <a:r>
              <a:rPr lang="en-US" sz="2600" dirty="0" err="1"/>
              <a:t>titik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kapal</a:t>
            </a:r>
            <a:r>
              <a:rPr lang="en-US" sz="2600" dirty="0"/>
              <a:t> </a:t>
            </a:r>
            <a:r>
              <a:rPr lang="en-US" sz="2600" dirty="0" err="1"/>
              <a:t>tali</a:t>
            </a:r>
            <a:r>
              <a:rPr lang="en-US" sz="2600" dirty="0"/>
              <a:t> </a:t>
            </a:r>
            <a:r>
              <a:rPr lang="en-US" sz="2600" dirty="0" err="1"/>
              <a:t>diturunkan</a:t>
            </a:r>
            <a:r>
              <a:rPr lang="en-US" sz="2600" dirty="0"/>
              <a:t> </a:t>
            </a:r>
            <a:r>
              <a:rPr lang="en-US" sz="2600" dirty="0" err="1"/>
              <a:t>hingga</a:t>
            </a:r>
            <a:r>
              <a:rPr lang="en-US" sz="2600" dirty="0"/>
              <a:t> </a:t>
            </a:r>
            <a:r>
              <a:rPr lang="en-US" sz="2600" dirty="0" err="1"/>
              <a:t>Bandul</a:t>
            </a:r>
            <a:r>
              <a:rPr lang="en-US" sz="2600" dirty="0"/>
              <a:t> </a:t>
            </a:r>
            <a:r>
              <a:rPr lang="en-US" sz="2600" dirty="0" err="1"/>
              <a:t>menyentuh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laut</a:t>
            </a:r>
            <a:r>
              <a:rPr lang="en-US" sz="2600" dirty="0"/>
              <a:t>. </a:t>
            </a:r>
            <a:r>
              <a:rPr lang="en-US" sz="2600" dirty="0" err="1"/>
              <a:t>Selanjutnya</a:t>
            </a:r>
            <a:r>
              <a:rPr lang="en-US" sz="2600" dirty="0"/>
              <a:t> </a:t>
            </a:r>
            <a:r>
              <a:rPr lang="en-US" sz="2600" dirty="0" err="1"/>
              <a:t>panjang</a:t>
            </a:r>
            <a:r>
              <a:rPr lang="en-US" sz="2600" dirty="0"/>
              <a:t> </a:t>
            </a:r>
            <a:r>
              <a:rPr lang="en-US" sz="2600" dirty="0" err="1"/>
              <a:t>tali</a:t>
            </a:r>
            <a:r>
              <a:rPr lang="en-US" sz="2600" dirty="0"/>
              <a:t> </a:t>
            </a:r>
            <a:r>
              <a:rPr lang="en-US" sz="2600" dirty="0" err="1"/>
              <a:t>diukur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itulah</a:t>
            </a:r>
            <a:r>
              <a:rPr lang="en-US" sz="2600" dirty="0"/>
              <a:t> </a:t>
            </a:r>
            <a:r>
              <a:rPr lang="en-US" sz="2600" dirty="0" err="1"/>
              <a:t>kedalaman</a:t>
            </a:r>
            <a:r>
              <a:rPr lang="en-US" sz="2600" dirty="0"/>
              <a:t> </a:t>
            </a:r>
            <a:r>
              <a:rPr lang="en-US" sz="2600" dirty="0" err="1"/>
              <a:t>laut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b="1" dirty="0" smtClean="0"/>
              <a:t>Link </a:t>
            </a:r>
            <a:r>
              <a:rPr lang="en-US" sz="2600" b="1" dirty="0" err="1" smtClean="0"/>
              <a:t>youtube</a:t>
            </a:r>
            <a:r>
              <a:rPr lang="en-US" sz="2600" b="1" dirty="0"/>
              <a:t> : </a:t>
            </a:r>
            <a:r>
              <a:rPr lang="en-US" sz="2600" dirty="0">
                <a:solidFill>
                  <a:srgbClr val="00B0F0"/>
                </a:solidFill>
              </a:rPr>
              <a:t>https://www.youtube.com/watch?v=NN6d9FB_BtE&amp;feature=youtu.be</a:t>
            </a:r>
            <a:endParaRPr lang="en-US" sz="2600" dirty="0" smtClean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473747"/>
            <a:ext cx="3888105" cy="39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3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25780"/>
            <a:ext cx="10571998" cy="891858"/>
          </a:xfrm>
        </p:spPr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Data </a:t>
            </a:r>
            <a:r>
              <a:rPr lang="en-US" dirty="0" err="1"/>
              <a:t>Kedalaman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2222287"/>
            <a:ext cx="5600700" cy="3835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/>
              <a:t>gema</a:t>
            </a:r>
            <a:r>
              <a:rPr lang="en-US" sz="2400" b="1" dirty="0"/>
              <a:t> </a:t>
            </a:r>
            <a:r>
              <a:rPr lang="en-US" sz="2400" b="1" dirty="0" err="1" smtClean="0"/>
              <a:t>suara</a:t>
            </a:r>
            <a:r>
              <a:rPr lang="en-US" sz="2400" b="1" dirty="0" smtClean="0"/>
              <a:t> </a:t>
            </a:r>
          </a:p>
          <a:p>
            <a:pPr marL="0" indent="0">
              <a:buNone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/>
              <a:t>pengukuran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laut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gema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ECHO SOUNDER </a:t>
            </a:r>
            <a:r>
              <a:rPr lang="en-US" sz="2400" dirty="0" err="1"/>
              <a:t>dan</a:t>
            </a:r>
            <a:r>
              <a:rPr lang="en-US" sz="2400" dirty="0"/>
              <a:t> HIDROFON. Echo Sounder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pengirim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, 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hidrofon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penerima</a:t>
            </a:r>
            <a:r>
              <a:rPr lang="en-US" sz="2400" dirty="0"/>
              <a:t> </a:t>
            </a:r>
            <a:r>
              <a:rPr lang="en-US" sz="2400" dirty="0" err="1"/>
              <a:t>gema</a:t>
            </a:r>
            <a:r>
              <a:rPr lang="en-US" sz="2400" dirty="0"/>
              <a:t> </a:t>
            </a:r>
            <a:r>
              <a:rPr lang="en-US" sz="2400" dirty="0" err="1"/>
              <a:t>suara</a:t>
            </a:r>
            <a:r>
              <a:rPr lang="en-US" sz="24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0" y="2222287"/>
            <a:ext cx="5143500" cy="39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92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213</TotalTime>
  <Words>669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2</vt:lpstr>
      <vt:lpstr>Quotable</vt:lpstr>
      <vt:lpstr>Arus, Kedalaman dan Tipe Substrat</vt:lpstr>
      <vt:lpstr>Deskripsi</vt:lpstr>
      <vt:lpstr>Tipe dan ukuran tiap substrat</vt:lpstr>
      <vt:lpstr>Alat dan bahan Tipe Substrat</vt:lpstr>
      <vt:lpstr>Alat dan bahan Arus</vt:lpstr>
      <vt:lpstr>Alat dan bahan Kedalaman</vt:lpstr>
      <vt:lpstr>Metode Pengambilan data Arus</vt:lpstr>
      <vt:lpstr>Metode Pengambilan Data Kedalaman</vt:lpstr>
      <vt:lpstr>Metode Pengambilan Data Kedalaman</vt:lpstr>
      <vt:lpstr>PowerPoint Presentation</vt:lpstr>
      <vt:lpstr>Metode Pengambilan Data Tipe Substrat</vt:lpstr>
      <vt:lpstr>Sesi Tanya jawab.</vt:lpstr>
    </vt:vector>
  </TitlesOfParts>
  <Company>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Arus, kedalaman dan tipe substrat</dc:title>
  <dc:creator>admin</dc:creator>
  <cp:lastModifiedBy>admin</cp:lastModifiedBy>
  <cp:revision>16</cp:revision>
  <dcterms:created xsi:type="dcterms:W3CDTF">2020-12-10T01:20:25Z</dcterms:created>
  <dcterms:modified xsi:type="dcterms:W3CDTF">2020-12-10T04:56:05Z</dcterms:modified>
</cp:coreProperties>
</file>