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58" r:id="rId5"/>
    <p:sldId id="262" r:id="rId6"/>
    <p:sldId id="263" r:id="rId7"/>
    <p:sldId id="259" r:id="rId8"/>
    <p:sldId id="260" r:id="rId9"/>
    <p:sldId id="264" r:id="rId10"/>
    <p:sldId id="266" r:id="rId11"/>
    <p:sldId id="261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AD593-8816-4F9A-960E-5692115F15BF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C8240-5701-46E2-B9DA-0E3D0CEE3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457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AD593-8816-4F9A-960E-5692115F15BF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C8240-5701-46E2-B9DA-0E3D0CEE3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316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AD593-8816-4F9A-960E-5692115F15BF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C8240-5701-46E2-B9DA-0E3D0CEE3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314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AD593-8816-4F9A-960E-5692115F15BF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C8240-5701-46E2-B9DA-0E3D0CEE3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6665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AD593-8816-4F9A-960E-5692115F15BF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C8240-5701-46E2-B9DA-0E3D0CEE3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950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AD593-8816-4F9A-960E-5692115F15BF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C8240-5701-46E2-B9DA-0E3D0CEE3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986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AD593-8816-4F9A-960E-5692115F15BF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C8240-5701-46E2-B9DA-0E3D0CEE3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836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AD593-8816-4F9A-960E-5692115F15BF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C8240-5701-46E2-B9DA-0E3D0CEE3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116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AD593-8816-4F9A-960E-5692115F15BF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C8240-5701-46E2-B9DA-0E3D0CEE3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39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AD593-8816-4F9A-960E-5692115F15BF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C8240-5701-46E2-B9DA-0E3D0CEE3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854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AD593-8816-4F9A-960E-5692115F15BF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C8240-5701-46E2-B9DA-0E3D0CEE3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469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AD593-8816-4F9A-960E-5692115F15BF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C8240-5701-46E2-B9DA-0E3D0CEE3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541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AD593-8816-4F9A-960E-5692115F15BF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C8240-5701-46E2-B9DA-0E3D0CEE3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034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A83AD593-8816-4F9A-960E-5692115F15BF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77C8240-5701-46E2-B9DA-0E3D0CEE3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563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A83AD593-8816-4F9A-960E-5692115F15BF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77C8240-5701-46E2-B9DA-0E3D0CEE3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5301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05740"/>
            <a:ext cx="9144000" cy="157480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Arus</a:t>
            </a:r>
            <a:r>
              <a:rPr lang="en-US" dirty="0" smtClean="0"/>
              <a:t>, </a:t>
            </a:r>
            <a:r>
              <a:rPr lang="en-US" dirty="0" err="1"/>
              <a:t>K</a:t>
            </a:r>
            <a:r>
              <a:rPr lang="en-US" dirty="0" err="1" smtClean="0"/>
              <a:t>edalaman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/>
              <a:t>S</a:t>
            </a:r>
            <a:r>
              <a:rPr lang="en-US" dirty="0" err="1" smtClean="0"/>
              <a:t>ubstrat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94660" y="2628900"/>
            <a:ext cx="6202680" cy="3131820"/>
          </a:xfrm>
          <a:blipFill dpi="0" rotWithShape="1">
            <a:blip r:embed="rId2">
              <a:alphaModFix amt="87000"/>
            </a:blip>
            <a:srcRect/>
            <a:tile tx="0" ty="0" sx="100000" sy="100000" flip="none" algn="tl"/>
          </a:blipFill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sz="2000" dirty="0" err="1" smtClean="0">
                <a:solidFill>
                  <a:schemeClr val="bg1"/>
                </a:solidFill>
              </a:rPr>
              <a:t>Anggi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fatmawati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sunandar</a:t>
            </a:r>
            <a:r>
              <a:rPr lang="en-US" sz="2000" dirty="0" smtClean="0">
                <a:solidFill>
                  <a:schemeClr val="bg1"/>
                </a:solidFill>
              </a:rPr>
              <a:t> 1914201002</a:t>
            </a:r>
          </a:p>
          <a:p>
            <a:pPr marL="457200" indent="-457200">
              <a:buFont typeface="Wingdings 2" charset="2"/>
              <a:buAutoNum type="arabicPeriod"/>
            </a:pPr>
            <a:r>
              <a:rPr lang="en-US" sz="2000" dirty="0">
                <a:solidFill>
                  <a:schemeClr val="bg1"/>
                </a:solidFill>
              </a:rPr>
              <a:t>Amanda </a:t>
            </a:r>
            <a:r>
              <a:rPr lang="en-US" sz="2000" dirty="0" err="1">
                <a:solidFill>
                  <a:schemeClr val="bg1"/>
                </a:solidFill>
              </a:rPr>
              <a:t>trya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safitri</a:t>
            </a:r>
            <a:r>
              <a:rPr lang="en-US" sz="2000" dirty="0">
                <a:solidFill>
                  <a:schemeClr val="bg1"/>
                </a:solidFill>
              </a:rPr>
              <a:t> 1914201003</a:t>
            </a:r>
          </a:p>
          <a:p>
            <a:pPr marL="457200" indent="-457200">
              <a:buFont typeface="Wingdings 2" charset="2"/>
              <a:buAutoNum type="arabicPeriod"/>
            </a:pPr>
            <a:r>
              <a:rPr lang="en-US" sz="2000" dirty="0" err="1">
                <a:solidFill>
                  <a:schemeClr val="bg1"/>
                </a:solidFill>
              </a:rPr>
              <a:t>Annisa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rifilia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citra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dewi</a:t>
            </a:r>
            <a:r>
              <a:rPr lang="en-US" sz="2000" dirty="0">
                <a:solidFill>
                  <a:schemeClr val="bg1"/>
                </a:solidFill>
              </a:rPr>
              <a:t> 1914201016</a:t>
            </a:r>
          </a:p>
          <a:p>
            <a:pPr marL="457200" indent="-457200">
              <a:buAutoNum type="arabicPeriod"/>
            </a:pPr>
            <a:r>
              <a:rPr lang="en-US" sz="2000" dirty="0" err="1" smtClean="0">
                <a:solidFill>
                  <a:schemeClr val="bg1"/>
                </a:solidFill>
              </a:rPr>
              <a:t>Chantika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Killa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Salsadila</a:t>
            </a:r>
            <a:r>
              <a:rPr lang="en-US" sz="2000" dirty="0" smtClean="0">
                <a:solidFill>
                  <a:schemeClr val="bg1"/>
                </a:solidFill>
              </a:rPr>
              <a:t> 1914201017</a:t>
            </a:r>
          </a:p>
          <a:p>
            <a:pPr marL="457200" indent="-457200">
              <a:buFont typeface="Wingdings 2" charset="2"/>
              <a:buAutoNum type="arabicPeriod"/>
            </a:pPr>
            <a:r>
              <a:rPr lang="en-US" sz="2000" dirty="0" err="1">
                <a:solidFill>
                  <a:schemeClr val="bg1"/>
                </a:solidFill>
              </a:rPr>
              <a:t>Moricio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hasudungan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hutapea</a:t>
            </a:r>
            <a:r>
              <a:rPr lang="en-US" sz="2000" dirty="0">
                <a:solidFill>
                  <a:schemeClr val="bg1"/>
                </a:solidFill>
              </a:rPr>
              <a:t> 1914201028</a:t>
            </a:r>
          </a:p>
          <a:p>
            <a:pPr marL="457200" indent="-457200">
              <a:buAutoNum type="arabicPeriod"/>
            </a:pPr>
            <a:r>
              <a:rPr lang="en-US" sz="2000" dirty="0" smtClean="0">
                <a:solidFill>
                  <a:schemeClr val="bg1"/>
                </a:solidFill>
              </a:rPr>
              <a:t>Muhammad </a:t>
            </a:r>
            <a:r>
              <a:rPr lang="en-US" sz="2000" dirty="0" err="1" smtClean="0">
                <a:solidFill>
                  <a:schemeClr val="bg1"/>
                </a:solidFill>
              </a:rPr>
              <a:t>fikrie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prabowo</a:t>
            </a:r>
            <a:r>
              <a:rPr lang="en-US" sz="2000" dirty="0" smtClean="0">
                <a:solidFill>
                  <a:schemeClr val="bg1"/>
                </a:solidFill>
              </a:rPr>
              <a:t> 1914201038</a:t>
            </a:r>
          </a:p>
          <a:p>
            <a:pPr marL="457200" indent="-457200">
              <a:buAutoNum type="arabicPeriod"/>
            </a:pPr>
            <a:r>
              <a:rPr lang="en-US" sz="2000" dirty="0" err="1" smtClean="0">
                <a:solidFill>
                  <a:schemeClr val="bg1"/>
                </a:solidFill>
              </a:rPr>
              <a:t>Mutiara</a:t>
            </a:r>
            <a:r>
              <a:rPr lang="en-US" sz="2000" dirty="0" smtClean="0">
                <a:solidFill>
                  <a:schemeClr val="bg1"/>
                </a:solidFill>
              </a:rPr>
              <a:t> maharani 1914201025</a:t>
            </a:r>
          </a:p>
          <a:p>
            <a:pPr marL="457200" indent="-457200">
              <a:buAutoNum type="arabicPeriod"/>
            </a:pP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838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903220"/>
            <a:ext cx="10554574" cy="2955578"/>
          </a:xfrm>
        </p:spPr>
        <p:txBody>
          <a:bodyPr>
            <a:noAutofit/>
          </a:bodyPr>
          <a:lstStyle/>
          <a:p>
            <a:r>
              <a:rPr lang="en-US" sz="2200" dirty="0"/>
              <a:t>1. </a:t>
            </a:r>
            <a:r>
              <a:rPr lang="en-US" sz="2200" dirty="0" err="1"/>
              <a:t>Sebuah</a:t>
            </a:r>
            <a:r>
              <a:rPr lang="en-US" sz="2200" dirty="0"/>
              <a:t> </a:t>
            </a:r>
            <a:r>
              <a:rPr lang="en-US" sz="2200" dirty="0" err="1"/>
              <a:t>kapal</a:t>
            </a:r>
            <a:r>
              <a:rPr lang="en-US" sz="2200" dirty="0"/>
              <a:t> </a:t>
            </a:r>
            <a:r>
              <a:rPr lang="en-US" sz="2200" dirty="0" err="1"/>
              <a:t>dilengkapi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piranti</a:t>
            </a:r>
            <a:r>
              <a:rPr lang="en-US" sz="2200" dirty="0"/>
              <a:t> </a:t>
            </a:r>
            <a:r>
              <a:rPr lang="en-US" sz="2200" dirty="0" err="1"/>
              <a:t>berupa</a:t>
            </a:r>
            <a:r>
              <a:rPr lang="en-US" sz="2200" dirty="0"/>
              <a:t> Echo Sounder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Hidrofon</a:t>
            </a:r>
            <a:r>
              <a:rPr lang="en-US" sz="2200" dirty="0" smtClean="0"/>
              <a:t>.</a:t>
            </a:r>
          </a:p>
          <a:p>
            <a:r>
              <a:rPr lang="en-US" sz="2200" dirty="0" smtClean="0"/>
              <a:t>2</a:t>
            </a:r>
            <a:r>
              <a:rPr lang="en-US" sz="2200" dirty="0"/>
              <a:t>. Echo Sounder </a:t>
            </a:r>
            <a:r>
              <a:rPr lang="en-US" sz="2200" dirty="0" err="1"/>
              <a:t>mengeluarkan</a:t>
            </a:r>
            <a:r>
              <a:rPr lang="en-US" sz="2200" dirty="0"/>
              <a:t> </a:t>
            </a:r>
            <a:r>
              <a:rPr lang="en-US" sz="2200" dirty="0" err="1"/>
              <a:t>bunyi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frekuensi</a:t>
            </a:r>
            <a:r>
              <a:rPr lang="en-US" sz="2200" dirty="0"/>
              <a:t> </a:t>
            </a:r>
            <a:r>
              <a:rPr lang="en-US" sz="2200" dirty="0" err="1"/>
              <a:t>tinggi</a:t>
            </a:r>
            <a:r>
              <a:rPr lang="en-US" sz="2200" dirty="0"/>
              <a:t> </a:t>
            </a:r>
            <a:r>
              <a:rPr lang="en-US" sz="2200" dirty="0" err="1"/>
              <a:t>diarahkan</a:t>
            </a:r>
            <a:r>
              <a:rPr lang="en-US" sz="2200" dirty="0"/>
              <a:t>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/>
              <a:t>dasar</a:t>
            </a:r>
            <a:r>
              <a:rPr lang="en-US" sz="2200" dirty="0"/>
              <a:t> </a:t>
            </a:r>
            <a:r>
              <a:rPr lang="en-US" sz="2200" dirty="0" err="1"/>
              <a:t>laut</a:t>
            </a:r>
            <a:r>
              <a:rPr lang="en-US" sz="2200" dirty="0" smtClean="0"/>
              <a:t>.</a:t>
            </a:r>
          </a:p>
          <a:p>
            <a:r>
              <a:rPr lang="en-US" sz="2200" dirty="0" smtClean="0"/>
              <a:t>3</a:t>
            </a:r>
            <a:r>
              <a:rPr lang="en-US" sz="2200" dirty="0"/>
              <a:t>. </a:t>
            </a:r>
            <a:r>
              <a:rPr lang="en-US" sz="2200" dirty="0" err="1"/>
              <a:t>Gelombang</a:t>
            </a:r>
            <a:r>
              <a:rPr lang="en-US" sz="2200" dirty="0"/>
              <a:t> </a:t>
            </a:r>
            <a:r>
              <a:rPr lang="en-US" sz="2200" dirty="0" err="1"/>
              <a:t>bunyi</a:t>
            </a:r>
            <a:r>
              <a:rPr lang="en-US" sz="2200" dirty="0"/>
              <a:t> </a:t>
            </a:r>
            <a:r>
              <a:rPr lang="en-US" sz="2200" dirty="0" err="1"/>
              <a:t>akan</a:t>
            </a:r>
            <a:r>
              <a:rPr lang="en-US" sz="2200" dirty="0"/>
              <a:t> </a:t>
            </a:r>
            <a:r>
              <a:rPr lang="en-US" sz="2200" dirty="0" err="1"/>
              <a:t>merambat</a:t>
            </a:r>
            <a:r>
              <a:rPr lang="en-US" sz="2200" dirty="0"/>
              <a:t> </a:t>
            </a:r>
            <a:r>
              <a:rPr lang="en-US" sz="2200" dirty="0" err="1"/>
              <a:t>hingga</a:t>
            </a:r>
            <a:r>
              <a:rPr lang="en-US" sz="2200" dirty="0"/>
              <a:t> </a:t>
            </a:r>
            <a:r>
              <a:rPr lang="en-US" sz="2200" dirty="0" err="1"/>
              <a:t>sampai</a:t>
            </a:r>
            <a:r>
              <a:rPr lang="en-US" sz="2200" dirty="0"/>
              <a:t> di </a:t>
            </a:r>
            <a:r>
              <a:rPr lang="en-US" sz="2200" dirty="0" err="1"/>
              <a:t>dasar</a:t>
            </a:r>
            <a:r>
              <a:rPr lang="en-US" sz="2200" dirty="0"/>
              <a:t> </a:t>
            </a:r>
            <a:r>
              <a:rPr lang="en-US" sz="2200" dirty="0" err="1"/>
              <a:t>laut</a:t>
            </a:r>
            <a:r>
              <a:rPr lang="en-US" sz="2200" dirty="0"/>
              <a:t>, </a:t>
            </a:r>
            <a:r>
              <a:rPr lang="en-US" sz="2200" dirty="0" err="1"/>
              <a:t>setelah</a:t>
            </a:r>
            <a:r>
              <a:rPr lang="en-US" sz="2200" dirty="0"/>
              <a:t> </a:t>
            </a:r>
            <a:r>
              <a:rPr lang="en-US" sz="2200" dirty="0" err="1"/>
              <a:t>itu</a:t>
            </a:r>
            <a:r>
              <a:rPr lang="en-US" sz="2200" dirty="0"/>
              <a:t> </a:t>
            </a:r>
            <a:r>
              <a:rPr lang="en-US" sz="2200" dirty="0" err="1"/>
              <a:t>akan</a:t>
            </a:r>
            <a:r>
              <a:rPr lang="en-US" sz="2200" dirty="0"/>
              <a:t> </a:t>
            </a:r>
            <a:r>
              <a:rPr lang="en-US" sz="2200" dirty="0" err="1"/>
              <a:t>dipantulkan</a:t>
            </a:r>
            <a:r>
              <a:rPr lang="en-US" sz="2200" dirty="0"/>
              <a:t> </a:t>
            </a:r>
            <a:r>
              <a:rPr lang="en-US" sz="2200" dirty="0" err="1"/>
              <a:t>kembali</a:t>
            </a:r>
            <a:r>
              <a:rPr lang="en-US" sz="2200" dirty="0"/>
              <a:t> </a:t>
            </a:r>
            <a:r>
              <a:rPr lang="en-US" sz="2200" dirty="0" err="1"/>
              <a:t>ke</a:t>
            </a:r>
            <a:r>
              <a:rPr lang="en-US" sz="2200" dirty="0"/>
              <a:t> </a:t>
            </a:r>
            <a:r>
              <a:rPr lang="en-US" sz="2200" dirty="0" err="1"/>
              <a:t>kapal</a:t>
            </a:r>
            <a:r>
              <a:rPr lang="en-US" sz="2200" dirty="0"/>
              <a:t> </a:t>
            </a:r>
            <a:r>
              <a:rPr lang="en-US" sz="2200" dirty="0" err="1"/>
              <a:t>sebagai</a:t>
            </a:r>
            <a:r>
              <a:rPr lang="en-US" sz="2200" dirty="0"/>
              <a:t> </a:t>
            </a:r>
            <a:r>
              <a:rPr lang="en-US" sz="2200" dirty="0" err="1"/>
              <a:t>bunyi</a:t>
            </a:r>
            <a:r>
              <a:rPr lang="en-US" sz="2200" dirty="0"/>
              <a:t> </a:t>
            </a:r>
            <a:r>
              <a:rPr lang="en-US" sz="2200" dirty="0" err="1"/>
              <a:t>gema</a:t>
            </a:r>
            <a:r>
              <a:rPr lang="en-US" sz="2200" dirty="0"/>
              <a:t> (echo</a:t>
            </a:r>
            <a:r>
              <a:rPr lang="en-US" sz="2200" dirty="0" smtClean="0"/>
              <a:t>).</a:t>
            </a:r>
          </a:p>
          <a:p>
            <a:r>
              <a:rPr lang="en-US" sz="2200" dirty="0" smtClean="0"/>
              <a:t>4</a:t>
            </a:r>
            <a:r>
              <a:rPr lang="en-US" sz="2200" dirty="0"/>
              <a:t>. </a:t>
            </a:r>
            <a:r>
              <a:rPr lang="en-US" sz="2200" dirty="0" err="1"/>
              <a:t>Bunyi</a:t>
            </a:r>
            <a:r>
              <a:rPr lang="en-US" sz="2200" dirty="0"/>
              <a:t> </a:t>
            </a:r>
            <a:r>
              <a:rPr lang="en-US" sz="2200" dirty="0" err="1"/>
              <a:t>gema</a:t>
            </a:r>
            <a:r>
              <a:rPr lang="en-US" sz="2200" dirty="0"/>
              <a:t> (echo) </a:t>
            </a:r>
            <a:r>
              <a:rPr lang="en-US" sz="2200" dirty="0" err="1"/>
              <a:t>ditangkap</a:t>
            </a:r>
            <a:r>
              <a:rPr lang="en-US" sz="2200" dirty="0"/>
              <a:t> </a:t>
            </a:r>
            <a:r>
              <a:rPr lang="en-US" sz="2200" dirty="0" err="1"/>
              <a:t>kembali</a:t>
            </a:r>
            <a:r>
              <a:rPr lang="en-US" sz="2200" dirty="0"/>
              <a:t> </a:t>
            </a:r>
            <a:r>
              <a:rPr lang="en-US" sz="2200" dirty="0" err="1"/>
              <a:t>oleh</a:t>
            </a:r>
            <a:r>
              <a:rPr lang="en-US" sz="2200" dirty="0"/>
              <a:t> </a:t>
            </a:r>
            <a:r>
              <a:rPr lang="en-US" sz="2200" dirty="0" err="1"/>
              <a:t>kapal</a:t>
            </a:r>
            <a:r>
              <a:rPr lang="en-US" sz="2200" dirty="0"/>
              <a:t> </a:t>
            </a:r>
            <a:r>
              <a:rPr lang="en-US" sz="2200" dirty="0" err="1"/>
              <a:t>melalui</a:t>
            </a:r>
            <a:r>
              <a:rPr lang="en-US" sz="2200" dirty="0"/>
              <a:t> </a:t>
            </a:r>
            <a:r>
              <a:rPr lang="en-US" sz="2200" dirty="0" err="1"/>
              <a:t>piranti</a:t>
            </a:r>
            <a:r>
              <a:rPr lang="en-US" sz="2200" dirty="0"/>
              <a:t> </a:t>
            </a:r>
            <a:r>
              <a:rPr lang="en-US" sz="2200" dirty="0" err="1"/>
              <a:t>Hidrofon</a:t>
            </a:r>
            <a:r>
              <a:rPr lang="en-US" sz="2200" dirty="0" smtClean="0"/>
              <a:t>.</a:t>
            </a:r>
          </a:p>
          <a:p>
            <a:r>
              <a:rPr lang="en-US" sz="2200" dirty="0" smtClean="0"/>
              <a:t>5</a:t>
            </a:r>
            <a:r>
              <a:rPr lang="en-US" sz="2200" dirty="0"/>
              <a:t>. </a:t>
            </a:r>
            <a:r>
              <a:rPr lang="en-US" sz="2200" dirty="0" err="1"/>
              <a:t>Pengamat</a:t>
            </a:r>
            <a:r>
              <a:rPr lang="en-US" sz="2200" dirty="0"/>
              <a:t> </a:t>
            </a:r>
            <a:r>
              <a:rPr lang="en-US" sz="2200" dirty="0" err="1"/>
              <a:t>mengukur</a:t>
            </a:r>
            <a:r>
              <a:rPr lang="en-US" sz="2200" dirty="0"/>
              <a:t> </a:t>
            </a:r>
            <a:r>
              <a:rPr lang="en-US" sz="2200" dirty="0" err="1"/>
              <a:t>waktu</a:t>
            </a:r>
            <a:r>
              <a:rPr lang="en-US" sz="2200" dirty="0"/>
              <a:t> yang </a:t>
            </a:r>
            <a:r>
              <a:rPr lang="en-US" sz="2200" dirty="0" err="1"/>
              <a:t>dibutuhkan</a:t>
            </a:r>
            <a:r>
              <a:rPr lang="en-US" sz="2200" dirty="0"/>
              <a:t> </a:t>
            </a:r>
            <a:r>
              <a:rPr lang="en-US" sz="2200" dirty="0" err="1"/>
              <a:t>oleh</a:t>
            </a:r>
            <a:r>
              <a:rPr lang="en-US" sz="2200" dirty="0"/>
              <a:t> </a:t>
            </a:r>
            <a:r>
              <a:rPr lang="en-US" sz="2200" dirty="0" err="1"/>
              <a:t>bunyi</a:t>
            </a:r>
            <a:r>
              <a:rPr lang="en-US" sz="2200" dirty="0"/>
              <a:t> </a:t>
            </a:r>
            <a:r>
              <a:rPr lang="en-US" sz="2200" dirty="0" err="1"/>
              <a:t>sejak</a:t>
            </a:r>
            <a:r>
              <a:rPr lang="en-US" sz="2200" dirty="0"/>
              <a:t> </a:t>
            </a:r>
            <a:r>
              <a:rPr lang="en-US" sz="2200" dirty="0" err="1"/>
              <a:t>pertama</a:t>
            </a:r>
            <a:r>
              <a:rPr lang="en-US" sz="2200" dirty="0"/>
              <a:t> kali </a:t>
            </a:r>
            <a:r>
              <a:rPr lang="en-US" sz="2200" dirty="0" err="1"/>
              <a:t>dikeluarkan</a:t>
            </a:r>
            <a:r>
              <a:rPr lang="en-US" sz="2200" dirty="0"/>
              <a:t> </a:t>
            </a:r>
            <a:r>
              <a:rPr lang="en-US" sz="2200" dirty="0" err="1"/>
              <a:t>dari</a:t>
            </a:r>
            <a:r>
              <a:rPr lang="en-US" sz="2200" dirty="0"/>
              <a:t> Echo Sounder </a:t>
            </a:r>
            <a:r>
              <a:rPr lang="en-US" sz="2200" dirty="0" err="1"/>
              <a:t>hingga</a:t>
            </a:r>
            <a:r>
              <a:rPr lang="en-US" sz="2200" dirty="0"/>
              <a:t> </a:t>
            </a:r>
            <a:r>
              <a:rPr lang="en-US" sz="2200" dirty="0" err="1"/>
              <a:t>bunyi</a:t>
            </a:r>
            <a:r>
              <a:rPr lang="en-US" sz="2200" dirty="0"/>
              <a:t> echo </a:t>
            </a:r>
            <a:r>
              <a:rPr lang="en-US" sz="2200" dirty="0" err="1"/>
              <a:t>tertangkap</a:t>
            </a:r>
            <a:r>
              <a:rPr lang="en-US" sz="2200" dirty="0"/>
              <a:t> </a:t>
            </a:r>
            <a:r>
              <a:rPr lang="en-US" sz="2200" dirty="0" err="1"/>
              <a:t>oleh</a:t>
            </a:r>
            <a:r>
              <a:rPr lang="en-US" sz="2200" dirty="0"/>
              <a:t> </a:t>
            </a:r>
            <a:r>
              <a:rPr lang="en-US" sz="2200" dirty="0" err="1"/>
              <a:t>hidrofon</a:t>
            </a:r>
            <a:r>
              <a:rPr lang="en-US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42738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Pengambilan</a:t>
            </a:r>
            <a:r>
              <a:rPr lang="en-US" dirty="0" smtClean="0"/>
              <a:t> Data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Substrat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6035" y="2245147"/>
            <a:ext cx="11159928" cy="4384253"/>
          </a:xfrm>
        </p:spPr>
        <p:txBody>
          <a:bodyPr>
            <a:normAutofit/>
          </a:bodyPr>
          <a:lstStyle/>
          <a:p>
            <a:r>
              <a:rPr lang="en-US" sz="2100" dirty="0" err="1"/>
              <a:t>Sampel</a:t>
            </a:r>
            <a:r>
              <a:rPr lang="en-US" sz="2100" dirty="0"/>
              <a:t> </a:t>
            </a:r>
            <a:r>
              <a:rPr lang="en-US" sz="2100" dirty="0" err="1"/>
              <a:t>substrat</a:t>
            </a:r>
            <a:r>
              <a:rPr lang="en-US" sz="2100" dirty="0"/>
              <a:t> </a:t>
            </a:r>
            <a:r>
              <a:rPr lang="en-US" sz="2100" dirty="0" err="1"/>
              <a:t>dasar</a:t>
            </a:r>
            <a:r>
              <a:rPr lang="en-US" sz="2100" dirty="0"/>
              <a:t> yang </a:t>
            </a:r>
            <a:r>
              <a:rPr lang="en-US" sz="2100" dirty="0" err="1"/>
              <a:t>didapat</a:t>
            </a:r>
            <a:r>
              <a:rPr lang="en-US" sz="2100" dirty="0"/>
              <a:t> </a:t>
            </a:r>
            <a:r>
              <a:rPr lang="en-US" sz="2100" dirty="0" err="1"/>
              <a:t>kemudian</a:t>
            </a:r>
            <a:r>
              <a:rPr lang="en-US" sz="2100" dirty="0"/>
              <a:t> di </a:t>
            </a:r>
            <a:r>
              <a:rPr lang="en-US" sz="2100" dirty="0" err="1"/>
              <a:t>lakukan</a:t>
            </a:r>
            <a:r>
              <a:rPr lang="en-US" sz="2100" dirty="0"/>
              <a:t> </a:t>
            </a:r>
            <a:r>
              <a:rPr lang="en-US" sz="2100" dirty="0" err="1"/>
              <a:t>pengujian</a:t>
            </a:r>
            <a:r>
              <a:rPr lang="en-US" sz="2100" dirty="0"/>
              <a:t> </a:t>
            </a:r>
            <a:r>
              <a:rPr lang="en-US" sz="2100" dirty="0" err="1"/>
              <a:t>tekstur</a:t>
            </a:r>
            <a:r>
              <a:rPr lang="en-US" sz="2100" dirty="0"/>
              <a:t> </a:t>
            </a:r>
            <a:r>
              <a:rPr lang="en-US" sz="2100" dirty="0" err="1"/>
              <a:t>tanah</a:t>
            </a:r>
            <a:r>
              <a:rPr lang="en-US" sz="2100" dirty="0"/>
              <a:t> </a:t>
            </a:r>
            <a:r>
              <a:rPr lang="en-US" sz="2100" dirty="0" err="1"/>
              <a:t>dengan</a:t>
            </a:r>
            <a:r>
              <a:rPr lang="en-US" sz="2100" dirty="0"/>
              <a:t> </a:t>
            </a:r>
            <a:r>
              <a:rPr lang="en-US" sz="2100" dirty="0" err="1"/>
              <a:t>menggunakanmetode</a:t>
            </a:r>
            <a:r>
              <a:rPr lang="en-US" sz="2100" dirty="0"/>
              <a:t> </a:t>
            </a:r>
            <a:r>
              <a:rPr lang="en-US" sz="2100" dirty="0" err="1"/>
              <a:t>pengayakan</a:t>
            </a:r>
            <a:r>
              <a:rPr lang="en-US" sz="2100" dirty="0"/>
              <a:t> </a:t>
            </a:r>
            <a:r>
              <a:rPr lang="en-US" sz="2100" dirty="0" err="1"/>
              <a:t>dan</a:t>
            </a:r>
            <a:r>
              <a:rPr lang="en-US" sz="2100" dirty="0"/>
              <a:t> </a:t>
            </a:r>
            <a:r>
              <a:rPr lang="en-US" sz="2100" dirty="0" err="1"/>
              <a:t>pemipetan</a:t>
            </a:r>
            <a:r>
              <a:rPr lang="en-US" sz="2100" dirty="0"/>
              <a:t> </a:t>
            </a:r>
            <a:r>
              <a:rPr lang="en-US" sz="2100" dirty="0" err="1"/>
              <a:t>dan</a:t>
            </a:r>
            <a:r>
              <a:rPr lang="en-US" sz="2100" dirty="0"/>
              <a:t> </a:t>
            </a:r>
            <a:r>
              <a:rPr lang="en-US" sz="2100" dirty="0" err="1"/>
              <a:t>memisahkantekstur</a:t>
            </a:r>
            <a:r>
              <a:rPr lang="en-US" sz="2100" dirty="0"/>
              <a:t> </a:t>
            </a:r>
            <a:r>
              <a:rPr lang="en-US" sz="2100" dirty="0" err="1"/>
              <a:t>menjadi</a:t>
            </a:r>
            <a:r>
              <a:rPr lang="en-US" sz="2100" dirty="0"/>
              <a:t> </a:t>
            </a:r>
            <a:r>
              <a:rPr lang="en-US" sz="2100" dirty="0" err="1"/>
              <a:t>tiga</a:t>
            </a:r>
            <a:r>
              <a:rPr lang="en-US" sz="2100" dirty="0"/>
              <a:t> </a:t>
            </a:r>
            <a:r>
              <a:rPr lang="en-US" sz="2100" dirty="0" err="1"/>
              <a:t>fraksi</a:t>
            </a:r>
            <a:r>
              <a:rPr lang="en-US" sz="2100" dirty="0"/>
              <a:t> </a:t>
            </a:r>
            <a:r>
              <a:rPr lang="en-US" sz="2100" dirty="0" err="1"/>
              <a:t>yaitu</a:t>
            </a:r>
            <a:r>
              <a:rPr lang="en-US" sz="2100" dirty="0"/>
              <a:t> Sand, Silt, </a:t>
            </a:r>
            <a:r>
              <a:rPr lang="en-US" sz="2100" dirty="0" err="1"/>
              <a:t>dan</a:t>
            </a:r>
            <a:r>
              <a:rPr lang="en-US" sz="2100" dirty="0"/>
              <a:t> Clay. </a:t>
            </a:r>
            <a:endParaRPr lang="en-US" sz="2100" dirty="0" smtClean="0"/>
          </a:p>
          <a:p>
            <a:r>
              <a:rPr lang="en-US" sz="2100" dirty="0" err="1" smtClean="0"/>
              <a:t>Metode</a:t>
            </a:r>
            <a:r>
              <a:rPr lang="en-US" sz="2100" dirty="0" smtClean="0"/>
              <a:t> </a:t>
            </a:r>
            <a:r>
              <a:rPr lang="en-US" sz="2100" dirty="0" err="1"/>
              <a:t>analisa</a:t>
            </a:r>
            <a:r>
              <a:rPr lang="en-US" sz="2100" dirty="0"/>
              <a:t> pipet </a:t>
            </a:r>
            <a:r>
              <a:rPr lang="en-US" sz="2100" dirty="0" err="1"/>
              <a:t>menggunakan</a:t>
            </a:r>
            <a:r>
              <a:rPr lang="en-US" sz="2100" dirty="0"/>
              <a:t> pipet </a:t>
            </a:r>
            <a:r>
              <a:rPr lang="en-US" sz="2100" dirty="0" err="1"/>
              <a:t>dalampengindentifikasian</a:t>
            </a:r>
            <a:r>
              <a:rPr lang="en-US" sz="2100" dirty="0"/>
              <a:t> </a:t>
            </a:r>
            <a:r>
              <a:rPr lang="en-US" sz="2100" dirty="0" err="1"/>
              <a:t>besar</a:t>
            </a:r>
            <a:r>
              <a:rPr lang="en-US" sz="2100" dirty="0"/>
              <a:t> </a:t>
            </a:r>
            <a:r>
              <a:rPr lang="en-US" sz="2100" dirty="0" err="1"/>
              <a:t>butir</a:t>
            </a:r>
            <a:r>
              <a:rPr lang="en-US" sz="2100" dirty="0"/>
              <a:t> </a:t>
            </a:r>
            <a:r>
              <a:rPr lang="en-US" sz="2100" dirty="0" err="1"/>
              <a:t>dan</a:t>
            </a:r>
            <a:r>
              <a:rPr lang="en-US" sz="2100" dirty="0"/>
              <a:t> </a:t>
            </a:r>
            <a:r>
              <a:rPr lang="en-US" sz="2100" dirty="0" err="1"/>
              <a:t>penggunaan</a:t>
            </a:r>
            <a:r>
              <a:rPr lang="en-US" sz="2100" dirty="0"/>
              <a:t> </a:t>
            </a:r>
            <a:r>
              <a:rPr lang="en-US" sz="2100" dirty="0" err="1"/>
              <a:t>metode</a:t>
            </a:r>
            <a:r>
              <a:rPr lang="en-US" sz="2100" dirty="0"/>
              <a:t> </a:t>
            </a:r>
            <a:r>
              <a:rPr lang="en-US" sz="2100" dirty="0" err="1"/>
              <a:t>ini</a:t>
            </a:r>
            <a:r>
              <a:rPr lang="en-US" sz="2100" dirty="0"/>
              <a:t> </a:t>
            </a:r>
            <a:r>
              <a:rPr lang="en-US" sz="2100" dirty="0" err="1"/>
              <a:t>biasanya</a:t>
            </a:r>
            <a:r>
              <a:rPr lang="en-US" sz="2100" dirty="0"/>
              <a:t> </a:t>
            </a:r>
            <a:r>
              <a:rPr lang="en-US" sz="2100" dirty="0" err="1"/>
              <a:t>untuk</a:t>
            </a:r>
            <a:r>
              <a:rPr lang="en-US" sz="2100" dirty="0"/>
              <a:t> </a:t>
            </a:r>
            <a:r>
              <a:rPr lang="en-US" sz="2100" dirty="0" err="1"/>
              <a:t>sampel</a:t>
            </a:r>
            <a:r>
              <a:rPr lang="en-US" sz="2100" dirty="0"/>
              <a:t> </a:t>
            </a:r>
            <a:r>
              <a:rPr lang="en-US" sz="2100" dirty="0" err="1"/>
              <a:t>butir</a:t>
            </a:r>
            <a:r>
              <a:rPr lang="en-US" sz="2100" dirty="0"/>
              <a:t> </a:t>
            </a:r>
            <a:r>
              <a:rPr lang="en-US" sz="2100" dirty="0" err="1"/>
              <a:t>sedimen</a:t>
            </a:r>
            <a:r>
              <a:rPr lang="en-US" sz="2100" dirty="0"/>
              <a:t> yang </a:t>
            </a:r>
            <a:r>
              <a:rPr lang="en-US" sz="2100" dirty="0" err="1"/>
              <a:t>lebihhalus</a:t>
            </a:r>
            <a:r>
              <a:rPr lang="en-US" sz="2100" dirty="0"/>
              <a:t> </a:t>
            </a:r>
            <a:r>
              <a:rPr lang="en-US" sz="2100" dirty="0" err="1"/>
              <a:t>ukurannya</a:t>
            </a:r>
            <a:r>
              <a:rPr lang="en-US" sz="2100" dirty="0"/>
              <a:t>. </a:t>
            </a:r>
            <a:r>
              <a:rPr lang="en-US" sz="2100" dirty="0" err="1"/>
              <a:t>Metode</a:t>
            </a:r>
            <a:r>
              <a:rPr lang="en-US" sz="2100" dirty="0"/>
              <a:t> </a:t>
            </a:r>
            <a:r>
              <a:rPr lang="en-US" sz="2100" dirty="0" err="1"/>
              <a:t>ayakan</a:t>
            </a:r>
            <a:r>
              <a:rPr lang="en-US" sz="2100" dirty="0"/>
              <a:t> </a:t>
            </a:r>
            <a:r>
              <a:rPr lang="en-US" sz="2100" dirty="0" err="1"/>
              <a:t>cocok</a:t>
            </a:r>
            <a:r>
              <a:rPr lang="en-US" sz="2100" dirty="0"/>
              <a:t> </a:t>
            </a:r>
            <a:r>
              <a:rPr lang="en-US" sz="2100" dirty="0" err="1"/>
              <a:t>digunakan</a:t>
            </a:r>
            <a:r>
              <a:rPr lang="en-US" sz="2100" dirty="0"/>
              <a:t> </a:t>
            </a:r>
            <a:r>
              <a:rPr lang="en-US" sz="2100" dirty="0" err="1"/>
              <a:t>untuk</a:t>
            </a:r>
            <a:r>
              <a:rPr lang="en-US" sz="2100" dirty="0"/>
              <a:t> </a:t>
            </a:r>
            <a:r>
              <a:rPr lang="en-US" sz="2100" dirty="0" err="1"/>
              <a:t>butiran-butiran</a:t>
            </a:r>
            <a:r>
              <a:rPr lang="en-US" sz="2100" dirty="0"/>
              <a:t> yang </a:t>
            </a:r>
            <a:r>
              <a:rPr lang="en-US" sz="2100" dirty="0" err="1"/>
              <a:t>lebih</a:t>
            </a:r>
            <a:r>
              <a:rPr lang="en-US" sz="2100" dirty="0"/>
              <a:t> </a:t>
            </a:r>
            <a:r>
              <a:rPr lang="en-US" sz="2100" dirty="0" err="1"/>
              <a:t>kasar</a:t>
            </a:r>
            <a:r>
              <a:rPr lang="en-US" sz="2100" dirty="0"/>
              <a:t>. </a:t>
            </a:r>
            <a:r>
              <a:rPr lang="en-US" sz="2100" dirty="0" err="1"/>
              <a:t>Metode</a:t>
            </a:r>
            <a:r>
              <a:rPr lang="en-US" sz="2100" dirty="0"/>
              <a:t> </a:t>
            </a:r>
            <a:r>
              <a:rPr lang="en-US" sz="2100" dirty="0" err="1"/>
              <a:t>ayakandapat</a:t>
            </a:r>
            <a:r>
              <a:rPr lang="en-US" sz="2100" dirty="0"/>
              <a:t> </a:t>
            </a:r>
            <a:r>
              <a:rPr lang="en-US" sz="2100" dirty="0" err="1"/>
              <a:t>dibantu</a:t>
            </a:r>
            <a:r>
              <a:rPr lang="en-US" sz="2100" dirty="0"/>
              <a:t> </a:t>
            </a:r>
            <a:r>
              <a:rPr lang="en-US" sz="2100" dirty="0" err="1"/>
              <a:t>dengan</a:t>
            </a:r>
            <a:r>
              <a:rPr lang="en-US" sz="2100" dirty="0"/>
              <a:t> </a:t>
            </a:r>
            <a:r>
              <a:rPr lang="en-US" sz="2100" dirty="0" err="1"/>
              <a:t>menggunakan</a:t>
            </a:r>
            <a:r>
              <a:rPr lang="en-US" sz="2100" dirty="0"/>
              <a:t> </a:t>
            </a:r>
            <a:r>
              <a:rPr lang="en-US" sz="2100" dirty="0" err="1"/>
              <a:t>alat</a:t>
            </a:r>
            <a:r>
              <a:rPr lang="en-US" sz="2100" dirty="0"/>
              <a:t> </a:t>
            </a:r>
            <a:r>
              <a:rPr lang="en-US" sz="2100" dirty="0" err="1"/>
              <a:t>pengayakan</a:t>
            </a:r>
            <a:r>
              <a:rPr lang="en-US" sz="2100" dirty="0"/>
              <a:t> </a:t>
            </a:r>
            <a:r>
              <a:rPr lang="en-US" sz="2100" dirty="0" err="1"/>
              <a:t>seperti</a:t>
            </a:r>
            <a:r>
              <a:rPr lang="en-US" sz="2100" dirty="0"/>
              <a:t> shiver </a:t>
            </a:r>
            <a:r>
              <a:rPr lang="en-US" sz="2100" dirty="0" smtClean="0"/>
              <a:t>shaker</a:t>
            </a:r>
          </a:p>
          <a:p>
            <a:r>
              <a:rPr lang="en-US" sz="2100" dirty="0" err="1"/>
              <a:t>Teknik</a:t>
            </a:r>
            <a:r>
              <a:rPr lang="en-US" sz="2100" dirty="0"/>
              <a:t> </a:t>
            </a:r>
            <a:r>
              <a:rPr lang="en-US" sz="2100" dirty="0" err="1"/>
              <a:t>pengambilan</a:t>
            </a:r>
            <a:r>
              <a:rPr lang="en-US" sz="2100" dirty="0"/>
              <a:t> </a:t>
            </a:r>
            <a:r>
              <a:rPr lang="en-US" sz="2100" dirty="0" err="1" smtClean="0"/>
              <a:t>sampel</a:t>
            </a:r>
            <a:r>
              <a:rPr lang="en-US" sz="2100" dirty="0" smtClean="0"/>
              <a:t> </a:t>
            </a:r>
            <a:r>
              <a:rPr lang="en-US" sz="2100" dirty="0" err="1" smtClean="0"/>
              <a:t>Pengambilan</a:t>
            </a:r>
            <a:r>
              <a:rPr lang="en-US" sz="2100" dirty="0" smtClean="0"/>
              <a:t> </a:t>
            </a:r>
            <a:r>
              <a:rPr lang="en-US" sz="2100" dirty="0" err="1"/>
              <a:t>sampel</a:t>
            </a:r>
            <a:r>
              <a:rPr lang="en-US" sz="2100" dirty="0"/>
              <a:t> </a:t>
            </a:r>
            <a:r>
              <a:rPr lang="en-US" sz="2100" dirty="0" err="1"/>
              <a:t>substrat</a:t>
            </a:r>
            <a:r>
              <a:rPr lang="en-US" sz="2100" dirty="0"/>
              <a:t> </a:t>
            </a:r>
            <a:r>
              <a:rPr lang="en-US" sz="2100" dirty="0" err="1"/>
              <a:t>dasar</a:t>
            </a:r>
            <a:r>
              <a:rPr lang="en-US" sz="2100" dirty="0"/>
              <a:t> </a:t>
            </a:r>
            <a:r>
              <a:rPr lang="en-US" sz="2100" dirty="0" err="1"/>
              <a:t>dengan</a:t>
            </a:r>
            <a:r>
              <a:rPr lang="en-US" sz="2100" dirty="0"/>
              <a:t> </a:t>
            </a:r>
            <a:r>
              <a:rPr lang="en-US" sz="2100" dirty="0" err="1"/>
              <a:t>menggunakan</a:t>
            </a:r>
            <a:r>
              <a:rPr lang="en-US" sz="2100" dirty="0"/>
              <a:t> </a:t>
            </a:r>
            <a:r>
              <a:rPr lang="en-US" sz="2100" dirty="0" err="1"/>
              <a:t>ekman</a:t>
            </a:r>
            <a:r>
              <a:rPr lang="en-US" sz="2100" dirty="0"/>
              <a:t> grab yang </a:t>
            </a:r>
            <a:r>
              <a:rPr lang="en-US" sz="2100" dirty="0" err="1"/>
              <a:t>memiliki</a:t>
            </a:r>
            <a:r>
              <a:rPr lang="en-US" sz="2100" dirty="0"/>
              <a:t> </a:t>
            </a:r>
            <a:r>
              <a:rPr lang="en-US" sz="2100" dirty="0" err="1"/>
              <a:t>luas</a:t>
            </a:r>
            <a:r>
              <a:rPr lang="en-US" sz="2100" dirty="0"/>
              <a:t> </a:t>
            </a:r>
            <a:r>
              <a:rPr lang="en-US" sz="2100" dirty="0" err="1"/>
              <a:t>bukaan</a:t>
            </a:r>
            <a:r>
              <a:rPr lang="en-US" sz="2100" dirty="0"/>
              <a:t> 22,5cm x 22,5cm x 30cm</a:t>
            </a:r>
            <a:endParaRPr lang="en-US" sz="2100" dirty="0" smtClean="0"/>
          </a:p>
          <a:p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37129596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Sesi</a:t>
            </a:r>
            <a:r>
              <a:rPr lang="en-US" dirty="0" smtClean="0"/>
              <a:t> Tanya </a:t>
            </a:r>
            <a:r>
              <a:rPr lang="en-US" dirty="0" err="1" smtClean="0"/>
              <a:t>jawab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22287"/>
            <a:ext cx="11704320" cy="424709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1</a:t>
            </a:r>
            <a:r>
              <a:rPr lang="en-US" sz="2000" b="1" dirty="0" smtClean="0"/>
              <a:t>. </a:t>
            </a:r>
            <a:r>
              <a:rPr lang="en-US" sz="2000" b="1" dirty="0" err="1"/>
              <a:t>Z</a:t>
            </a:r>
            <a:r>
              <a:rPr lang="en-US" sz="2000" b="1" dirty="0" err="1" smtClean="0"/>
              <a:t>ahri</a:t>
            </a:r>
            <a:r>
              <a:rPr lang="en-US" sz="2000" b="1" dirty="0" smtClean="0"/>
              <a:t> </a:t>
            </a:r>
            <a:r>
              <a:rPr lang="en-US" sz="2000" b="1" dirty="0" err="1"/>
              <a:t>M</a:t>
            </a:r>
            <a:r>
              <a:rPr lang="en-US" sz="2000" b="1" dirty="0" err="1" smtClean="0"/>
              <a:t>aulana</a:t>
            </a:r>
            <a:r>
              <a:rPr lang="en-US" sz="2000" b="1" dirty="0" smtClean="0"/>
              <a:t> 191201018 ( </a:t>
            </a:r>
            <a:r>
              <a:rPr lang="en-US" sz="2000" b="1" dirty="0" err="1" smtClean="0"/>
              <a:t>kelompok</a:t>
            </a:r>
            <a:r>
              <a:rPr lang="en-US" sz="2000" b="1" dirty="0" smtClean="0"/>
              <a:t> 3 )</a:t>
            </a:r>
          </a:p>
          <a:p>
            <a:pPr marL="0" indent="0">
              <a:buNone/>
            </a:pP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pertanyaan</a:t>
            </a:r>
            <a:r>
              <a:rPr lang="en-US" sz="2000" dirty="0" smtClean="0"/>
              <a:t>  </a:t>
            </a:r>
            <a:r>
              <a:rPr lang="en-US" sz="2000" dirty="0" smtClean="0"/>
              <a:t>:</a:t>
            </a:r>
            <a:r>
              <a:rPr lang="en-US" sz="2000" dirty="0"/>
              <a:t> </a:t>
            </a:r>
            <a:r>
              <a:rPr lang="en-US" sz="2000" dirty="0" smtClean="0"/>
              <a:t>Hal </a:t>
            </a:r>
            <a:r>
              <a:rPr lang="en-US" sz="2000" dirty="0" err="1"/>
              <a:t>apa</a:t>
            </a:r>
            <a:r>
              <a:rPr lang="en-US" sz="2000" dirty="0"/>
              <a:t> </a:t>
            </a:r>
            <a:r>
              <a:rPr lang="en-US" sz="2000" dirty="0" err="1"/>
              <a:t>saja</a:t>
            </a:r>
            <a:r>
              <a:rPr lang="en-US" sz="2000" dirty="0"/>
              <a:t> yang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diperhatikan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pengukuran</a:t>
            </a:r>
            <a:r>
              <a:rPr lang="en-US" sz="2000" dirty="0"/>
              <a:t> </a:t>
            </a:r>
            <a:r>
              <a:rPr lang="en-US" sz="2000" dirty="0" err="1"/>
              <a:t>kedalaman</a:t>
            </a:r>
            <a:r>
              <a:rPr lang="en-US" sz="2000" dirty="0"/>
              <a:t> </a:t>
            </a:r>
            <a:r>
              <a:rPr lang="en-US" sz="2000" dirty="0" err="1" smtClean="0"/>
              <a:t>perairan</a:t>
            </a:r>
            <a:r>
              <a:rPr lang="en-US" sz="2000" dirty="0" smtClean="0"/>
              <a:t>?</a:t>
            </a:r>
          </a:p>
          <a:p>
            <a:pPr marL="0" indent="0">
              <a:buNone/>
            </a:pP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Jawaban</a:t>
            </a:r>
            <a:r>
              <a:rPr lang="en-US" sz="2000" dirty="0" smtClean="0"/>
              <a:t> </a:t>
            </a:r>
            <a:r>
              <a:rPr lang="en-US" sz="2000" dirty="0" smtClean="0"/>
              <a:t>: </a:t>
            </a:r>
            <a:r>
              <a:rPr lang="en-US" sz="2000" dirty="0" err="1" smtClean="0"/>
              <a:t>komposisi</a:t>
            </a:r>
            <a:r>
              <a:rPr lang="en-US" sz="2000" dirty="0" smtClean="0"/>
              <a:t> </a:t>
            </a:r>
            <a:r>
              <a:rPr lang="en-US" sz="2000" dirty="0" err="1" smtClean="0"/>
              <a:t>warna</a:t>
            </a:r>
            <a:r>
              <a:rPr lang="en-US" sz="2000" dirty="0" smtClean="0"/>
              <a:t> </a:t>
            </a:r>
            <a:r>
              <a:rPr lang="en-US" sz="2000" dirty="0" err="1" smtClean="0"/>
              <a:t>permukaan</a:t>
            </a:r>
            <a:r>
              <a:rPr lang="en-US" sz="2000" dirty="0" smtClean="0"/>
              <a:t> </a:t>
            </a:r>
            <a:r>
              <a:rPr lang="en-US" sz="2000" dirty="0" err="1" smtClean="0"/>
              <a:t>perairan</a:t>
            </a:r>
            <a:r>
              <a:rPr lang="en-US" sz="2000" dirty="0" smtClean="0"/>
              <a:t>, </a:t>
            </a:r>
            <a:r>
              <a:rPr lang="en-US" sz="2000" dirty="0" err="1" smtClean="0"/>
              <a:t>perbandingan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metode</a:t>
            </a:r>
            <a:r>
              <a:rPr lang="en-US" sz="2000" dirty="0" smtClean="0"/>
              <a:t> lain, </a:t>
            </a:r>
            <a:r>
              <a:rPr lang="en-US" sz="2000" dirty="0" err="1" smtClean="0"/>
              <a:t>pengawasan</a:t>
            </a:r>
            <a:r>
              <a:rPr lang="en-US" sz="2000" dirty="0" smtClean="0"/>
              <a:t> </a:t>
            </a:r>
            <a:r>
              <a:rPr lang="en-US" sz="2000" dirty="0" err="1" smtClean="0"/>
              <a:t>skala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berkala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besar</a:t>
            </a:r>
            <a:r>
              <a:rPr lang="en-US" sz="2000" dirty="0" smtClean="0"/>
              <a:t> </a:t>
            </a:r>
            <a:r>
              <a:rPr lang="en-US" sz="2000" dirty="0" err="1" smtClean="0"/>
              <a:t>pasang</a:t>
            </a:r>
            <a:r>
              <a:rPr lang="en-US" sz="2000" dirty="0" smtClean="0"/>
              <a:t> </a:t>
            </a:r>
            <a:r>
              <a:rPr lang="en-US" sz="2000" dirty="0" err="1" smtClean="0"/>
              <a:t>surut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2. </a:t>
            </a:r>
            <a:r>
              <a:rPr lang="en-US" sz="2000" b="1" dirty="0" smtClean="0"/>
              <a:t>Dicky </a:t>
            </a:r>
            <a:r>
              <a:rPr lang="en-US" sz="2000" b="1" dirty="0"/>
              <a:t>A</a:t>
            </a:r>
            <a:r>
              <a:rPr lang="en-US" sz="2000" b="1" dirty="0" smtClean="0"/>
              <a:t>ndre </a:t>
            </a:r>
            <a:r>
              <a:rPr lang="en-US" sz="2000" b="1" dirty="0" err="1"/>
              <a:t>S</a:t>
            </a:r>
            <a:r>
              <a:rPr lang="en-US" sz="2000" b="1" dirty="0" err="1" smtClean="0"/>
              <a:t>aputra</a:t>
            </a:r>
            <a:r>
              <a:rPr lang="en-US" sz="2000" b="1" dirty="0" smtClean="0"/>
              <a:t> 1914201015 ( </a:t>
            </a:r>
            <a:r>
              <a:rPr lang="en-US" sz="2000" b="1" dirty="0" err="1" smtClean="0"/>
              <a:t>kelompok</a:t>
            </a:r>
            <a:r>
              <a:rPr lang="en-US" sz="2000" b="1" dirty="0" smtClean="0"/>
              <a:t> 1 )</a:t>
            </a:r>
          </a:p>
          <a:p>
            <a:pPr marL="0" indent="0">
              <a:buNone/>
            </a:pP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Pertanyaan</a:t>
            </a:r>
            <a:r>
              <a:rPr lang="en-US" sz="2000" dirty="0"/>
              <a:t> : </a:t>
            </a:r>
            <a:r>
              <a:rPr lang="en-US" sz="2000" dirty="0" err="1" smtClean="0"/>
              <a:t>apakah</a:t>
            </a:r>
            <a:r>
              <a:rPr lang="en-US" sz="2000" dirty="0" smtClean="0"/>
              <a:t> </a:t>
            </a:r>
            <a:r>
              <a:rPr lang="en-US" sz="2000" dirty="0" err="1"/>
              <a:t>kecepatan</a:t>
            </a:r>
            <a:r>
              <a:rPr lang="en-US" sz="2000" dirty="0"/>
              <a:t> </a:t>
            </a:r>
            <a:r>
              <a:rPr lang="en-US" sz="2000" dirty="0" err="1"/>
              <a:t>arus</a:t>
            </a:r>
            <a:r>
              <a:rPr lang="en-US" sz="2000" dirty="0"/>
              <a:t> </a:t>
            </a:r>
            <a:r>
              <a:rPr lang="en-US" sz="2000" dirty="0" err="1" smtClean="0"/>
              <a:t>mempengaruhi</a:t>
            </a:r>
            <a:r>
              <a:rPr lang="en-US" sz="2000" dirty="0" smtClean="0"/>
              <a:t> </a:t>
            </a:r>
            <a:r>
              <a:rPr lang="en-US" sz="2000" dirty="0" err="1"/>
              <a:t>pengukuran</a:t>
            </a:r>
            <a:r>
              <a:rPr lang="en-US" sz="2000" dirty="0"/>
              <a:t> </a:t>
            </a:r>
            <a:r>
              <a:rPr lang="en-US" sz="2000" dirty="0" err="1" smtClean="0"/>
              <a:t>kedalaman</a:t>
            </a:r>
            <a:r>
              <a:rPr lang="en-US" sz="2000" dirty="0" smtClean="0"/>
              <a:t>?</a:t>
            </a:r>
          </a:p>
          <a:p>
            <a:pPr marL="0" indent="0">
              <a:buNone/>
            </a:pP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Jawaban</a:t>
            </a:r>
            <a:r>
              <a:rPr lang="en-US" sz="2000" dirty="0"/>
              <a:t> : </a:t>
            </a:r>
            <a:r>
              <a:rPr lang="en-US" sz="2000" dirty="0" err="1"/>
              <a:t>kecepatan</a:t>
            </a:r>
            <a:r>
              <a:rPr lang="en-US" sz="2000" dirty="0"/>
              <a:t> </a:t>
            </a:r>
            <a:r>
              <a:rPr lang="en-US" sz="2000" dirty="0" err="1"/>
              <a:t>arus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mempengaruhi</a:t>
            </a:r>
            <a:r>
              <a:rPr lang="en-US" sz="2000" dirty="0"/>
              <a:t> sonar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mengukur</a:t>
            </a:r>
            <a:r>
              <a:rPr lang="en-US" sz="2000" dirty="0"/>
              <a:t> </a:t>
            </a:r>
            <a:r>
              <a:rPr lang="en-US" sz="2000" dirty="0" err="1"/>
              <a:t>kedalamann</a:t>
            </a:r>
            <a:r>
              <a:rPr lang="en-US" sz="2000" dirty="0"/>
              <a:t> </a:t>
            </a:r>
            <a:r>
              <a:rPr lang="en-US" sz="2000" dirty="0" err="1"/>
              <a:t>laut</a:t>
            </a:r>
            <a:r>
              <a:rPr lang="en-US" sz="2000" dirty="0"/>
              <a:t>. yang </a:t>
            </a:r>
            <a:r>
              <a:rPr lang="en-US" sz="2000" dirty="0" err="1"/>
              <a:t>mempengaruhi</a:t>
            </a:r>
            <a:r>
              <a:rPr lang="en-US" sz="2000" dirty="0"/>
              <a:t> sonar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mempengaruhi</a:t>
            </a:r>
            <a:r>
              <a:rPr lang="en-US" sz="2000" dirty="0"/>
              <a:t> </a:t>
            </a:r>
            <a:r>
              <a:rPr lang="en-US" sz="2000" dirty="0" err="1"/>
              <a:t>pengukuran</a:t>
            </a:r>
            <a:r>
              <a:rPr lang="en-US" sz="2000" dirty="0"/>
              <a:t> </a:t>
            </a:r>
            <a:r>
              <a:rPr lang="en-US" sz="2000" dirty="0" err="1"/>
              <a:t>kedalaman</a:t>
            </a:r>
            <a:r>
              <a:rPr lang="en-US" sz="2000" dirty="0"/>
              <a:t> </a:t>
            </a:r>
            <a:r>
              <a:rPr lang="en-US" sz="2000" dirty="0" err="1"/>
              <a:t>laut</a:t>
            </a:r>
            <a:r>
              <a:rPr lang="en-US" sz="2000" dirty="0"/>
              <a:t> </a:t>
            </a:r>
            <a:r>
              <a:rPr lang="en-US" sz="2000" dirty="0" err="1"/>
              <a:t>yaitu</a:t>
            </a:r>
            <a:r>
              <a:rPr lang="en-US" sz="2000" dirty="0"/>
              <a:t> suara2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laut</a:t>
            </a:r>
            <a:r>
              <a:rPr lang="en-US" sz="2000" dirty="0"/>
              <a:t> </a:t>
            </a:r>
            <a:r>
              <a:rPr lang="en-US" sz="2000" dirty="0" err="1"/>
              <a:t>seperti</a:t>
            </a:r>
            <a:r>
              <a:rPr lang="en-US" sz="2000" dirty="0"/>
              <a:t> </a:t>
            </a:r>
            <a:r>
              <a:rPr lang="en-US" sz="2000" dirty="0" err="1"/>
              <a:t>suara</a:t>
            </a:r>
            <a:r>
              <a:rPr lang="en-US" sz="2000" dirty="0"/>
              <a:t> </a:t>
            </a:r>
            <a:r>
              <a:rPr lang="en-US" sz="2000" dirty="0" err="1"/>
              <a:t>gempa</a:t>
            </a:r>
            <a:r>
              <a:rPr lang="en-US" sz="2000" dirty="0"/>
              <a:t>/</a:t>
            </a:r>
            <a:r>
              <a:rPr lang="en-US" sz="2000" dirty="0" err="1"/>
              <a:t>longsor</a:t>
            </a:r>
            <a:r>
              <a:rPr lang="en-US" sz="2000" dirty="0"/>
              <a:t> </a:t>
            </a:r>
            <a:r>
              <a:rPr lang="en-US" sz="2000" dirty="0" err="1"/>
              <a:t>laut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hewan-hewan</a:t>
            </a:r>
            <a:r>
              <a:rPr lang="en-US" sz="2000" dirty="0"/>
              <a:t> </a:t>
            </a:r>
            <a:r>
              <a:rPr lang="en-US" sz="2000" dirty="0" err="1"/>
              <a:t>laut</a:t>
            </a:r>
            <a:r>
              <a:rPr lang="en-US" sz="2000" dirty="0"/>
              <a:t> </a:t>
            </a:r>
            <a:r>
              <a:rPr lang="en-US" sz="2000" dirty="0" err="1"/>
              <a:t>seperti</a:t>
            </a:r>
            <a:r>
              <a:rPr lang="en-US" sz="2000" dirty="0"/>
              <a:t> </a:t>
            </a:r>
            <a:r>
              <a:rPr lang="en-US" sz="2000" dirty="0" err="1"/>
              <a:t>lumba-lumba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paus.</a:t>
            </a:r>
          </a:p>
        </p:txBody>
      </p:sp>
    </p:spTree>
    <p:extLst>
      <p:ext uri="{BB962C8B-B14F-4D97-AF65-F5344CB8AC3E}">
        <p14:creationId xmlns:p14="http://schemas.microsoft.com/office/powerpoint/2010/main" val="3294127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</a:t>
            </a:r>
            <a:r>
              <a:rPr lang="en-US" dirty="0" err="1" smtClean="0"/>
              <a:t>eskripsi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491740"/>
            <a:ext cx="10554574" cy="3886200"/>
          </a:xfrm>
        </p:spPr>
        <p:txBody>
          <a:bodyPr>
            <a:normAutofit/>
          </a:bodyPr>
          <a:lstStyle/>
          <a:p>
            <a:r>
              <a:rPr lang="en-US" sz="2000" dirty="0" err="1" smtClean="0"/>
              <a:t>Arus</a:t>
            </a:r>
            <a:r>
              <a:rPr lang="en-US" sz="2000" dirty="0" smtClean="0"/>
              <a:t> 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gerakan</a:t>
            </a:r>
            <a:r>
              <a:rPr lang="en-US" sz="2000" dirty="0" smtClean="0"/>
              <a:t> </a:t>
            </a:r>
            <a:r>
              <a:rPr lang="en-US" sz="2000" dirty="0" err="1" smtClean="0"/>
              <a:t>mengalir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</a:t>
            </a:r>
            <a:r>
              <a:rPr lang="en-US" sz="2000" dirty="0" err="1" smtClean="0"/>
              <a:t>massa</a:t>
            </a:r>
            <a:r>
              <a:rPr lang="en-US" sz="2000" dirty="0" smtClean="0"/>
              <a:t> air yang </a:t>
            </a:r>
            <a:r>
              <a:rPr lang="en-US" sz="2000" dirty="0" err="1" smtClean="0"/>
              <a:t>dikarenakan</a:t>
            </a:r>
            <a:r>
              <a:rPr lang="en-US" sz="2000" dirty="0" smtClean="0"/>
              <a:t> </a:t>
            </a:r>
            <a:r>
              <a:rPr lang="en-US" sz="2000" dirty="0" err="1" smtClean="0"/>
              <a:t>tiupan</a:t>
            </a:r>
            <a:r>
              <a:rPr lang="en-US" sz="2000" dirty="0" smtClean="0"/>
              <a:t> </a:t>
            </a:r>
            <a:r>
              <a:rPr lang="en-US" sz="2000" dirty="0" err="1" smtClean="0"/>
              <a:t>angin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perbedaan</a:t>
            </a:r>
            <a:r>
              <a:rPr lang="en-US" sz="2000" dirty="0" smtClean="0"/>
              <a:t> </a:t>
            </a:r>
            <a:r>
              <a:rPr lang="en-US" sz="2000" dirty="0" err="1" smtClean="0"/>
              <a:t>densitas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pergerakan</a:t>
            </a:r>
            <a:r>
              <a:rPr lang="en-US" sz="2000" dirty="0" smtClean="0"/>
              <a:t> </a:t>
            </a:r>
            <a:r>
              <a:rPr lang="en-US" sz="2000" dirty="0" err="1" smtClean="0"/>
              <a:t>gelombang</a:t>
            </a:r>
            <a:r>
              <a:rPr lang="en-US" sz="2000" dirty="0" smtClean="0"/>
              <a:t> </a:t>
            </a:r>
            <a:r>
              <a:rPr lang="en-US" sz="2000" dirty="0" err="1" smtClean="0"/>
              <a:t>panjang</a:t>
            </a:r>
            <a:r>
              <a:rPr lang="en-US" sz="2000" dirty="0" smtClean="0"/>
              <a:t>.</a:t>
            </a:r>
          </a:p>
          <a:p>
            <a:r>
              <a:rPr lang="en-US" sz="2000" dirty="0" err="1"/>
              <a:t>Kedalaman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jarak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permukaan</a:t>
            </a:r>
            <a:r>
              <a:rPr lang="en-US" sz="2000" dirty="0"/>
              <a:t> </a:t>
            </a:r>
            <a:r>
              <a:rPr lang="en-US" sz="2000" dirty="0" err="1"/>
              <a:t>sampai</a:t>
            </a:r>
            <a:r>
              <a:rPr lang="en-US" sz="2000" dirty="0"/>
              <a:t> </a:t>
            </a:r>
            <a:r>
              <a:rPr lang="en-US" sz="2000" dirty="0" err="1"/>
              <a:t>ke</a:t>
            </a:r>
            <a:r>
              <a:rPr lang="en-US" sz="2000" dirty="0"/>
              <a:t> </a:t>
            </a:r>
            <a:r>
              <a:rPr lang="en-US" sz="2000" dirty="0" err="1"/>
              <a:t>dasar</a:t>
            </a:r>
            <a:r>
              <a:rPr lang="en-US" sz="2000" dirty="0"/>
              <a:t> </a:t>
            </a:r>
            <a:r>
              <a:rPr lang="en-US" sz="2000" dirty="0" err="1"/>
              <a:t>dalamnya</a:t>
            </a:r>
            <a:r>
              <a:rPr lang="en-US" sz="2000" dirty="0"/>
              <a:t>. </a:t>
            </a:r>
            <a:r>
              <a:rPr lang="en-US" sz="2000" dirty="0" err="1"/>
              <a:t>Kedalaman</a:t>
            </a:r>
            <a:r>
              <a:rPr lang="en-US" sz="2000" dirty="0"/>
              <a:t> </a:t>
            </a: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perairan</a:t>
            </a:r>
            <a:r>
              <a:rPr lang="en-US" sz="2000" dirty="0"/>
              <a:t> </a:t>
            </a:r>
            <a:r>
              <a:rPr lang="en-US" sz="2000" dirty="0" err="1"/>
              <a:t>berhubungan</a:t>
            </a:r>
            <a:r>
              <a:rPr lang="en-US" sz="2000" dirty="0"/>
              <a:t> </a:t>
            </a:r>
            <a:r>
              <a:rPr lang="en-US" sz="2000" dirty="0" err="1"/>
              <a:t>erat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produktivitas</a:t>
            </a:r>
            <a:r>
              <a:rPr lang="en-US" sz="2000" dirty="0"/>
              <a:t>, </a:t>
            </a:r>
            <a:r>
              <a:rPr lang="en-US" sz="2000" dirty="0" err="1"/>
              <a:t>suhu</a:t>
            </a:r>
            <a:r>
              <a:rPr lang="en-US" sz="2000" dirty="0"/>
              <a:t> </a:t>
            </a:r>
            <a:r>
              <a:rPr lang="en-US" sz="2000" dirty="0" err="1"/>
              <a:t>vertikal</a:t>
            </a:r>
            <a:r>
              <a:rPr lang="en-US" sz="2000" dirty="0"/>
              <a:t>, </a:t>
            </a:r>
            <a:r>
              <a:rPr lang="en-US" sz="2000" dirty="0" err="1"/>
              <a:t>penetrasi</a:t>
            </a:r>
            <a:r>
              <a:rPr lang="en-US" sz="2000" dirty="0"/>
              <a:t> </a:t>
            </a:r>
            <a:r>
              <a:rPr lang="en-US" sz="2000" dirty="0" err="1"/>
              <a:t>cahaya</a:t>
            </a:r>
            <a:r>
              <a:rPr lang="en-US" sz="2000" dirty="0"/>
              <a:t>, </a:t>
            </a:r>
            <a:r>
              <a:rPr lang="en-US" sz="2000" dirty="0" err="1"/>
              <a:t>densitas</a:t>
            </a:r>
            <a:r>
              <a:rPr lang="en-US" sz="2000" dirty="0"/>
              <a:t>, </a:t>
            </a:r>
            <a:r>
              <a:rPr lang="en-US" sz="2000" dirty="0" err="1"/>
              <a:t>kandungan</a:t>
            </a:r>
            <a:r>
              <a:rPr lang="en-US" sz="2000" dirty="0"/>
              <a:t> </a:t>
            </a:r>
            <a:r>
              <a:rPr lang="en-US" sz="2000" dirty="0" err="1"/>
              <a:t>oksigen</a:t>
            </a:r>
            <a:r>
              <a:rPr lang="en-US" sz="2000" dirty="0"/>
              <a:t>, </a:t>
            </a:r>
            <a:r>
              <a:rPr lang="en-US" sz="2000" dirty="0" err="1"/>
              <a:t>serta</a:t>
            </a:r>
            <a:r>
              <a:rPr lang="en-US" sz="2000" dirty="0"/>
              <a:t> </a:t>
            </a:r>
            <a:r>
              <a:rPr lang="en-US" sz="2000" dirty="0" err="1"/>
              <a:t>unsur</a:t>
            </a:r>
            <a:r>
              <a:rPr lang="en-US" sz="2000" dirty="0"/>
              <a:t> </a:t>
            </a:r>
            <a:r>
              <a:rPr lang="en-US" sz="2000" dirty="0" err="1"/>
              <a:t>hara</a:t>
            </a:r>
            <a:r>
              <a:rPr lang="en-US" sz="2000" dirty="0"/>
              <a:t> (</a:t>
            </a:r>
            <a:r>
              <a:rPr lang="en-US" sz="2000" dirty="0" err="1"/>
              <a:t>Hutabarat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Evans, 2008</a:t>
            </a:r>
            <a:r>
              <a:rPr lang="en-US" sz="2000" dirty="0" smtClean="0"/>
              <a:t>).</a:t>
            </a:r>
          </a:p>
          <a:p>
            <a:r>
              <a:rPr lang="en-US" sz="2000" dirty="0" err="1"/>
              <a:t>Tipe</a:t>
            </a:r>
            <a:r>
              <a:rPr lang="en-US" sz="2000" dirty="0"/>
              <a:t> </a:t>
            </a:r>
            <a:r>
              <a:rPr lang="en-US" sz="2000" dirty="0" err="1"/>
              <a:t>substrat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model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jenis-jenis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dasar</a:t>
            </a:r>
            <a:r>
              <a:rPr lang="en-US" sz="2000" dirty="0"/>
              <a:t> </a:t>
            </a:r>
            <a:r>
              <a:rPr lang="en-US" sz="2000" dirty="0" err="1"/>
              <a:t>perairan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tempat</a:t>
            </a:r>
            <a:r>
              <a:rPr lang="en-US" sz="2000" dirty="0"/>
              <a:t> </a:t>
            </a:r>
            <a:r>
              <a:rPr lang="en-US" sz="2000" dirty="0" err="1"/>
              <a:t>bagi</a:t>
            </a:r>
            <a:r>
              <a:rPr lang="en-US" sz="2000" dirty="0"/>
              <a:t> </a:t>
            </a:r>
            <a:r>
              <a:rPr lang="en-US" sz="2000" dirty="0" err="1"/>
              <a:t>organisme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menempel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merayap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berjalan</a:t>
            </a:r>
            <a:r>
              <a:rPr lang="en-US" sz="2000" dirty="0"/>
              <a:t>. </a:t>
            </a:r>
            <a:r>
              <a:rPr lang="en-US" sz="2000" dirty="0" err="1"/>
              <a:t>Berdasarkan</a:t>
            </a:r>
            <a:r>
              <a:rPr lang="en-US" sz="2000" dirty="0"/>
              <a:t> </a:t>
            </a:r>
            <a:r>
              <a:rPr lang="en-US" sz="2000" dirty="0" err="1"/>
              <a:t>analisis</a:t>
            </a:r>
            <a:r>
              <a:rPr lang="en-US" sz="2000" dirty="0"/>
              <a:t>, </a:t>
            </a:r>
            <a:r>
              <a:rPr lang="en-US" sz="2000" dirty="0" err="1"/>
              <a:t>daerah</a:t>
            </a:r>
            <a:r>
              <a:rPr lang="en-US" sz="2000" dirty="0"/>
              <a:t> </a:t>
            </a:r>
            <a:r>
              <a:rPr lang="en-US" sz="2000" dirty="0" err="1"/>
              <a:t>tipe</a:t>
            </a:r>
            <a:r>
              <a:rPr lang="en-US" sz="2000" dirty="0"/>
              <a:t> </a:t>
            </a:r>
            <a:r>
              <a:rPr lang="en-US" sz="2000" dirty="0" err="1"/>
              <a:t>substrat</a:t>
            </a:r>
            <a:r>
              <a:rPr lang="en-US" sz="2000" dirty="0"/>
              <a:t> </a:t>
            </a:r>
            <a:r>
              <a:rPr lang="en-US" sz="2000" dirty="0" err="1"/>
              <a:t>terdiri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4 (</a:t>
            </a:r>
            <a:r>
              <a:rPr lang="en-US" sz="2000" dirty="0" err="1"/>
              <a:t>empat</a:t>
            </a:r>
            <a:r>
              <a:rPr lang="en-US" sz="2000" dirty="0"/>
              <a:t>) </a:t>
            </a:r>
            <a:r>
              <a:rPr lang="en-US" sz="2000" dirty="0" err="1"/>
              <a:t>macam</a:t>
            </a:r>
            <a:r>
              <a:rPr lang="en-US" sz="2000" dirty="0"/>
              <a:t> , </a:t>
            </a:r>
            <a:r>
              <a:rPr lang="en-US" sz="2000" dirty="0" err="1"/>
              <a:t>yaitu</a:t>
            </a:r>
            <a:r>
              <a:rPr lang="en-US" sz="2000" dirty="0"/>
              <a:t>: </a:t>
            </a:r>
            <a:r>
              <a:rPr lang="en-US" sz="2000" dirty="0" err="1"/>
              <a:t>kerikil</a:t>
            </a:r>
            <a:r>
              <a:rPr lang="en-US" sz="2000" dirty="0"/>
              <a:t>, </a:t>
            </a:r>
            <a:r>
              <a:rPr lang="en-US" sz="2000" dirty="0" err="1"/>
              <a:t>pasir</a:t>
            </a:r>
            <a:r>
              <a:rPr lang="en-US" sz="2000" dirty="0"/>
              <a:t>, </a:t>
            </a:r>
            <a:r>
              <a:rPr lang="en-US" sz="2000" dirty="0" err="1"/>
              <a:t>lanau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lempung</a:t>
            </a:r>
            <a:r>
              <a:rPr lang="en-US" sz="2000" dirty="0"/>
              <a:t> .</a:t>
            </a:r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21145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substrat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1. </a:t>
            </a:r>
            <a:r>
              <a:rPr lang="en-US" sz="2200" dirty="0" err="1" smtClean="0"/>
              <a:t>substrat</a:t>
            </a:r>
            <a:r>
              <a:rPr lang="en-US" sz="2200" dirty="0" smtClean="0"/>
              <a:t> </a:t>
            </a:r>
            <a:r>
              <a:rPr lang="en-US" sz="2200" dirty="0" err="1" smtClean="0"/>
              <a:t>pasir</a:t>
            </a:r>
            <a:r>
              <a:rPr lang="en-US" sz="2200" dirty="0" smtClean="0"/>
              <a:t> </a:t>
            </a:r>
            <a:r>
              <a:rPr lang="en-US" sz="2200" dirty="0" err="1" smtClean="0"/>
              <a:t>halus</a:t>
            </a:r>
            <a:r>
              <a:rPr lang="en-US" sz="2200" dirty="0" smtClean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 smtClean="0"/>
              <a:t>ukuran</a:t>
            </a:r>
            <a:r>
              <a:rPr lang="en-US" sz="2200" dirty="0"/>
              <a:t> </a:t>
            </a:r>
            <a:r>
              <a:rPr lang="en-US" sz="2200" dirty="0" smtClean="0"/>
              <a:t>0,0125mm</a:t>
            </a:r>
          </a:p>
          <a:p>
            <a:pPr marL="457200" lvl="1" indent="0">
              <a:buNone/>
            </a:pPr>
            <a:r>
              <a:rPr lang="en-US" sz="2000" dirty="0" smtClean="0"/>
              <a:t> </a:t>
            </a:r>
            <a:r>
              <a:rPr lang="en-US" sz="2000" dirty="0" err="1" smtClean="0"/>
              <a:t>substrat</a:t>
            </a:r>
            <a:r>
              <a:rPr lang="en-US" sz="2000" dirty="0" smtClean="0"/>
              <a:t> </a:t>
            </a:r>
            <a:r>
              <a:rPr lang="en-US" sz="2000" dirty="0" err="1" smtClean="0"/>
              <a:t>pasir</a:t>
            </a:r>
            <a:r>
              <a:rPr lang="en-US" sz="2000" dirty="0" smtClean="0"/>
              <a:t> </a:t>
            </a:r>
            <a:r>
              <a:rPr lang="en-US" sz="2000" dirty="0" err="1" smtClean="0"/>
              <a:t>sedang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ukuran</a:t>
            </a:r>
            <a:r>
              <a:rPr lang="en-US" sz="2000" dirty="0" smtClean="0"/>
              <a:t> 0,25mm</a:t>
            </a:r>
          </a:p>
          <a:p>
            <a:pPr marL="457200" lvl="1" indent="0">
              <a:buNone/>
            </a:pPr>
            <a:r>
              <a:rPr lang="en-US" sz="2000" dirty="0" err="1" smtClean="0"/>
              <a:t>substrat</a:t>
            </a:r>
            <a:r>
              <a:rPr lang="en-US" sz="2000" dirty="0" smtClean="0"/>
              <a:t> </a:t>
            </a:r>
            <a:r>
              <a:rPr lang="en-US" sz="2000" dirty="0" err="1" smtClean="0"/>
              <a:t>pasir</a:t>
            </a:r>
            <a:r>
              <a:rPr lang="en-US" sz="2000" dirty="0" smtClean="0"/>
              <a:t> </a:t>
            </a:r>
            <a:r>
              <a:rPr lang="en-US" sz="2000" dirty="0" err="1" smtClean="0"/>
              <a:t>kasar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ukuran</a:t>
            </a:r>
            <a:r>
              <a:rPr lang="en-US" sz="2000" dirty="0" smtClean="0"/>
              <a:t> 0,5mm </a:t>
            </a:r>
            <a:r>
              <a:rPr lang="fr-FR" sz="2000" dirty="0" smtClean="0"/>
              <a:t>– </a:t>
            </a:r>
            <a:r>
              <a:rPr lang="fr-FR" sz="2000" dirty="0"/>
              <a:t>2 </a:t>
            </a:r>
            <a:r>
              <a:rPr lang="fr-FR" sz="2000" dirty="0" smtClean="0"/>
              <a:t>mm</a:t>
            </a:r>
            <a:endParaRPr lang="en-US" sz="2000" dirty="0"/>
          </a:p>
          <a:p>
            <a:r>
              <a:rPr lang="en-US" sz="2200" dirty="0"/>
              <a:t>4</a:t>
            </a:r>
            <a:r>
              <a:rPr lang="en-US" sz="2200" dirty="0" smtClean="0"/>
              <a:t>. </a:t>
            </a:r>
            <a:r>
              <a:rPr lang="en-US" sz="2200" dirty="0" err="1" smtClean="0"/>
              <a:t>substrat</a:t>
            </a:r>
            <a:r>
              <a:rPr lang="en-US" sz="2200" dirty="0" smtClean="0"/>
              <a:t> </a:t>
            </a:r>
            <a:r>
              <a:rPr lang="en-US" sz="2200" dirty="0" err="1" smtClean="0"/>
              <a:t>lanau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substrat</a:t>
            </a:r>
            <a:r>
              <a:rPr lang="en-US" sz="2200" dirty="0" smtClean="0"/>
              <a:t> </a:t>
            </a:r>
            <a:r>
              <a:rPr lang="en-US" sz="2200" dirty="0" err="1" smtClean="0"/>
              <a:t>lempung</a:t>
            </a:r>
            <a:r>
              <a:rPr lang="en-US" sz="2200" dirty="0" smtClean="0"/>
              <a:t> </a:t>
            </a:r>
            <a:r>
              <a:rPr lang="en-US" sz="2200" dirty="0" err="1" smtClean="0"/>
              <a:t>biasanya</a:t>
            </a:r>
            <a:r>
              <a:rPr lang="en-US" sz="2200" dirty="0" smtClean="0"/>
              <a:t> </a:t>
            </a:r>
            <a:r>
              <a:rPr lang="en-US" sz="2200" dirty="0" err="1" smtClean="0"/>
              <a:t>berukuran</a:t>
            </a:r>
            <a:r>
              <a:rPr lang="en-US" sz="2200" dirty="0" smtClean="0"/>
              <a:t> &lt; 0,063mm</a:t>
            </a:r>
          </a:p>
          <a:p>
            <a:r>
              <a:rPr lang="en-US" sz="2200" dirty="0" smtClean="0"/>
              <a:t>5. </a:t>
            </a:r>
            <a:r>
              <a:rPr lang="en-US" sz="2200" dirty="0" err="1" smtClean="0"/>
              <a:t>substrat</a:t>
            </a:r>
            <a:r>
              <a:rPr lang="en-US" sz="2200" dirty="0" smtClean="0"/>
              <a:t> </a:t>
            </a:r>
            <a:r>
              <a:rPr lang="en-US" sz="2200" dirty="0" err="1" smtClean="0"/>
              <a:t>kerikil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ukuran</a:t>
            </a:r>
            <a:r>
              <a:rPr lang="en-US" sz="2200" dirty="0" smtClean="0"/>
              <a:t> 2mm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76666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Substrat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948940"/>
            <a:ext cx="4827708" cy="2909858"/>
          </a:xfrm>
        </p:spPr>
        <p:txBody>
          <a:bodyPr>
            <a:noAutofit/>
          </a:bodyPr>
          <a:lstStyle/>
          <a:p>
            <a:endParaRPr lang="en-US" sz="2500" dirty="0" smtClean="0"/>
          </a:p>
          <a:p>
            <a:endParaRPr lang="en-US" sz="2500" dirty="0"/>
          </a:p>
          <a:p>
            <a:endParaRPr lang="en-US" sz="2500" dirty="0" smtClean="0"/>
          </a:p>
          <a:p>
            <a:endParaRPr lang="en-US" sz="2500" dirty="0"/>
          </a:p>
          <a:p>
            <a:pPr marL="0" indent="0">
              <a:buNone/>
            </a:pPr>
            <a:r>
              <a:rPr lang="en-US" sz="2500" dirty="0" err="1" smtClean="0"/>
              <a:t>Alat</a:t>
            </a:r>
            <a:r>
              <a:rPr lang="en-US" sz="2500" dirty="0" smtClean="0"/>
              <a:t> </a:t>
            </a:r>
            <a:r>
              <a:rPr lang="en-US" sz="2500" dirty="0"/>
              <a:t>yang </a:t>
            </a:r>
            <a:r>
              <a:rPr lang="en-US" sz="2500" dirty="0" err="1"/>
              <a:t>digunakan</a:t>
            </a:r>
            <a:r>
              <a:rPr lang="en-US" sz="2500" dirty="0"/>
              <a:t> </a:t>
            </a:r>
            <a:r>
              <a:rPr lang="en-US" sz="2500" dirty="0" err="1"/>
              <a:t>dalam</a:t>
            </a:r>
            <a:r>
              <a:rPr lang="en-US" sz="2500" dirty="0"/>
              <a:t> </a:t>
            </a:r>
            <a:r>
              <a:rPr lang="en-US" sz="2500" dirty="0" err="1"/>
              <a:t>deteksi</a:t>
            </a:r>
            <a:r>
              <a:rPr lang="en-US" sz="2500" dirty="0"/>
              <a:t> </a:t>
            </a:r>
            <a:r>
              <a:rPr lang="en-US" sz="2500" dirty="0" err="1"/>
              <a:t>tipe</a:t>
            </a:r>
            <a:r>
              <a:rPr lang="en-US" sz="2500" dirty="0"/>
              <a:t> </a:t>
            </a:r>
            <a:r>
              <a:rPr lang="en-US" sz="2500" dirty="0" err="1"/>
              <a:t>substrat</a:t>
            </a:r>
            <a:r>
              <a:rPr lang="en-US" sz="2500" dirty="0"/>
              <a:t> </a:t>
            </a:r>
            <a:r>
              <a:rPr lang="en-US" sz="2500" dirty="0" err="1"/>
              <a:t>sedimen</a:t>
            </a:r>
            <a:r>
              <a:rPr lang="en-US" sz="2500" dirty="0"/>
              <a:t> </a:t>
            </a:r>
            <a:r>
              <a:rPr lang="en-US" sz="2500" dirty="0" err="1"/>
              <a:t>adalah</a:t>
            </a:r>
            <a:r>
              <a:rPr lang="en-US" sz="2500" dirty="0"/>
              <a:t> </a:t>
            </a:r>
            <a:r>
              <a:rPr lang="en-US" sz="2500" dirty="0" err="1"/>
              <a:t>dapat</a:t>
            </a:r>
            <a:r>
              <a:rPr lang="en-US" sz="2500" dirty="0"/>
              <a:t>  </a:t>
            </a:r>
            <a:r>
              <a:rPr lang="en-US" sz="2500" dirty="0" err="1"/>
              <a:t>dengan</a:t>
            </a:r>
            <a:r>
              <a:rPr lang="en-US" sz="2500" dirty="0"/>
              <a:t> </a:t>
            </a:r>
            <a:r>
              <a:rPr lang="en-US" sz="2500" dirty="0" err="1"/>
              <a:t>menggunakan</a:t>
            </a:r>
            <a:r>
              <a:rPr lang="en-US" sz="2500" dirty="0"/>
              <a:t> </a:t>
            </a:r>
            <a:r>
              <a:rPr lang="en-US" sz="2500" dirty="0" err="1"/>
              <a:t>alat</a:t>
            </a:r>
            <a:r>
              <a:rPr lang="en-US" sz="2500" dirty="0"/>
              <a:t> </a:t>
            </a:r>
            <a:r>
              <a:rPr lang="en-US" sz="2500" dirty="0" err="1"/>
              <a:t>ekman</a:t>
            </a:r>
            <a:r>
              <a:rPr lang="en-US" sz="2500" dirty="0"/>
              <a:t> grab</a:t>
            </a:r>
            <a:r>
              <a:rPr lang="en-US" sz="2500" dirty="0" smtClean="0"/>
              <a:t>.</a:t>
            </a:r>
          </a:p>
          <a:p>
            <a:endParaRPr lang="en-US" sz="2500" dirty="0"/>
          </a:p>
          <a:p>
            <a:endParaRPr lang="en-US" sz="2500" dirty="0" smtClean="0"/>
          </a:p>
          <a:p>
            <a:endParaRPr lang="en-US" sz="2500" dirty="0"/>
          </a:p>
          <a:p>
            <a:endParaRPr lang="en-US" sz="2500" dirty="0" smtClean="0"/>
          </a:p>
          <a:p>
            <a:endParaRPr lang="en-US" sz="2500" dirty="0" smtClean="0"/>
          </a:p>
          <a:p>
            <a:endParaRPr lang="en-US" sz="25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258" y="2308048"/>
            <a:ext cx="4777740" cy="3978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288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Arus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7517" y="2153920"/>
            <a:ext cx="3636963" cy="363696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77740" y="6103620"/>
            <a:ext cx="27660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Current meter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514502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Kedalaman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/>
              <a:t>Alat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mengukur</a:t>
            </a:r>
            <a:r>
              <a:rPr lang="en-US" sz="2000" dirty="0"/>
              <a:t> </a:t>
            </a:r>
            <a:r>
              <a:rPr lang="en-US" sz="2000" dirty="0" err="1" smtClean="0"/>
              <a:t>kedalaman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err="1" smtClean="0"/>
              <a:t>Alat</a:t>
            </a:r>
            <a:r>
              <a:rPr lang="en-US" sz="2000" dirty="0" smtClean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 smtClean="0"/>
              <a:t>bahan</a:t>
            </a:r>
            <a:endParaRPr lang="en-US" sz="2000" dirty="0" smtClean="0"/>
          </a:p>
          <a:p>
            <a:pPr>
              <a:buAutoNum type="arabicPeriod"/>
            </a:pPr>
            <a:r>
              <a:rPr lang="en-US" sz="2000" dirty="0" err="1" smtClean="0"/>
              <a:t>Tali</a:t>
            </a:r>
            <a:endParaRPr lang="en-US" sz="2000" dirty="0" smtClean="0"/>
          </a:p>
          <a:p>
            <a:pPr>
              <a:buAutoNum type="arabicPeriod"/>
            </a:pPr>
            <a:r>
              <a:rPr lang="en-US" sz="2000" dirty="0" smtClean="0"/>
              <a:t>2</a:t>
            </a:r>
            <a:r>
              <a:rPr lang="en-US" sz="2000" dirty="0"/>
              <a:t>. </a:t>
            </a:r>
            <a:r>
              <a:rPr lang="en-US" sz="2000" dirty="0" err="1"/>
              <a:t>Bandul</a:t>
            </a:r>
            <a:r>
              <a:rPr lang="en-US" sz="2000" dirty="0"/>
              <a:t> </a:t>
            </a:r>
            <a:r>
              <a:rPr lang="en-US" sz="2000" dirty="0" err="1" smtClean="0"/>
              <a:t>timah</a:t>
            </a:r>
            <a:endParaRPr lang="en-US" sz="2000" dirty="0" smtClean="0"/>
          </a:p>
          <a:p>
            <a:pPr>
              <a:buAutoNum type="arabicPeriod"/>
            </a:pPr>
            <a:r>
              <a:rPr lang="en-US" sz="2000" dirty="0" smtClean="0"/>
              <a:t>3</a:t>
            </a:r>
            <a:r>
              <a:rPr lang="en-US" sz="2000" dirty="0"/>
              <a:t>. </a:t>
            </a:r>
            <a:r>
              <a:rPr lang="en-US" sz="2000" dirty="0" err="1"/>
              <a:t>Kapal</a:t>
            </a:r>
            <a:endParaRPr lang="en-US" sz="2000" dirty="0" smtClean="0"/>
          </a:p>
          <a:p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0418" y="1877735"/>
            <a:ext cx="2171902" cy="201431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9044" y="1404451"/>
            <a:ext cx="3354813" cy="30075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9052" y="3224922"/>
            <a:ext cx="3200400" cy="343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837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Pengambilan</a:t>
            </a:r>
            <a:r>
              <a:rPr lang="en-US" dirty="0" smtClean="0"/>
              <a:t> data </a:t>
            </a:r>
            <a:r>
              <a:rPr lang="en-US" dirty="0" err="1" smtClean="0"/>
              <a:t>Arus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2834640"/>
            <a:ext cx="7978140" cy="3451860"/>
          </a:xfrm>
        </p:spPr>
        <p:txBody>
          <a:bodyPr>
            <a:noAutofit/>
          </a:bodyPr>
          <a:lstStyle/>
          <a:p>
            <a:endParaRPr lang="en-US" sz="2200" b="1" dirty="0" smtClean="0"/>
          </a:p>
          <a:p>
            <a:endParaRPr lang="en-US" sz="2200" b="1" dirty="0"/>
          </a:p>
          <a:p>
            <a:r>
              <a:rPr lang="en-US" sz="2500" b="1" dirty="0" err="1" smtClean="0"/>
              <a:t>Metode</a:t>
            </a:r>
            <a:r>
              <a:rPr lang="en-US" sz="2500" b="1" dirty="0" smtClean="0"/>
              <a:t> </a:t>
            </a:r>
            <a:r>
              <a:rPr lang="en-US" sz="2500" b="1" dirty="0" err="1"/>
              <a:t>P</a:t>
            </a:r>
            <a:r>
              <a:rPr lang="en-US" sz="2500" b="1" dirty="0" err="1" smtClean="0"/>
              <a:t>engambilan</a:t>
            </a:r>
            <a:r>
              <a:rPr lang="en-US" sz="2500" b="1" dirty="0" smtClean="0"/>
              <a:t> Data </a:t>
            </a:r>
            <a:r>
              <a:rPr lang="en-US" sz="2500" b="1" dirty="0" err="1" smtClean="0"/>
              <a:t>Arus</a:t>
            </a:r>
            <a:endParaRPr lang="en-US" sz="2500" dirty="0" smtClean="0"/>
          </a:p>
          <a:p>
            <a:pPr marL="0" indent="0">
              <a:buNone/>
            </a:pPr>
            <a:r>
              <a:rPr lang="en-US" sz="2200" dirty="0"/>
              <a:t>1.Current meter </a:t>
            </a:r>
            <a:r>
              <a:rPr lang="en-US" sz="2200" dirty="0" err="1"/>
              <a:t>merupakan</a:t>
            </a:r>
            <a:r>
              <a:rPr lang="en-US" sz="2200" dirty="0"/>
              <a:t> proses </a:t>
            </a:r>
            <a:r>
              <a:rPr lang="en-US" sz="2200" dirty="0" err="1"/>
              <a:t>pengukuran</a:t>
            </a:r>
            <a:r>
              <a:rPr lang="en-US" sz="2200" dirty="0"/>
              <a:t> </a:t>
            </a:r>
            <a:r>
              <a:rPr lang="en-US" sz="2200" dirty="0" err="1"/>
              <a:t>arus</a:t>
            </a:r>
            <a:r>
              <a:rPr lang="en-US" sz="2200" dirty="0"/>
              <a:t> </a:t>
            </a:r>
            <a:r>
              <a:rPr lang="en-US" sz="2200" dirty="0" err="1"/>
              <a:t>laut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menggunakan</a:t>
            </a:r>
            <a:r>
              <a:rPr lang="en-US" sz="2200" dirty="0"/>
              <a:t> current meter </a:t>
            </a:r>
          </a:p>
          <a:p>
            <a:pPr marL="0" indent="0">
              <a:buNone/>
            </a:pPr>
            <a:r>
              <a:rPr lang="en-US" sz="2200" dirty="0"/>
              <a:t>2.menggunakan </a:t>
            </a:r>
            <a:r>
              <a:rPr lang="en-US" sz="2200" dirty="0" err="1"/>
              <a:t>metode</a:t>
            </a:r>
            <a:r>
              <a:rPr lang="en-US" sz="2200" dirty="0"/>
              <a:t> Eulerian, </a:t>
            </a:r>
            <a:r>
              <a:rPr lang="en-US" sz="2200" dirty="0" err="1"/>
              <a:t>yakni</a:t>
            </a:r>
            <a:r>
              <a:rPr lang="en-US" sz="2200" dirty="0"/>
              <a:t> </a:t>
            </a:r>
            <a:r>
              <a:rPr lang="en-US" sz="2200" dirty="0" err="1"/>
              <a:t>pengukuran</a:t>
            </a:r>
            <a:r>
              <a:rPr lang="en-US" sz="2200" dirty="0"/>
              <a:t> </a:t>
            </a:r>
            <a:r>
              <a:rPr lang="en-US" sz="2200" dirty="0" err="1"/>
              <a:t>arus</a:t>
            </a:r>
            <a:r>
              <a:rPr lang="en-US" sz="2200" dirty="0"/>
              <a:t>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/>
              <a:t>titik</a:t>
            </a:r>
            <a:r>
              <a:rPr lang="en-US" sz="2200" dirty="0"/>
              <a:t> yang </a:t>
            </a:r>
            <a:r>
              <a:rPr lang="en-US" sz="2200" dirty="0" err="1"/>
              <a:t>tetap</a:t>
            </a:r>
            <a:r>
              <a:rPr lang="en-US" sz="2200" dirty="0"/>
              <a:t>. </a:t>
            </a:r>
          </a:p>
          <a:p>
            <a:pPr marL="0" indent="0">
              <a:buNone/>
            </a:pPr>
            <a:r>
              <a:rPr lang="en-US" sz="2200" dirty="0"/>
              <a:t>3. </a:t>
            </a:r>
            <a:r>
              <a:rPr lang="en-US" sz="2200" dirty="0" err="1"/>
              <a:t>alat</a:t>
            </a:r>
            <a:r>
              <a:rPr lang="en-US" sz="2200" dirty="0"/>
              <a:t> </a:t>
            </a:r>
            <a:r>
              <a:rPr lang="en-US" sz="2200" dirty="0" err="1"/>
              <a:t>pengukur</a:t>
            </a:r>
            <a:r>
              <a:rPr lang="en-US" sz="2200" dirty="0"/>
              <a:t> </a:t>
            </a:r>
            <a:r>
              <a:rPr lang="en-US" sz="2200" dirty="0" err="1"/>
              <a:t>arus</a:t>
            </a:r>
            <a:r>
              <a:rPr lang="en-US" sz="2200" dirty="0"/>
              <a:t> yang </a:t>
            </a:r>
            <a:r>
              <a:rPr lang="en-US" sz="2200" dirty="0" err="1"/>
              <a:t>menggunakan</a:t>
            </a:r>
            <a:r>
              <a:rPr lang="en-US" sz="2200" dirty="0"/>
              <a:t> </a:t>
            </a:r>
            <a:r>
              <a:rPr lang="en-US" sz="2200" dirty="0" err="1"/>
              <a:t>prinsip</a:t>
            </a:r>
            <a:r>
              <a:rPr lang="en-US" sz="2200" dirty="0"/>
              <a:t> </a:t>
            </a:r>
            <a:r>
              <a:rPr lang="en-US" sz="2200" dirty="0" err="1"/>
              <a:t>langrangian</a:t>
            </a:r>
            <a:r>
              <a:rPr lang="en-US" sz="2200" dirty="0"/>
              <a:t> </a:t>
            </a:r>
            <a:r>
              <a:rPr lang="en-US" sz="2200" dirty="0" err="1"/>
              <a:t>yaitu</a:t>
            </a:r>
            <a:r>
              <a:rPr lang="en-US" sz="2200" dirty="0"/>
              <a:t> drifting buoy. </a:t>
            </a:r>
            <a:r>
              <a:rPr lang="en-US" sz="2200" dirty="0" err="1"/>
              <a:t>Alat</a:t>
            </a:r>
            <a:r>
              <a:rPr lang="en-US" sz="2200" dirty="0"/>
              <a:t> </a:t>
            </a:r>
            <a:r>
              <a:rPr lang="en-US" sz="2200" dirty="0" err="1"/>
              <a:t>ini</a:t>
            </a:r>
            <a:r>
              <a:rPr lang="en-US" sz="2200" dirty="0"/>
              <a:t> </a:t>
            </a:r>
            <a:r>
              <a:rPr lang="en-US" sz="2200" dirty="0" err="1"/>
              <a:t>bergerak</a:t>
            </a:r>
            <a:r>
              <a:rPr lang="en-US" sz="2200" dirty="0"/>
              <a:t> </a:t>
            </a:r>
            <a:r>
              <a:rPr lang="en-US" sz="2200" dirty="0" err="1"/>
              <a:t>sesuai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pola</a:t>
            </a:r>
            <a:r>
              <a:rPr lang="en-US" sz="2200" dirty="0"/>
              <a:t> </a:t>
            </a:r>
            <a:r>
              <a:rPr lang="en-US" sz="2200" dirty="0" err="1"/>
              <a:t>laut</a:t>
            </a:r>
            <a:r>
              <a:rPr lang="en-US" sz="2200" dirty="0" smtClean="0"/>
              <a:t>.</a:t>
            </a:r>
            <a:endParaRPr lang="en-US" sz="2200" dirty="0"/>
          </a:p>
          <a:p>
            <a:pPr marL="0" indent="0">
              <a:buNone/>
            </a:pPr>
            <a:r>
              <a:rPr lang="en-US" sz="2200" b="1" dirty="0" smtClean="0"/>
              <a:t>Link </a:t>
            </a:r>
            <a:r>
              <a:rPr lang="en-US" sz="2200" b="1" dirty="0" err="1" smtClean="0"/>
              <a:t>youtube</a:t>
            </a:r>
            <a:r>
              <a:rPr lang="en-US" sz="2200" b="1" dirty="0"/>
              <a:t> : </a:t>
            </a:r>
            <a:r>
              <a:rPr lang="en-US" sz="2200" dirty="0">
                <a:solidFill>
                  <a:srgbClr val="00B0F0"/>
                </a:solidFill>
              </a:rPr>
              <a:t>https://www.youtube.com/watch?v=O1QWhdpLDeo&amp;feature=youtu.be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endParaRPr lang="en-US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020" y="2062267"/>
            <a:ext cx="3634740" cy="326411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846820" y="5489466"/>
            <a:ext cx="25351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Current meter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04622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Pengambilan</a:t>
            </a:r>
            <a:r>
              <a:rPr lang="en-US" dirty="0" smtClean="0"/>
              <a:t> Data </a:t>
            </a:r>
            <a:r>
              <a:rPr lang="en-US" dirty="0" err="1" smtClean="0"/>
              <a:t>Kedalaman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22287"/>
            <a:ext cx="7383780" cy="4155653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 smtClean="0"/>
              <a:t>1. </a:t>
            </a:r>
            <a:r>
              <a:rPr lang="en-US" sz="2600" dirty="0" err="1" smtClean="0"/>
              <a:t>Bandul</a:t>
            </a:r>
            <a:r>
              <a:rPr lang="en-US" sz="2600" dirty="0" smtClean="0"/>
              <a:t> </a:t>
            </a:r>
            <a:r>
              <a:rPr lang="en-US" sz="2600" dirty="0" err="1"/>
              <a:t>timah</a:t>
            </a:r>
            <a:r>
              <a:rPr lang="en-US" sz="2600" dirty="0"/>
              <a:t> </a:t>
            </a:r>
            <a:r>
              <a:rPr lang="en-US" sz="2600" dirty="0" err="1"/>
              <a:t>hitam</a:t>
            </a:r>
            <a:endParaRPr lang="en-US" sz="2600" dirty="0"/>
          </a:p>
          <a:p>
            <a:pPr marL="0" indent="0">
              <a:buNone/>
            </a:pPr>
            <a:r>
              <a:rPr lang="en-US" sz="2600" dirty="0" err="1" smtClean="0"/>
              <a:t>Teknik</a:t>
            </a:r>
            <a:r>
              <a:rPr lang="en-US" sz="2600" dirty="0" smtClean="0"/>
              <a:t> </a:t>
            </a:r>
            <a:r>
              <a:rPr lang="en-US" sz="2600" dirty="0" err="1"/>
              <a:t>bandul</a:t>
            </a:r>
            <a:r>
              <a:rPr lang="en-US" sz="2600" dirty="0"/>
              <a:t> </a:t>
            </a:r>
            <a:r>
              <a:rPr lang="en-US" sz="2600" dirty="0" err="1"/>
              <a:t>timah</a:t>
            </a:r>
            <a:r>
              <a:rPr lang="en-US" sz="2600" dirty="0"/>
              <a:t> </a:t>
            </a:r>
            <a:r>
              <a:rPr lang="en-US" sz="2600" dirty="0" err="1"/>
              <a:t>hitamteknik</a:t>
            </a:r>
            <a:r>
              <a:rPr lang="en-US" sz="2600" dirty="0"/>
              <a:t> </a:t>
            </a:r>
            <a:r>
              <a:rPr lang="en-US" sz="2600" dirty="0" err="1"/>
              <a:t>ini</a:t>
            </a:r>
            <a:r>
              <a:rPr lang="en-US" sz="2600" dirty="0"/>
              <a:t> </a:t>
            </a:r>
            <a:r>
              <a:rPr lang="en-US" sz="2600" dirty="0" err="1"/>
              <a:t>ditempuh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menggunakan</a:t>
            </a:r>
            <a:r>
              <a:rPr lang="en-US" sz="2600" dirty="0"/>
              <a:t> </a:t>
            </a:r>
            <a:r>
              <a:rPr lang="en-US" sz="2600" dirty="0" err="1"/>
              <a:t>tali</a:t>
            </a:r>
            <a:r>
              <a:rPr lang="en-US" sz="2600" dirty="0"/>
              <a:t> </a:t>
            </a:r>
            <a:r>
              <a:rPr lang="en-US" sz="2600" dirty="0" err="1"/>
              <a:t>panjang</a:t>
            </a:r>
            <a:r>
              <a:rPr lang="en-US" sz="2600" dirty="0"/>
              <a:t> yang </a:t>
            </a:r>
            <a:r>
              <a:rPr lang="en-US" sz="2600" dirty="0" err="1"/>
              <a:t>ujungnya</a:t>
            </a:r>
            <a:r>
              <a:rPr lang="en-US" sz="2600" dirty="0"/>
              <a:t> </a:t>
            </a:r>
            <a:r>
              <a:rPr lang="en-US" sz="2600" dirty="0" err="1"/>
              <a:t>diikat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bandul</a:t>
            </a:r>
            <a:r>
              <a:rPr lang="en-US" sz="2600" dirty="0"/>
              <a:t> </a:t>
            </a:r>
            <a:r>
              <a:rPr lang="en-US" sz="2600" dirty="0" err="1"/>
              <a:t>timah</a:t>
            </a:r>
            <a:r>
              <a:rPr lang="en-US" sz="2600" dirty="0"/>
              <a:t> </a:t>
            </a:r>
            <a:r>
              <a:rPr lang="en-US" sz="2600" dirty="0" err="1"/>
              <a:t>sebagai</a:t>
            </a:r>
            <a:r>
              <a:rPr lang="en-US" sz="2600" dirty="0"/>
              <a:t> </a:t>
            </a:r>
            <a:r>
              <a:rPr lang="en-US" sz="2600" dirty="0" err="1"/>
              <a:t>pemberat</a:t>
            </a:r>
            <a:r>
              <a:rPr lang="en-US" sz="2600" dirty="0"/>
              <a:t> </a:t>
            </a:r>
            <a:r>
              <a:rPr lang="en-US" sz="2600" dirty="0" err="1"/>
              <a:t>titik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  <a:r>
              <a:rPr lang="en-US" sz="2600" dirty="0" err="1"/>
              <a:t>sebuah</a:t>
            </a:r>
            <a:r>
              <a:rPr lang="en-US" sz="2600" dirty="0"/>
              <a:t> </a:t>
            </a:r>
            <a:r>
              <a:rPr lang="en-US" sz="2600" dirty="0" err="1"/>
              <a:t>kapal</a:t>
            </a:r>
            <a:r>
              <a:rPr lang="en-US" sz="2600" dirty="0"/>
              <a:t> </a:t>
            </a:r>
            <a:r>
              <a:rPr lang="en-US" sz="2600" dirty="0" err="1"/>
              <a:t>tali</a:t>
            </a:r>
            <a:r>
              <a:rPr lang="en-US" sz="2600" dirty="0"/>
              <a:t> </a:t>
            </a:r>
            <a:r>
              <a:rPr lang="en-US" sz="2600" dirty="0" err="1"/>
              <a:t>diturunkan</a:t>
            </a:r>
            <a:r>
              <a:rPr lang="en-US" sz="2600" dirty="0"/>
              <a:t> </a:t>
            </a:r>
            <a:r>
              <a:rPr lang="en-US" sz="2600" dirty="0" err="1"/>
              <a:t>hingga</a:t>
            </a:r>
            <a:r>
              <a:rPr lang="en-US" sz="2600" dirty="0"/>
              <a:t> </a:t>
            </a:r>
            <a:r>
              <a:rPr lang="en-US" sz="2600" dirty="0" err="1"/>
              <a:t>Bandul</a:t>
            </a:r>
            <a:r>
              <a:rPr lang="en-US" sz="2600" dirty="0"/>
              <a:t> </a:t>
            </a:r>
            <a:r>
              <a:rPr lang="en-US" sz="2600" dirty="0" err="1"/>
              <a:t>menyentuh</a:t>
            </a:r>
            <a:r>
              <a:rPr lang="en-US" sz="2600" dirty="0"/>
              <a:t> </a:t>
            </a:r>
            <a:r>
              <a:rPr lang="en-US" sz="2600" dirty="0" err="1"/>
              <a:t>dasar</a:t>
            </a:r>
            <a:r>
              <a:rPr lang="en-US" sz="2600" dirty="0"/>
              <a:t> </a:t>
            </a:r>
            <a:r>
              <a:rPr lang="en-US" sz="2600" dirty="0" err="1"/>
              <a:t>laut</a:t>
            </a:r>
            <a:r>
              <a:rPr lang="en-US" sz="2600" dirty="0"/>
              <a:t>. </a:t>
            </a:r>
            <a:r>
              <a:rPr lang="en-US" sz="2600" dirty="0" err="1"/>
              <a:t>Selanjutnya</a:t>
            </a:r>
            <a:r>
              <a:rPr lang="en-US" sz="2600" dirty="0"/>
              <a:t> </a:t>
            </a:r>
            <a:r>
              <a:rPr lang="en-US" sz="2600" dirty="0" err="1"/>
              <a:t>panjang</a:t>
            </a:r>
            <a:r>
              <a:rPr lang="en-US" sz="2600" dirty="0"/>
              <a:t> </a:t>
            </a:r>
            <a:r>
              <a:rPr lang="en-US" sz="2600" dirty="0" err="1"/>
              <a:t>tali</a:t>
            </a:r>
            <a:r>
              <a:rPr lang="en-US" sz="2600" dirty="0"/>
              <a:t> </a:t>
            </a:r>
            <a:r>
              <a:rPr lang="en-US" sz="2600" dirty="0" err="1"/>
              <a:t>diukur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itulah</a:t>
            </a:r>
            <a:r>
              <a:rPr lang="en-US" sz="2600" dirty="0"/>
              <a:t> </a:t>
            </a:r>
            <a:r>
              <a:rPr lang="en-US" sz="2600" dirty="0" err="1"/>
              <a:t>kedalaman</a:t>
            </a:r>
            <a:r>
              <a:rPr lang="en-US" sz="2600" dirty="0"/>
              <a:t> </a:t>
            </a:r>
            <a:r>
              <a:rPr lang="en-US" sz="2600" dirty="0" err="1"/>
              <a:t>laut</a:t>
            </a:r>
            <a:r>
              <a:rPr lang="en-US" sz="2600" dirty="0" smtClean="0"/>
              <a:t>.</a:t>
            </a:r>
          </a:p>
          <a:p>
            <a:pPr marL="0" indent="0">
              <a:buNone/>
            </a:pPr>
            <a:r>
              <a:rPr lang="en-US" sz="2600" b="1" dirty="0" smtClean="0"/>
              <a:t>Link </a:t>
            </a:r>
            <a:r>
              <a:rPr lang="en-US" sz="2600" b="1" dirty="0" err="1" smtClean="0"/>
              <a:t>youtube</a:t>
            </a:r>
            <a:r>
              <a:rPr lang="en-US" sz="2600" b="1" dirty="0"/>
              <a:t> : </a:t>
            </a:r>
            <a:r>
              <a:rPr lang="en-US" sz="2600" dirty="0">
                <a:solidFill>
                  <a:srgbClr val="00B0F0"/>
                </a:solidFill>
              </a:rPr>
              <a:t>https://www.youtube.com/watch?v=NN6d9FB_BtE&amp;feature=youtu.be</a:t>
            </a:r>
            <a:endParaRPr lang="en-US" sz="2600" dirty="0" smtClean="0">
              <a:solidFill>
                <a:srgbClr val="00B0F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2473747"/>
            <a:ext cx="3888105" cy="390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938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525780"/>
            <a:ext cx="10571998" cy="891858"/>
          </a:xfrm>
        </p:spPr>
        <p:txBody>
          <a:bodyPr/>
          <a:lstStyle/>
          <a:p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Data </a:t>
            </a:r>
            <a:r>
              <a:rPr lang="en-US" dirty="0" err="1"/>
              <a:t>Kedalaman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" y="2222287"/>
            <a:ext cx="5600700" cy="3835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2</a:t>
            </a:r>
            <a:r>
              <a:rPr lang="en-US" sz="2400" b="1" dirty="0" smtClean="0"/>
              <a:t>. </a:t>
            </a:r>
            <a:r>
              <a:rPr lang="en-US" sz="2400" b="1" dirty="0" err="1" smtClean="0"/>
              <a:t>Teknik</a:t>
            </a:r>
            <a:r>
              <a:rPr lang="en-US" sz="2400" b="1" dirty="0" smtClean="0"/>
              <a:t> </a:t>
            </a:r>
            <a:r>
              <a:rPr lang="en-US" sz="2400" b="1" dirty="0" err="1"/>
              <a:t>gema</a:t>
            </a:r>
            <a:r>
              <a:rPr lang="en-US" sz="2400" b="1" dirty="0"/>
              <a:t> </a:t>
            </a:r>
            <a:r>
              <a:rPr lang="en-US" sz="2400" b="1" dirty="0" err="1" smtClean="0"/>
              <a:t>suara</a:t>
            </a:r>
            <a:r>
              <a:rPr lang="en-US" sz="2400" b="1" dirty="0" smtClean="0"/>
              <a:t> </a:t>
            </a:r>
          </a:p>
          <a:p>
            <a:pPr marL="0" indent="0">
              <a:buNone/>
            </a:pP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/>
              <a:t>pengukuran</a:t>
            </a:r>
            <a:r>
              <a:rPr lang="en-US" sz="2400" dirty="0"/>
              <a:t> </a:t>
            </a:r>
            <a:r>
              <a:rPr lang="en-US" sz="2400" dirty="0" err="1"/>
              <a:t>dasar</a:t>
            </a:r>
            <a:r>
              <a:rPr lang="en-US" sz="2400" dirty="0"/>
              <a:t> </a:t>
            </a:r>
            <a:r>
              <a:rPr lang="en-US" sz="2400" dirty="0" err="1"/>
              <a:t>laut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alat</a:t>
            </a:r>
            <a:r>
              <a:rPr lang="en-US" sz="2400" dirty="0"/>
              <a:t> </a:t>
            </a:r>
            <a:r>
              <a:rPr lang="en-US" sz="2400" dirty="0" err="1"/>
              <a:t>gema</a:t>
            </a:r>
            <a:r>
              <a:rPr lang="en-US" sz="2400" dirty="0"/>
              <a:t> </a:t>
            </a:r>
            <a:r>
              <a:rPr lang="en-US" sz="2400" dirty="0" err="1"/>
              <a:t>suara</a:t>
            </a:r>
            <a:r>
              <a:rPr lang="en-US" sz="2400" dirty="0"/>
              <a:t> </a:t>
            </a:r>
            <a:r>
              <a:rPr lang="en-US" sz="2400" dirty="0" err="1"/>
              <a:t>yaitu</a:t>
            </a:r>
            <a:r>
              <a:rPr lang="en-US" sz="2400" dirty="0"/>
              <a:t> ECHO SOUNDER </a:t>
            </a:r>
            <a:r>
              <a:rPr lang="en-US" sz="2400" dirty="0" err="1"/>
              <a:t>dan</a:t>
            </a:r>
            <a:r>
              <a:rPr lang="en-US" sz="2400" dirty="0"/>
              <a:t> HIDROFON. Echo Sounder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alat</a:t>
            </a:r>
            <a:r>
              <a:rPr lang="en-US" sz="2400" dirty="0"/>
              <a:t> </a:t>
            </a:r>
            <a:r>
              <a:rPr lang="en-US" sz="2400" dirty="0" err="1"/>
              <a:t>pengirim</a:t>
            </a:r>
            <a:r>
              <a:rPr lang="en-US" sz="2400" dirty="0"/>
              <a:t> </a:t>
            </a:r>
            <a:r>
              <a:rPr lang="en-US" sz="2400" dirty="0" err="1"/>
              <a:t>suara</a:t>
            </a:r>
            <a:r>
              <a:rPr lang="en-US" sz="2400" dirty="0"/>
              <a:t>,  </a:t>
            </a:r>
            <a:r>
              <a:rPr lang="en-US" sz="2400" dirty="0" err="1"/>
              <a:t>sedangkan</a:t>
            </a:r>
            <a:r>
              <a:rPr lang="en-US" sz="2400" dirty="0"/>
              <a:t> </a:t>
            </a:r>
            <a:r>
              <a:rPr lang="en-US" sz="2400" dirty="0" err="1"/>
              <a:t>hidrofon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penerima</a:t>
            </a:r>
            <a:r>
              <a:rPr lang="en-US" sz="2400" dirty="0"/>
              <a:t> </a:t>
            </a:r>
            <a:r>
              <a:rPr lang="en-US" sz="2400" dirty="0" err="1"/>
              <a:t>gema</a:t>
            </a:r>
            <a:r>
              <a:rPr lang="en-US" sz="2400" dirty="0"/>
              <a:t> </a:t>
            </a:r>
            <a:r>
              <a:rPr lang="en-US" sz="2400" dirty="0" err="1"/>
              <a:t>suara</a:t>
            </a:r>
            <a:r>
              <a:rPr lang="en-US" sz="2400" dirty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3680" y="2222287"/>
            <a:ext cx="5143500" cy="399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9924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213</TotalTime>
  <Words>669</Words>
  <Application>Microsoft Office PowerPoint</Application>
  <PresentationFormat>Widescreen</PresentationFormat>
  <Paragraphs>70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2</vt:lpstr>
      <vt:lpstr>Quotable</vt:lpstr>
      <vt:lpstr>Arus, Kedalaman dan Tipe Substrat</vt:lpstr>
      <vt:lpstr>Deskripsi</vt:lpstr>
      <vt:lpstr>Tipe dan ukuran tiap substrat</vt:lpstr>
      <vt:lpstr>Alat dan bahan Tipe Substrat</vt:lpstr>
      <vt:lpstr>Alat dan bahan Arus</vt:lpstr>
      <vt:lpstr>Alat dan bahan Kedalaman</vt:lpstr>
      <vt:lpstr>Metode Pengambilan data Arus</vt:lpstr>
      <vt:lpstr>Metode Pengambilan Data Kedalaman</vt:lpstr>
      <vt:lpstr>Metode Pengambilan Data Kedalaman</vt:lpstr>
      <vt:lpstr>PowerPoint Presentation</vt:lpstr>
      <vt:lpstr>Metode Pengambilan Data Tipe Substrat</vt:lpstr>
      <vt:lpstr>Sesi Tanya jawab.</vt:lpstr>
    </vt:vector>
  </TitlesOfParts>
  <Company>GC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Arus, kedalaman dan tipe substrat</dc:title>
  <dc:creator>admin</dc:creator>
  <cp:lastModifiedBy>admin</cp:lastModifiedBy>
  <cp:revision>16</cp:revision>
  <dcterms:created xsi:type="dcterms:W3CDTF">2020-12-10T01:20:25Z</dcterms:created>
  <dcterms:modified xsi:type="dcterms:W3CDTF">2020-12-10T04:56:05Z</dcterms:modified>
</cp:coreProperties>
</file>