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1" r:id="rId4"/>
    <p:sldId id="257" r:id="rId5"/>
    <p:sldId id="260" r:id="rId6"/>
    <p:sldId id="258" r:id="rId7"/>
    <p:sldId id="265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008D-041D-4F2F-A328-3B37BA9D5AD5}" type="datetimeFigureOut">
              <a:rPr lang="en-ID" smtClean="0"/>
              <a:t>10/12/2020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B3F9D00-848D-4C47-A814-678374AE54CD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22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008D-041D-4F2F-A328-3B37BA9D5AD5}" type="datetimeFigureOut">
              <a:rPr lang="en-ID" smtClean="0"/>
              <a:t>10/12/2020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9D00-848D-4C47-A814-678374AE54CD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99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008D-041D-4F2F-A328-3B37BA9D5AD5}" type="datetimeFigureOut">
              <a:rPr lang="en-ID" smtClean="0"/>
              <a:t>10/12/2020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9D00-848D-4C47-A814-678374AE54CD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41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008D-041D-4F2F-A328-3B37BA9D5AD5}" type="datetimeFigureOut">
              <a:rPr lang="en-ID" smtClean="0"/>
              <a:t>10/12/2020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9D00-848D-4C47-A814-678374AE54CD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68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008D-041D-4F2F-A328-3B37BA9D5AD5}" type="datetimeFigureOut">
              <a:rPr lang="en-ID" smtClean="0"/>
              <a:t>10/12/2020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9D00-848D-4C47-A814-678374AE54CD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59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008D-041D-4F2F-A328-3B37BA9D5AD5}" type="datetimeFigureOut">
              <a:rPr lang="en-ID" smtClean="0"/>
              <a:t>10/12/2020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9D00-848D-4C47-A814-678374AE54CD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11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008D-041D-4F2F-A328-3B37BA9D5AD5}" type="datetimeFigureOut">
              <a:rPr lang="en-ID" smtClean="0"/>
              <a:t>10/12/2020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9D00-848D-4C47-A814-678374AE54CD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34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008D-041D-4F2F-A328-3B37BA9D5AD5}" type="datetimeFigureOut">
              <a:rPr lang="en-ID" smtClean="0"/>
              <a:t>10/12/2020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9D00-848D-4C47-A814-678374AE54CD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15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008D-041D-4F2F-A328-3B37BA9D5AD5}" type="datetimeFigureOut">
              <a:rPr lang="en-ID" smtClean="0"/>
              <a:t>10/12/2020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9D00-848D-4C47-A814-678374AE54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7133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008D-041D-4F2F-A328-3B37BA9D5AD5}" type="datetimeFigureOut">
              <a:rPr lang="en-ID" smtClean="0"/>
              <a:t>10/12/2020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9D00-848D-4C47-A814-678374AE54CD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15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775008D-041D-4F2F-A328-3B37BA9D5AD5}" type="datetimeFigureOut">
              <a:rPr lang="en-ID" smtClean="0"/>
              <a:t>10/12/2020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9D00-848D-4C47-A814-678374AE54CD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0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5008D-041D-4F2F-A328-3B37BA9D5AD5}" type="datetimeFigureOut">
              <a:rPr lang="en-ID" smtClean="0"/>
              <a:t>10/12/2020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B3F9D00-848D-4C47-A814-678374AE54CD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11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50bkdHwgGWw" TargetMode="External"/><Relationship Id="rId2" Type="http://schemas.openxmlformats.org/officeDocument/2006/relationships/hyperlink" Target="https://youtu.be/LymsViW2OuU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30FCC-9090-4660-A003-7DC680A93D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6031" y="-333198"/>
            <a:ext cx="9108821" cy="2874630"/>
          </a:xfrm>
        </p:spPr>
        <p:txBody>
          <a:bodyPr/>
          <a:lstStyle/>
          <a:p>
            <a:r>
              <a:rPr lang="en-US" dirty="0"/>
              <a:t>KECERAHAN DAN SUHU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06E6FF-BA4A-4F25-BC97-42E862F21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6031" y="3429000"/>
            <a:ext cx="9108821" cy="2874631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Kelompok</a:t>
            </a:r>
            <a:r>
              <a:rPr lang="en-US"/>
              <a:t> 2 : </a:t>
            </a:r>
            <a:r>
              <a:rPr lang="en-US" dirty="0"/>
              <a:t>1. </a:t>
            </a:r>
            <a:r>
              <a:rPr lang="en-US" dirty="0" err="1"/>
              <a:t>Adistya</a:t>
            </a:r>
            <a:r>
              <a:rPr lang="en-US" dirty="0"/>
              <a:t> </a:t>
            </a:r>
            <a:r>
              <a:rPr lang="en-US" dirty="0" err="1"/>
              <a:t>Ariani</a:t>
            </a:r>
            <a:r>
              <a:rPr lang="en-US" dirty="0"/>
              <a:t> 1914201005</a:t>
            </a:r>
          </a:p>
          <a:p>
            <a:r>
              <a:rPr lang="en-US" dirty="0"/>
              <a:t>	         2.  </a:t>
            </a:r>
            <a:r>
              <a:rPr lang="en-US" dirty="0" err="1"/>
              <a:t>Arley</a:t>
            </a:r>
            <a:r>
              <a:rPr lang="en-US" dirty="0"/>
              <a:t> </a:t>
            </a:r>
            <a:r>
              <a:rPr lang="en-US" dirty="0" err="1"/>
              <a:t>Arliansyah</a:t>
            </a:r>
            <a:r>
              <a:rPr lang="en-US" dirty="0"/>
              <a:t> 1914201022</a:t>
            </a:r>
          </a:p>
          <a:p>
            <a:r>
              <a:rPr lang="en-ID" dirty="0"/>
              <a:t>   	         3. </a:t>
            </a:r>
            <a:r>
              <a:rPr lang="en-US" dirty="0"/>
              <a:t>David Surya </a:t>
            </a:r>
            <a:r>
              <a:rPr lang="en-US" dirty="0" err="1"/>
              <a:t>Atmaja</a:t>
            </a:r>
            <a:r>
              <a:rPr lang="en-US" dirty="0"/>
              <a:t> 1914201039</a:t>
            </a:r>
          </a:p>
          <a:p>
            <a:r>
              <a:rPr lang="en-US" dirty="0"/>
              <a:t>	         4.  Muhammad Iqbal 1954201004</a:t>
            </a:r>
          </a:p>
          <a:p>
            <a:r>
              <a:rPr lang="en-US" dirty="0"/>
              <a:t>	         5. Muthia Hafizha 1914201009</a:t>
            </a:r>
            <a:endParaRPr lang="en-ID" dirty="0"/>
          </a:p>
          <a:p>
            <a:r>
              <a:rPr lang="en-ID" dirty="0"/>
              <a:t>	         6.  Shiva </a:t>
            </a:r>
            <a:r>
              <a:rPr lang="en-ID" dirty="0" err="1"/>
              <a:t>wiwi</a:t>
            </a:r>
            <a:r>
              <a:rPr lang="en-ID" dirty="0"/>
              <a:t> </a:t>
            </a:r>
            <a:r>
              <a:rPr lang="en-ID" dirty="0" err="1"/>
              <a:t>widayanti</a:t>
            </a:r>
            <a:r>
              <a:rPr lang="en-ID" dirty="0"/>
              <a:t> 1914201029</a:t>
            </a:r>
          </a:p>
          <a:p>
            <a:r>
              <a:rPr lang="en-ID" dirty="0"/>
              <a:t>	         7.  </a:t>
            </a:r>
            <a:r>
              <a:rPr lang="en-ID" dirty="0" err="1"/>
              <a:t>Widya</a:t>
            </a:r>
            <a:r>
              <a:rPr lang="en-ID" dirty="0"/>
              <a:t> </a:t>
            </a:r>
            <a:r>
              <a:rPr lang="en-ID" dirty="0" err="1"/>
              <a:t>NURbaiti</a:t>
            </a:r>
            <a:r>
              <a:rPr lang="en-ID" dirty="0"/>
              <a:t> s. 1954201001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351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D8BC6-9831-472E-9B94-CBFB79E87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Suhu</a:t>
            </a:r>
            <a:r>
              <a:rPr lang="en-US" dirty="0"/>
              <a:t> dan </a:t>
            </a:r>
            <a:r>
              <a:rPr lang="en-US" dirty="0" err="1"/>
              <a:t>Kecerahan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CFCB9-5E10-4866-8BA5-BD2A8F936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Suhu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sebaran</a:t>
            </a:r>
            <a:r>
              <a:rPr lang="en-US" sz="2800" dirty="0"/>
              <a:t> yang </a:t>
            </a:r>
            <a:r>
              <a:rPr lang="en-US" sz="2800" dirty="0" err="1"/>
              <a:t>menyatakan</a:t>
            </a:r>
            <a:r>
              <a:rPr lang="en-US" sz="2800" dirty="0"/>
              <a:t> </a:t>
            </a:r>
            <a:r>
              <a:rPr lang="en-US" sz="2800" dirty="0" err="1"/>
              <a:t>tingkatan</a:t>
            </a:r>
            <a:r>
              <a:rPr lang="en-US" sz="2800" dirty="0"/>
              <a:t> </a:t>
            </a:r>
            <a:r>
              <a:rPr lang="en-US" sz="2800" dirty="0" err="1"/>
              <a:t>panas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dingin</a:t>
            </a:r>
            <a:r>
              <a:rPr lang="en-US" sz="2800" dirty="0"/>
              <a:t> </a:t>
            </a:r>
            <a:r>
              <a:rPr lang="en-US" sz="2800" dirty="0" err="1"/>
              <a:t>sauatu</a:t>
            </a:r>
            <a:r>
              <a:rPr lang="en-US" sz="2800" dirty="0"/>
              <a:t> </a:t>
            </a:r>
            <a:r>
              <a:rPr lang="en-US" sz="2800" dirty="0" err="1"/>
              <a:t>benda</a:t>
            </a:r>
            <a:r>
              <a:rPr lang="en-US" sz="2800" dirty="0"/>
              <a:t> </a:t>
            </a:r>
          </a:p>
          <a:p>
            <a:r>
              <a:rPr lang="en-ID" sz="2800" dirty="0" err="1"/>
              <a:t>Kecerahan</a:t>
            </a:r>
            <a:r>
              <a:rPr lang="en-ID" sz="2800" dirty="0"/>
              <a:t> </a:t>
            </a:r>
            <a:r>
              <a:rPr lang="en-ID" sz="2800" dirty="0" err="1"/>
              <a:t>adalah</a:t>
            </a:r>
            <a:r>
              <a:rPr lang="en-ID" sz="2800" dirty="0"/>
              <a:t> </a:t>
            </a:r>
            <a:r>
              <a:rPr lang="en-ID" sz="2800" dirty="0" err="1"/>
              <a:t>sebuah</a:t>
            </a:r>
            <a:r>
              <a:rPr lang="en-ID" sz="2800" dirty="0"/>
              <a:t> </a:t>
            </a:r>
            <a:r>
              <a:rPr lang="en-ID" sz="2800" dirty="0" err="1"/>
              <a:t>sifat</a:t>
            </a:r>
            <a:r>
              <a:rPr lang="en-ID" sz="2800" dirty="0"/>
              <a:t> </a:t>
            </a:r>
            <a:r>
              <a:rPr lang="en-ID" sz="2800" dirty="0" err="1"/>
              <a:t>persepsi</a:t>
            </a:r>
            <a:r>
              <a:rPr lang="en-ID" sz="2800" dirty="0"/>
              <a:t> visual </a:t>
            </a:r>
            <a:r>
              <a:rPr lang="en-ID" sz="2800" dirty="0" err="1"/>
              <a:t>dimana</a:t>
            </a:r>
            <a:r>
              <a:rPr lang="en-ID" sz="2800" dirty="0"/>
              <a:t> </a:t>
            </a:r>
            <a:r>
              <a:rPr lang="en-ID" sz="2800" dirty="0" err="1"/>
              <a:t>sebuah</a:t>
            </a:r>
            <a:r>
              <a:rPr lang="en-ID" sz="2800" dirty="0"/>
              <a:t> </a:t>
            </a:r>
            <a:r>
              <a:rPr lang="en-ID" sz="2800" dirty="0" err="1"/>
              <a:t>sumber</a:t>
            </a:r>
            <a:r>
              <a:rPr lang="en-ID" sz="2800" dirty="0"/>
              <a:t> </a:t>
            </a:r>
            <a:r>
              <a:rPr lang="en-ID" sz="2800" dirty="0" err="1"/>
              <a:t>tampak</a:t>
            </a:r>
            <a:r>
              <a:rPr lang="en-ID" sz="2800" dirty="0"/>
              <a:t> </a:t>
            </a:r>
            <a:r>
              <a:rPr lang="en-ID" sz="2800" dirty="0" err="1"/>
              <a:t>memunculkan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memantulkan</a:t>
            </a:r>
            <a:r>
              <a:rPr lang="en-ID" sz="2800" dirty="0"/>
              <a:t> </a:t>
            </a:r>
            <a:r>
              <a:rPr lang="en-ID" sz="2800" dirty="0" err="1"/>
              <a:t>cahaya</a:t>
            </a:r>
            <a:r>
              <a:rPr lang="en-ID" sz="2800" dirty="0"/>
              <a:t>. </a:t>
            </a:r>
            <a:r>
              <a:rPr lang="en-ID" sz="2800" dirty="0" err="1"/>
              <a:t>Dalam</a:t>
            </a:r>
            <a:r>
              <a:rPr lang="en-ID" sz="2800" dirty="0"/>
              <a:t> kata lain, </a:t>
            </a:r>
            <a:r>
              <a:rPr lang="en-ID" sz="2800" dirty="0" err="1"/>
              <a:t>kecerahan</a:t>
            </a:r>
            <a:r>
              <a:rPr lang="en-ID" sz="2800" dirty="0"/>
              <a:t> </a:t>
            </a:r>
            <a:r>
              <a:rPr lang="en-ID" sz="2800" dirty="0" err="1"/>
              <a:t>adalah</a:t>
            </a:r>
            <a:r>
              <a:rPr lang="en-ID" sz="2800" dirty="0"/>
              <a:t> </a:t>
            </a:r>
            <a:r>
              <a:rPr lang="en-ID" sz="2800" dirty="0" err="1"/>
              <a:t>persepsi</a:t>
            </a:r>
            <a:r>
              <a:rPr lang="en-ID" sz="2800" dirty="0"/>
              <a:t> yang </a:t>
            </a:r>
            <a:r>
              <a:rPr lang="en-ID" sz="2800" dirty="0" err="1"/>
              <a:t>ditimbulkan</a:t>
            </a:r>
            <a:r>
              <a:rPr lang="en-ID" sz="2800" dirty="0"/>
              <a:t> oleh </a:t>
            </a:r>
            <a:r>
              <a:rPr lang="en-ID" sz="2800" dirty="0" err="1"/>
              <a:t>luminan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sebuah</a:t>
            </a:r>
            <a:r>
              <a:rPr lang="en-ID" sz="2800" dirty="0"/>
              <a:t> target visual.</a:t>
            </a:r>
          </a:p>
        </p:txBody>
      </p:sp>
    </p:spTree>
    <p:extLst>
      <p:ext uri="{BB962C8B-B14F-4D97-AF65-F5344CB8AC3E}">
        <p14:creationId xmlns:p14="http://schemas.microsoft.com/office/powerpoint/2010/main" val="692873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676DD-8F62-4D57-9E38-23A88C1CD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2B12B-0D53-49CF-8990-DEBBFCDC3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800" dirty="0" err="1"/>
              <a:t>Kecerahan</a:t>
            </a:r>
            <a:r>
              <a:rPr lang="en-ID" sz="2800" dirty="0"/>
              <a:t> air </a:t>
            </a:r>
            <a:r>
              <a:rPr lang="en-ID" sz="2800" dirty="0" err="1"/>
              <a:t>menggambarkan</a:t>
            </a:r>
            <a:r>
              <a:rPr lang="en-ID" sz="2800" dirty="0"/>
              <a:t> </a:t>
            </a:r>
            <a:r>
              <a:rPr lang="en-ID" sz="2800" dirty="0" err="1"/>
              <a:t>banyaknya</a:t>
            </a:r>
            <a:r>
              <a:rPr lang="en-ID" sz="2800" dirty="0"/>
              <a:t> </a:t>
            </a:r>
            <a:r>
              <a:rPr lang="en-ID" sz="2800" dirty="0" err="1"/>
              <a:t>cahaya</a:t>
            </a:r>
            <a:r>
              <a:rPr lang="en-ID" sz="2800" dirty="0"/>
              <a:t> </a:t>
            </a:r>
            <a:r>
              <a:rPr lang="en-ID" sz="2800" dirty="0" err="1"/>
              <a:t>matahari</a:t>
            </a:r>
            <a:r>
              <a:rPr lang="en-ID" sz="2800" dirty="0"/>
              <a:t> yang </a:t>
            </a:r>
            <a:r>
              <a:rPr lang="en-ID" sz="2800" dirty="0" err="1"/>
              <a:t>masuk</a:t>
            </a:r>
            <a:r>
              <a:rPr lang="en-ID" sz="2800" dirty="0"/>
              <a:t> </a:t>
            </a:r>
            <a:r>
              <a:rPr lang="en-ID" sz="2800" dirty="0" err="1"/>
              <a:t>ke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suatu</a:t>
            </a:r>
            <a:r>
              <a:rPr lang="en-ID" sz="2800" dirty="0"/>
              <a:t> </a:t>
            </a:r>
            <a:r>
              <a:rPr lang="en-ID" sz="2800" dirty="0" err="1"/>
              <a:t>perairan</a:t>
            </a:r>
            <a:r>
              <a:rPr lang="en-ID" sz="2800" dirty="0"/>
              <a:t>. Nilai </a:t>
            </a:r>
            <a:r>
              <a:rPr lang="en-ID" sz="2800" dirty="0" err="1"/>
              <a:t>kecerahan</a:t>
            </a:r>
            <a:r>
              <a:rPr lang="en-ID" sz="2800" dirty="0"/>
              <a:t> air yang ideal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pertumbuhan</a:t>
            </a:r>
            <a:r>
              <a:rPr lang="en-ID" sz="2800" dirty="0"/>
              <a:t> dan </a:t>
            </a:r>
            <a:r>
              <a:rPr lang="en-ID" sz="2800" dirty="0" err="1"/>
              <a:t>perkembangbiakan</a:t>
            </a:r>
            <a:r>
              <a:rPr lang="en-ID" sz="2800" dirty="0"/>
              <a:t> ikan </a:t>
            </a:r>
            <a:r>
              <a:rPr lang="en-ID" sz="2800" dirty="0" err="1"/>
              <a:t>adalah</a:t>
            </a:r>
            <a:r>
              <a:rPr lang="en-ID" sz="2800" dirty="0"/>
              <a:t> </a:t>
            </a:r>
            <a:r>
              <a:rPr lang="en-ID" sz="2800" dirty="0" err="1"/>
              <a:t>berkisar</a:t>
            </a:r>
            <a:r>
              <a:rPr lang="en-ID" sz="2800" dirty="0"/>
              <a:t> </a:t>
            </a:r>
            <a:r>
              <a:rPr lang="en-ID" sz="2800" dirty="0" err="1"/>
              <a:t>antara</a:t>
            </a:r>
            <a:r>
              <a:rPr lang="en-ID" sz="2800" dirty="0"/>
              <a:t> 25 – 40 cm. Alat yang </a:t>
            </a:r>
            <a:r>
              <a:rPr lang="en-ID" sz="2800" dirty="0" err="1"/>
              <a:t>digunakan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mengukur</a:t>
            </a:r>
            <a:r>
              <a:rPr lang="en-ID" sz="2800" dirty="0"/>
              <a:t> </a:t>
            </a:r>
            <a:r>
              <a:rPr lang="en-ID" sz="2800" dirty="0" err="1"/>
              <a:t>kecerahan</a:t>
            </a:r>
            <a:r>
              <a:rPr lang="en-ID" sz="2800" dirty="0"/>
              <a:t> dan </a:t>
            </a:r>
            <a:r>
              <a:rPr lang="en-ID" sz="2800" dirty="0" err="1"/>
              <a:t>kekeruhan</a:t>
            </a:r>
            <a:r>
              <a:rPr lang="en-ID" sz="2800" dirty="0"/>
              <a:t> air </a:t>
            </a:r>
            <a:r>
              <a:rPr lang="en-ID" sz="2800" dirty="0" err="1"/>
              <a:t>adalah</a:t>
            </a:r>
            <a:r>
              <a:rPr lang="en-ID" sz="2800" dirty="0"/>
              <a:t> </a:t>
            </a:r>
            <a:r>
              <a:rPr lang="en-ID" sz="2800" dirty="0" err="1"/>
              <a:t>secchi</a:t>
            </a:r>
            <a:r>
              <a:rPr lang="en-ID" sz="2800" dirty="0"/>
              <a:t> disc.</a:t>
            </a:r>
          </a:p>
        </p:txBody>
      </p:sp>
    </p:spTree>
    <p:extLst>
      <p:ext uri="{BB962C8B-B14F-4D97-AF65-F5344CB8AC3E}">
        <p14:creationId xmlns:p14="http://schemas.microsoft.com/office/powerpoint/2010/main" val="910466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33EBF-5F32-4852-80CF-42559A5E5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PENGUKURAN SUHU DAN KECERAHAN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88C94-E7EB-4049-856B-5779D7CA2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thermometer</a:t>
            </a:r>
          </a:p>
          <a:p>
            <a:pPr marL="0" indent="0">
              <a:buNone/>
            </a:pPr>
            <a:r>
              <a:rPr lang="en-ID" sz="2000" dirty="0" err="1"/>
              <a:t>Metode</a:t>
            </a:r>
            <a:r>
              <a:rPr lang="en-ID" sz="2000" dirty="0"/>
              <a:t> </a:t>
            </a:r>
            <a:r>
              <a:rPr lang="en-ID" sz="2000" dirty="0" err="1"/>
              <a:t>pengukuran</a:t>
            </a:r>
            <a:r>
              <a:rPr lang="en-ID" sz="2000" dirty="0"/>
              <a:t> </a:t>
            </a:r>
            <a:r>
              <a:rPr lang="en-ID" sz="2000" dirty="0" err="1"/>
              <a:t>suhu</a:t>
            </a:r>
            <a:r>
              <a:rPr lang="en-ID" sz="2000" dirty="0"/>
              <a:t> </a:t>
            </a:r>
          </a:p>
          <a:p>
            <a:r>
              <a:rPr lang="en-ID" sz="2000" dirty="0" err="1"/>
              <a:t>Pengukuran</a:t>
            </a:r>
            <a:r>
              <a:rPr lang="en-ID" sz="2000" dirty="0"/>
              <a:t>   </a:t>
            </a:r>
            <a:r>
              <a:rPr lang="en-ID" sz="2000" dirty="0" err="1"/>
              <a:t>suhu</a:t>
            </a:r>
            <a:r>
              <a:rPr lang="en-ID" sz="2000" dirty="0"/>
              <a:t>  </a:t>
            </a:r>
            <a:r>
              <a:rPr lang="en-ID" sz="2000" dirty="0" err="1"/>
              <a:t>dilakukan</a:t>
            </a:r>
            <a:r>
              <a:rPr lang="en-ID" sz="2000" dirty="0"/>
              <a:t>   </a:t>
            </a:r>
            <a:r>
              <a:rPr lang="en-ID" sz="2000" dirty="0" err="1"/>
              <a:t>dengan</a:t>
            </a:r>
            <a:r>
              <a:rPr lang="en-ID" sz="2000" dirty="0"/>
              <a:t>   </a:t>
            </a:r>
            <a:r>
              <a:rPr lang="en-ID" sz="2000" dirty="0" err="1"/>
              <a:t>menggunakan</a:t>
            </a:r>
            <a:r>
              <a:rPr lang="en-ID" sz="2000" dirty="0"/>
              <a:t>   thermometer   </a:t>
            </a:r>
            <a:r>
              <a:rPr lang="en-ID" sz="2000" dirty="0" err="1"/>
              <a:t>dimana</a:t>
            </a:r>
            <a:r>
              <a:rPr lang="en-ID" sz="2000" dirty="0"/>
              <a:t> thermometer </a:t>
            </a:r>
            <a:r>
              <a:rPr lang="en-ID" sz="2000" dirty="0" err="1"/>
              <a:t>dicelupkan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air </a:t>
            </a:r>
          </a:p>
          <a:p>
            <a:r>
              <a:rPr lang="en-ID" sz="2000" dirty="0"/>
              <a:t>Lalu air </a:t>
            </a:r>
            <a:r>
              <a:rPr lang="en-ID" sz="2000" dirty="0" err="1"/>
              <a:t>raksa</a:t>
            </a:r>
            <a:r>
              <a:rPr lang="en-ID" sz="2000" dirty="0"/>
              <a:t> yang </a:t>
            </a:r>
            <a:r>
              <a:rPr lang="en-ID" sz="2000" dirty="0" err="1"/>
              <a:t>ada</a:t>
            </a:r>
            <a:r>
              <a:rPr lang="en-ID" sz="2000" dirty="0"/>
              <a:t> pada thermometer </a:t>
            </a:r>
            <a:r>
              <a:rPr lang="en-ID" sz="2000" dirty="0" err="1"/>
              <a:t>tersebut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naik   </a:t>
            </a:r>
            <a:r>
              <a:rPr lang="en-ID" sz="2000" dirty="0" err="1"/>
              <a:t>sehingga</a:t>
            </a:r>
            <a:r>
              <a:rPr lang="en-ID" sz="2000" dirty="0"/>
              <a:t>  </a:t>
            </a:r>
            <a:r>
              <a:rPr lang="en-ID" sz="2000" dirty="0" err="1"/>
              <a:t>batas</a:t>
            </a:r>
            <a:r>
              <a:rPr lang="en-ID" sz="2000" dirty="0"/>
              <a:t>  </a:t>
            </a:r>
            <a:r>
              <a:rPr lang="en-ID" sz="2000" dirty="0" err="1"/>
              <a:t>dari</a:t>
            </a:r>
            <a:r>
              <a:rPr lang="en-ID" sz="2000" dirty="0"/>
              <a:t>  air   </a:t>
            </a:r>
            <a:r>
              <a:rPr lang="en-ID" sz="2000" dirty="0" err="1"/>
              <a:t>raksa</a:t>
            </a:r>
            <a:r>
              <a:rPr lang="en-ID" sz="2000" dirty="0"/>
              <a:t>   </a:t>
            </a:r>
            <a:r>
              <a:rPr lang="en-ID" sz="2000" dirty="0" err="1"/>
              <a:t>itulah</a:t>
            </a:r>
            <a:r>
              <a:rPr lang="en-ID" sz="2000" dirty="0"/>
              <a:t>  yang   </a:t>
            </a:r>
            <a:r>
              <a:rPr lang="en-ID" sz="2000" dirty="0" err="1"/>
              <a:t>menjadi</a:t>
            </a:r>
            <a:r>
              <a:rPr lang="en-ID" sz="2000" dirty="0"/>
              <a:t>   </a:t>
            </a:r>
            <a:r>
              <a:rPr lang="en-ID" sz="2000" dirty="0" err="1"/>
              <a:t>nilai</a:t>
            </a:r>
            <a:r>
              <a:rPr lang="en-ID" sz="2000" dirty="0"/>
              <a:t>  </a:t>
            </a:r>
            <a:r>
              <a:rPr lang="en-ID" sz="2000" dirty="0" err="1"/>
              <a:t>suhu</a:t>
            </a:r>
            <a:r>
              <a:rPr lang="en-ID" sz="2000" dirty="0"/>
              <a:t>   </a:t>
            </a:r>
            <a:r>
              <a:rPr lang="en-ID" sz="2000" dirty="0" err="1"/>
              <a:t>perairan</a:t>
            </a:r>
            <a:r>
              <a:rPr lang="en-ID" sz="2000" dirty="0"/>
              <a:t>   </a:t>
            </a:r>
            <a:r>
              <a:rPr lang="en-ID" sz="2000" dirty="0" err="1"/>
              <a:t>tersebut</a:t>
            </a:r>
            <a:endParaRPr lang="en-ID" sz="2000" dirty="0"/>
          </a:p>
          <a:p>
            <a:r>
              <a:rPr lang="en-ID" sz="2000" dirty="0"/>
              <a:t> </a:t>
            </a:r>
            <a:r>
              <a:rPr lang="en-ID" sz="2000" dirty="0" err="1"/>
              <a:t>Kemudian</a:t>
            </a:r>
            <a:r>
              <a:rPr lang="en-ID" sz="2000" dirty="0"/>
              <a:t> </a:t>
            </a:r>
            <a:r>
              <a:rPr lang="en-ID" sz="2000" dirty="0" err="1"/>
              <a:t>catat</a:t>
            </a:r>
            <a:r>
              <a:rPr lang="en-ID" sz="2000" dirty="0"/>
              <a:t> </a:t>
            </a:r>
            <a:r>
              <a:rPr lang="en-ID" sz="2000" dirty="0" err="1"/>
              <a:t>hasilnya</a:t>
            </a:r>
            <a:r>
              <a:rPr lang="en-ID" sz="2000" dirty="0"/>
              <a:t>. Setelah </a:t>
            </a:r>
            <a:r>
              <a:rPr lang="en-ID" sz="2000" dirty="0" err="1"/>
              <a:t>mencatatnya</a:t>
            </a:r>
            <a:r>
              <a:rPr lang="en-ID" sz="2000" dirty="0"/>
              <a:t> thermometer </a:t>
            </a:r>
            <a:r>
              <a:rPr lang="en-ID" sz="2000" dirty="0" err="1"/>
              <a:t>dibilas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aquades</a:t>
            </a:r>
            <a:endParaRPr lang="en-ID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706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7BB95-4520-46A8-B029-A241CDBE1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DB312-4005-4DC7-969A-83C54AA17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3651" y="1853754"/>
            <a:ext cx="9779129" cy="4646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 err="1"/>
              <a:t>Pengukuran</a:t>
            </a:r>
            <a:r>
              <a:rPr lang="en-ID" dirty="0"/>
              <a:t> </a:t>
            </a:r>
            <a:r>
              <a:rPr lang="en-ID" dirty="0" err="1"/>
              <a:t>kecerahan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secchi</a:t>
            </a:r>
            <a:r>
              <a:rPr lang="en-ID" dirty="0"/>
              <a:t> disk </a:t>
            </a:r>
          </a:p>
          <a:p>
            <a:pPr marL="0" indent="0">
              <a:buNone/>
            </a:pP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Pengukuran</a:t>
            </a:r>
            <a:r>
              <a:rPr lang="en-ID" dirty="0"/>
              <a:t> </a:t>
            </a:r>
            <a:r>
              <a:rPr lang="en-ID" dirty="0" err="1"/>
              <a:t>kecerahan</a:t>
            </a:r>
            <a:r>
              <a:rPr lang="en-ID" dirty="0"/>
              <a:t> </a:t>
            </a:r>
          </a:p>
          <a:p>
            <a:pPr marL="457200" indent="-457200">
              <a:buAutoNum type="arabicPeriod"/>
            </a:pPr>
            <a:r>
              <a:rPr lang="en-ID" dirty="0"/>
              <a:t>Masukkan </a:t>
            </a:r>
            <a:r>
              <a:rPr lang="en-ID" dirty="0" err="1"/>
              <a:t>secchi</a:t>
            </a:r>
            <a:r>
              <a:rPr lang="en-ID" dirty="0"/>
              <a:t> disk </a:t>
            </a:r>
            <a:r>
              <a:rPr lang="en-ID" dirty="0" err="1"/>
              <a:t>kedalam</a:t>
            </a:r>
            <a:r>
              <a:rPr lang="en-ID" dirty="0"/>
              <a:t> air</a:t>
            </a:r>
          </a:p>
          <a:p>
            <a:pPr marL="457200" indent="-457200">
              <a:buAutoNum type="arabicPeriod"/>
            </a:pPr>
            <a:r>
              <a:rPr lang="en-ID" dirty="0"/>
              <a:t> </a:t>
            </a:r>
            <a:r>
              <a:rPr lang="en-ID" dirty="0" err="1"/>
              <a:t>Catat</a:t>
            </a:r>
            <a:r>
              <a:rPr lang="en-ID" dirty="0"/>
              <a:t> </a:t>
            </a:r>
            <a:r>
              <a:rPr lang="en-ID" dirty="0" err="1"/>
              <a:t>jarak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permukaan</a:t>
            </a:r>
            <a:r>
              <a:rPr lang="en-ID" dirty="0"/>
              <a:t> air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hilangnya</a:t>
            </a:r>
            <a:r>
              <a:rPr lang="en-ID" dirty="0"/>
              <a:t> </a:t>
            </a:r>
            <a:r>
              <a:rPr lang="en-ID" dirty="0" err="1"/>
              <a:t>warna</a:t>
            </a:r>
            <a:r>
              <a:rPr lang="en-ID" dirty="0"/>
              <a:t> </a:t>
            </a:r>
            <a:r>
              <a:rPr lang="en-ID" dirty="0" err="1"/>
              <a:t>hitam</a:t>
            </a:r>
            <a:r>
              <a:rPr lang="en-ID" dirty="0"/>
              <a:t> </a:t>
            </a:r>
            <a:r>
              <a:rPr lang="en-ID" dirty="0" err="1"/>
              <a:t>putih</a:t>
            </a:r>
            <a:r>
              <a:rPr lang="en-ID" dirty="0"/>
              <a:t> pada </a:t>
            </a:r>
            <a:r>
              <a:rPr lang="en-ID" dirty="0" err="1"/>
              <a:t>secchi</a:t>
            </a:r>
            <a:r>
              <a:rPr lang="en-ID" dirty="0"/>
              <a:t> disk </a:t>
            </a:r>
            <a:r>
              <a:rPr lang="en-ID" dirty="0" err="1"/>
              <a:t>sebagai</a:t>
            </a:r>
            <a:r>
              <a:rPr lang="en-ID" dirty="0"/>
              <a:t> D1</a:t>
            </a:r>
          </a:p>
          <a:p>
            <a:pPr marL="457200" indent="-457200">
              <a:buAutoNum type="arabicPeriod"/>
            </a:pPr>
            <a:r>
              <a:rPr lang="en-ID" dirty="0"/>
              <a:t>3. </a:t>
            </a:r>
            <a:r>
              <a:rPr lang="en-ID" dirty="0" err="1"/>
              <a:t>Catat</a:t>
            </a:r>
            <a:r>
              <a:rPr lang="en-ID" dirty="0"/>
              <a:t> </a:t>
            </a:r>
            <a:r>
              <a:rPr lang="en-ID" dirty="0" err="1"/>
              <a:t>jarak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perairan</a:t>
            </a:r>
            <a:r>
              <a:rPr lang="en-ID" dirty="0"/>
              <a:t>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munculnya</a:t>
            </a:r>
            <a:r>
              <a:rPr lang="en-ID" dirty="0"/>
              <a:t> </a:t>
            </a:r>
            <a:r>
              <a:rPr lang="en-ID" dirty="0" err="1"/>
              <a:t>warna</a:t>
            </a:r>
            <a:r>
              <a:rPr lang="en-ID" dirty="0"/>
              <a:t> </a:t>
            </a:r>
            <a:r>
              <a:rPr lang="en-ID" dirty="0" err="1"/>
              <a:t>hitam</a:t>
            </a:r>
            <a:r>
              <a:rPr lang="en-ID" dirty="0"/>
              <a:t> </a:t>
            </a:r>
            <a:r>
              <a:rPr lang="en-ID" dirty="0" err="1"/>
              <a:t>putih</a:t>
            </a:r>
            <a:r>
              <a:rPr lang="en-ID" dirty="0"/>
              <a:t> pada </a:t>
            </a:r>
            <a:r>
              <a:rPr lang="en-ID" dirty="0" err="1"/>
              <a:t>secchi</a:t>
            </a:r>
            <a:r>
              <a:rPr lang="en-ID" dirty="0"/>
              <a:t> disk </a:t>
            </a:r>
            <a:r>
              <a:rPr lang="en-ID" dirty="0" err="1"/>
              <a:t>sebagai</a:t>
            </a:r>
            <a:r>
              <a:rPr lang="en-ID" dirty="0"/>
              <a:t> D2</a:t>
            </a:r>
          </a:p>
          <a:p>
            <a:pPr marL="457200" indent="-457200">
              <a:buAutoNum type="arabicPeriod"/>
            </a:pPr>
            <a:r>
              <a:rPr lang="en-ID" dirty="0"/>
              <a:t>4. Tarik </a:t>
            </a:r>
            <a:r>
              <a:rPr lang="en-ID" dirty="0" err="1"/>
              <a:t>kembali</a:t>
            </a:r>
            <a:r>
              <a:rPr lang="en-ID" dirty="0"/>
              <a:t> </a:t>
            </a:r>
            <a:r>
              <a:rPr lang="en-ID" dirty="0" err="1"/>
              <a:t>secchi</a:t>
            </a:r>
            <a:r>
              <a:rPr lang="en-ID" dirty="0"/>
              <a:t> disk</a:t>
            </a:r>
          </a:p>
          <a:p>
            <a:pPr marL="0" indent="0">
              <a:buNone/>
            </a:pPr>
            <a:r>
              <a:rPr lang="en-ID" dirty="0"/>
              <a:t>D1 = Jarak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permukaan</a:t>
            </a:r>
            <a:r>
              <a:rPr lang="en-ID" dirty="0"/>
              <a:t> air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hilangnya</a:t>
            </a:r>
            <a:r>
              <a:rPr lang="en-ID" dirty="0"/>
              <a:t> </a:t>
            </a:r>
            <a:r>
              <a:rPr lang="en-ID" dirty="0" err="1"/>
              <a:t>warna</a:t>
            </a:r>
            <a:r>
              <a:rPr lang="en-ID" dirty="0"/>
              <a:t> </a:t>
            </a:r>
            <a:r>
              <a:rPr lang="en-ID" dirty="0" err="1"/>
              <a:t>hitam</a:t>
            </a:r>
            <a:r>
              <a:rPr lang="en-ID" dirty="0"/>
              <a:t> </a:t>
            </a:r>
            <a:r>
              <a:rPr lang="en-ID" dirty="0" err="1"/>
              <a:t>putih</a:t>
            </a:r>
            <a:r>
              <a:rPr lang="en-ID" dirty="0"/>
              <a:t> pada </a:t>
            </a:r>
            <a:r>
              <a:rPr lang="en-ID" dirty="0" err="1"/>
              <a:t>secchi</a:t>
            </a:r>
            <a:r>
              <a:rPr lang="en-ID" dirty="0"/>
              <a:t> disk (m)</a:t>
            </a:r>
          </a:p>
          <a:p>
            <a:pPr marL="0" indent="0">
              <a:buNone/>
            </a:pPr>
            <a:r>
              <a:rPr lang="en-ID" dirty="0"/>
              <a:t>D2 = </a:t>
            </a:r>
            <a:r>
              <a:rPr lang="en-ID" dirty="0" err="1"/>
              <a:t>jarak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perairan</a:t>
            </a:r>
            <a:r>
              <a:rPr lang="en-ID" dirty="0"/>
              <a:t>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munculnya</a:t>
            </a:r>
            <a:r>
              <a:rPr lang="en-ID" dirty="0"/>
              <a:t> </a:t>
            </a:r>
            <a:r>
              <a:rPr lang="en-ID" dirty="0" err="1"/>
              <a:t>warna</a:t>
            </a:r>
            <a:r>
              <a:rPr lang="en-ID" dirty="0"/>
              <a:t> </a:t>
            </a:r>
            <a:r>
              <a:rPr lang="en-ID" dirty="0" err="1"/>
              <a:t>hitam</a:t>
            </a:r>
            <a:r>
              <a:rPr lang="en-ID" dirty="0"/>
              <a:t> </a:t>
            </a:r>
            <a:r>
              <a:rPr lang="en-ID" dirty="0" err="1"/>
              <a:t>putih</a:t>
            </a:r>
            <a:r>
              <a:rPr lang="en-ID" dirty="0"/>
              <a:t> pada </a:t>
            </a:r>
            <a:r>
              <a:rPr lang="en-ID" dirty="0" err="1"/>
              <a:t>secchi</a:t>
            </a:r>
            <a:r>
              <a:rPr lang="en-ID" dirty="0"/>
              <a:t> disk (m)</a:t>
            </a:r>
          </a:p>
        </p:txBody>
      </p:sp>
    </p:spTree>
    <p:extLst>
      <p:ext uri="{BB962C8B-B14F-4D97-AF65-F5344CB8AC3E}">
        <p14:creationId xmlns:p14="http://schemas.microsoft.com/office/powerpoint/2010/main" val="1052193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E0BCA-4990-4C78-B651-F0B00E31D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ALAT PENGUKURAN SUHU DAN KECERAHAN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20A2F-A3EF-4E94-A29C-F6A603CEA3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1864194"/>
            <a:ext cx="6454023" cy="3302427"/>
          </a:xfrm>
        </p:spPr>
        <p:txBody>
          <a:bodyPr/>
          <a:lstStyle/>
          <a:p>
            <a:r>
              <a:rPr lang="en-US" dirty="0"/>
              <a:t>Gambar </a:t>
            </a:r>
            <a:r>
              <a:rPr lang="en-ID" dirty="0" err="1"/>
              <a:t>secchi</a:t>
            </a:r>
            <a:r>
              <a:rPr lang="en-ID" dirty="0"/>
              <a:t> disk dan thermometer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EB4C1FB-61E4-4026-A927-86F444E81C8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331" y="2463769"/>
            <a:ext cx="4645025" cy="2995704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8550BA4-6B74-49C4-8835-AEB6D65A0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034" y="2463769"/>
            <a:ext cx="4897609" cy="299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03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245E3-7BB1-453B-93AB-665CF7140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Pertanyaan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1FE71-B77C-49F1-A3F6-D378FFA8D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Penanya</a:t>
            </a:r>
            <a:r>
              <a:rPr lang="en-US" dirty="0"/>
              <a:t>; </a:t>
            </a:r>
            <a:r>
              <a:rPr lang="en-US" dirty="0" err="1"/>
              <a:t>Sindiana</a:t>
            </a:r>
            <a:r>
              <a:rPr lang="en-US" dirty="0"/>
              <a:t> </a:t>
            </a:r>
            <a:r>
              <a:rPr lang="en-US" dirty="0" err="1"/>
              <a:t>Pratiwi</a:t>
            </a:r>
            <a:r>
              <a:rPr lang="en-US" dirty="0"/>
              <a:t> (</a:t>
            </a:r>
            <a:r>
              <a:rPr lang="en-US" dirty="0" err="1"/>
              <a:t>Kelompok</a:t>
            </a:r>
            <a:r>
              <a:rPr lang="en-US" dirty="0"/>
              <a:t> 1)</a:t>
            </a:r>
          </a:p>
          <a:p>
            <a:r>
              <a:rPr lang="en-US" dirty="0" err="1"/>
              <a:t>Pertanyaan</a:t>
            </a:r>
            <a:r>
              <a:rPr lang="en-US" dirty="0"/>
              <a:t>;  </a:t>
            </a:r>
            <a:r>
              <a:rPr lang="en-US" dirty="0" err="1"/>
              <a:t>Adakah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kecerahan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partikel</a:t>
            </a:r>
            <a:r>
              <a:rPr lang="en-US" dirty="0"/>
              <a:t> </a:t>
            </a:r>
            <a:r>
              <a:rPr lang="en-US" dirty="0" err="1"/>
              <a:t>partikel</a:t>
            </a:r>
            <a:r>
              <a:rPr lang="en-US" dirty="0"/>
              <a:t> </a:t>
            </a:r>
            <a:r>
              <a:rPr lang="en-US" dirty="0" err="1"/>
              <a:t>terlarut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	         air?</a:t>
            </a:r>
          </a:p>
          <a:p>
            <a:r>
              <a:rPr lang="en-US" dirty="0" err="1"/>
              <a:t>Jawaban</a:t>
            </a:r>
            <a:r>
              <a:rPr lang="en-US" dirty="0"/>
              <a:t>; Ada, </a:t>
            </a:r>
            <a:r>
              <a:rPr lang="en-US" dirty="0" err="1"/>
              <a:t>partikel-partikel</a:t>
            </a:r>
            <a:r>
              <a:rPr lang="en-US" dirty="0"/>
              <a:t> </a:t>
            </a:r>
            <a:r>
              <a:rPr lang="en-US" dirty="0" err="1"/>
              <a:t>terlarut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air juga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kecerahan</a:t>
            </a:r>
            <a:r>
              <a:rPr lang="en-US" dirty="0"/>
              <a:t> air 	   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partikel</a:t>
            </a:r>
            <a:r>
              <a:rPr lang="en-US" dirty="0"/>
              <a:t> yang </a:t>
            </a:r>
            <a:r>
              <a:rPr lang="en-US" dirty="0" err="1"/>
              <a:t>berlimpah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menghalangi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</a:t>
            </a:r>
            <a:r>
              <a:rPr lang="en-US" dirty="0" err="1"/>
              <a:t>matahari</a:t>
            </a:r>
            <a:r>
              <a:rPr lang="en-US" dirty="0"/>
              <a:t> 	    </a:t>
            </a:r>
            <a:r>
              <a:rPr lang="en-US" dirty="0" err="1"/>
              <a:t>menembus</a:t>
            </a:r>
            <a:r>
              <a:rPr lang="en-US" dirty="0"/>
              <a:t> air,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kecerahan</a:t>
            </a:r>
            <a:r>
              <a:rPr lang="en-US" dirty="0"/>
              <a:t> air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92910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9A518-2F13-4ED6-92B2-739D050C4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</a:t>
            </a:r>
            <a:r>
              <a:rPr lang="en-US" dirty="0" err="1"/>
              <a:t>vidio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6DFD5A-BC45-40BF-917B-B677F70679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kecerahan</a:t>
            </a:r>
            <a:r>
              <a:rPr lang="en-US" dirty="0"/>
              <a:t>; </a:t>
            </a:r>
            <a:r>
              <a:rPr lang="en-US" dirty="0">
                <a:hlinkClick r:id="rId2"/>
              </a:rPr>
              <a:t>https://youtu.be/LymsViW2OuU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; </a:t>
            </a:r>
            <a:r>
              <a:rPr lang="en-US" dirty="0">
                <a:hlinkClick r:id="rId3"/>
              </a:rPr>
              <a:t>https://youtu.be/50bkdHwgGWw</a:t>
            </a:r>
            <a:endParaRPr lang="en-US" dirty="0"/>
          </a:p>
          <a:p>
            <a:pPr marL="342900" indent="-342900"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29279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E86E2-8EA9-41B0-9660-95610674A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TERIMA KASIH 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0E863-79C2-49C9-A9CF-84597FF4ED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5488900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64</TotalTime>
  <Words>387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KECERAHAN DAN SUHU</vt:lpstr>
      <vt:lpstr>Suhu dan Kecerahan </vt:lpstr>
      <vt:lpstr>PowerPoint Presentation</vt:lpstr>
      <vt:lpstr>Metode PENGUKURAN SUHU DAN KECERAHAN </vt:lpstr>
      <vt:lpstr>PowerPoint Presentation</vt:lpstr>
      <vt:lpstr>ALAT PENGUKURAN SUHU DAN KECERAHAN</vt:lpstr>
      <vt:lpstr>Pertanyaan </vt:lpstr>
      <vt:lpstr>Link vidio</vt:lpstr>
      <vt:lpstr>TERIMA KASIH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KECERAHAN DAN SUHU</dc:title>
  <dc:creator>Muthia Hafizha</dc:creator>
  <cp:lastModifiedBy>Muthia Hafizha</cp:lastModifiedBy>
  <cp:revision>7</cp:revision>
  <dcterms:created xsi:type="dcterms:W3CDTF">2020-12-10T01:14:28Z</dcterms:created>
  <dcterms:modified xsi:type="dcterms:W3CDTF">2020-12-10T05:01:50Z</dcterms:modified>
</cp:coreProperties>
</file>