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9" r:id="rId3"/>
    <p:sldId id="261" r:id="rId4"/>
    <p:sldId id="257" r:id="rId5"/>
    <p:sldId id="260" r:id="rId6"/>
    <p:sldId id="258" r:id="rId7"/>
    <p:sldId id="265" r:id="rId8"/>
    <p:sldId id="264" r:id="rId9"/>
    <p:sldId id="263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5008D-041D-4F2F-A328-3B37BA9D5AD5}" type="datetimeFigureOut">
              <a:rPr lang="en-ID" smtClean="0"/>
              <a:t>10/12/2020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5B3F9D00-848D-4C47-A814-678374AE54CD}" type="slidenum">
              <a:rPr lang="en-ID" smtClean="0"/>
              <a:t>‹#›</a:t>
            </a:fld>
            <a:endParaRPr lang="en-ID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042283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5008D-041D-4F2F-A328-3B37BA9D5AD5}" type="datetimeFigureOut">
              <a:rPr lang="en-ID" smtClean="0"/>
              <a:t>10/12/2020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F9D00-848D-4C47-A814-678374AE54CD}" type="slidenum">
              <a:rPr lang="en-ID" smtClean="0"/>
              <a:t>‹#›</a:t>
            </a:fld>
            <a:endParaRPr lang="en-ID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229908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5008D-041D-4F2F-A328-3B37BA9D5AD5}" type="datetimeFigureOut">
              <a:rPr lang="en-ID" smtClean="0"/>
              <a:t>10/12/2020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F9D00-848D-4C47-A814-678374AE54CD}" type="slidenum">
              <a:rPr lang="en-ID" smtClean="0"/>
              <a:t>‹#›</a:t>
            </a:fld>
            <a:endParaRPr lang="en-ID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324131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5008D-041D-4F2F-A328-3B37BA9D5AD5}" type="datetimeFigureOut">
              <a:rPr lang="en-ID" smtClean="0"/>
              <a:t>10/12/2020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F9D00-848D-4C47-A814-678374AE54CD}" type="slidenum">
              <a:rPr lang="en-ID" smtClean="0"/>
              <a:t>‹#›</a:t>
            </a:fld>
            <a:endParaRPr lang="en-ID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016839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5008D-041D-4F2F-A328-3B37BA9D5AD5}" type="datetimeFigureOut">
              <a:rPr lang="en-ID" smtClean="0"/>
              <a:t>10/12/2020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F9D00-848D-4C47-A814-678374AE54CD}" type="slidenum">
              <a:rPr lang="en-ID" smtClean="0"/>
              <a:t>‹#›</a:t>
            </a:fld>
            <a:endParaRPr lang="en-ID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09591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5008D-041D-4F2F-A328-3B37BA9D5AD5}" type="datetimeFigureOut">
              <a:rPr lang="en-ID" smtClean="0"/>
              <a:t>10/12/2020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F9D00-848D-4C47-A814-678374AE54CD}" type="slidenum">
              <a:rPr lang="en-ID" smtClean="0"/>
              <a:t>‹#›</a:t>
            </a:fld>
            <a:endParaRPr lang="en-ID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121196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5008D-041D-4F2F-A328-3B37BA9D5AD5}" type="datetimeFigureOut">
              <a:rPr lang="en-ID" smtClean="0"/>
              <a:t>10/12/2020</a:t>
            </a:fld>
            <a:endParaRPr lang="en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F9D00-848D-4C47-A814-678374AE54CD}" type="slidenum">
              <a:rPr lang="en-ID" smtClean="0"/>
              <a:t>‹#›</a:t>
            </a:fld>
            <a:endParaRPr lang="en-ID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363443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5008D-041D-4F2F-A328-3B37BA9D5AD5}" type="datetimeFigureOut">
              <a:rPr lang="en-ID" smtClean="0"/>
              <a:t>10/12/2020</a:t>
            </a:fld>
            <a:endParaRPr lang="en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F9D00-848D-4C47-A814-678374AE54CD}" type="slidenum">
              <a:rPr lang="en-ID" smtClean="0"/>
              <a:t>‹#›</a:t>
            </a:fld>
            <a:endParaRPr lang="en-ID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161573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5008D-041D-4F2F-A328-3B37BA9D5AD5}" type="datetimeFigureOut">
              <a:rPr lang="en-ID" smtClean="0"/>
              <a:t>10/12/2020</a:t>
            </a:fld>
            <a:endParaRPr lang="en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F9D00-848D-4C47-A814-678374AE54CD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8713311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5008D-041D-4F2F-A328-3B37BA9D5AD5}" type="datetimeFigureOut">
              <a:rPr lang="en-ID" smtClean="0"/>
              <a:t>10/12/2020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F9D00-848D-4C47-A814-678374AE54CD}" type="slidenum">
              <a:rPr lang="en-ID" smtClean="0"/>
              <a:t>‹#›</a:t>
            </a:fld>
            <a:endParaRPr lang="en-ID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481572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0775008D-041D-4F2F-A328-3B37BA9D5AD5}" type="datetimeFigureOut">
              <a:rPr lang="en-ID" smtClean="0"/>
              <a:t>10/12/2020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F9D00-848D-4C47-A814-678374AE54CD}" type="slidenum">
              <a:rPr lang="en-ID" smtClean="0"/>
              <a:t>‹#›</a:t>
            </a:fld>
            <a:endParaRPr lang="en-ID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40077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75008D-041D-4F2F-A328-3B37BA9D5AD5}" type="datetimeFigureOut">
              <a:rPr lang="en-ID" smtClean="0"/>
              <a:t>10/12/2020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5B3F9D00-848D-4C47-A814-678374AE54CD}" type="slidenum">
              <a:rPr lang="en-ID" smtClean="0"/>
              <a:t>‹#›</a:t>
            </a:fld>
            <a:endParaRPr lang="en-ID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081189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50bkdHwgGWw" TargetMode="External"/><Relationship Id="rId2" Type="http://schemas.openxmlformats.org/officeDocument/2006/relationships/hyperlink" Target="https://youtu.be/LymsViW2OuU" TargetMode="Externa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930FCC-9090-4660-A003-7DC680A93DB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46031" y="-333198"/>
            <a:ext cx="9108821" cy="2874630"/>
          </a:xfrm>
        </p:spPr>
        <p:txBody>
          <a:bodyPr/>
          <a:lstStyle/>
          <a:p>
            <a:r>
              <a:rPr lang="en-US" dirty="0"/>
              <a:t>KECERAHAN DAN SUHU</a:t>
            </a:r>
            <a:endParaRPr lang="en-ID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D06E6FF-BA4A-4F25-BC97-42E862F21C6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46031" y="3429000"/>
            <a:ext cx="9108821" cy="2874631"/>
          </a:xfrm>
        </p:spPr>
        <p:txBody>
          <a:bodyPr>
            <a:normAutofit fontScale="92500" lnSpcReduction="20000"/>
          </a:bodyPr>
          <a:lstStyle/>
          <a:p>
            <a:r>
              <a:rPr lang="en-US" dirty="0" err="1"/>
              <a:t>Kelompok</a:t>
            </a:r>
            <a:r>
              <a:rPr lang="en-US"/>
              <a:t> 2 : </a:t>
            </a:r>
            <a:r>
              <a:rPr lang="en-US" dirty="0"/>
              <a:t>1. </a:t>
            </a:r>
            <a:r>
              <a:rPr lang="en-US" dirty="0" err="1"/>
              <a:t>Adistya</a:t>
            </a:r>
            <a:r>
              <a:rPr lang="en-US" dirty="0"/>
              <a:t> </a:t>
            </a:r>
            <a:r>
              <a:rPr lang="en-US" dirty="0" err="1"/>
              <a:t>Ariani</a:t>
            </a:r>
            <a:r>
              <a:rPr lang="en-US" dirty="0"/>
              <a:t> 1914201005</a:t>
            </a:r>
          </a:p>
          <a:p>
            <a:r>
              <a:rPr lang="en-US" dirty="0"/>
              <a:t>	         2.  </a:t>
            </a:r>
            <a:r>
              <a:rPr lang="en-US" dirty="0" err="1"/>
              <a:t>Arley</a:t>
            </a:r>
            <a:r>
              <a:rPr lang="en-US" dirty="0"/>
              <a:t> </a:t>
            </a:r>
            <a:r>
              <a:rPr lang="en-US" dirty="0" err="1"/>
              <a:t>Arliansyah</a:t>
            </a:r>
            <a:r>
              <a:rPr lang="en-US" dirty="0"/>
              <a:t> 1914201022</a:t>
            </a:r>
          </a:p>
          <a:p>
            <a:r>
              <a:rPr lang="en-ID" dirty="0"/>
              <a:t>   	         3. </a:t>
            </a:r>
            <a:r>
              <a:rPr lang="en-US" dirty="0"/>
              <a:t>David Surya </a:t>
            </a:r>
            <a:r>
              <a:rPr lang="en-US" dirty="0" err="1"/>
              <a:t>Atmaja</a:t>
            </a:r>
            <a:r>
              <a:rPr lang="en-US" dirty="0"/>
              <a:t> 1914201039</a:t>
            </a:r>
          </a:p>
          <a:p>
            <a:r>
              <a:rPr lang="en-US" dirty="0"/>
              <a:t>	         4.  Muhammad Iqbal 1954201004</a:t>
            </a:r>
          </a:p>
          <a:p>
            <a:r>
              <a:rPr lang="en-US" dirty="0"/>
              <a:t>	         5. Muthia Hafizha 1914201009</a:t>
            </a:r>
            <a:endParaRPr lang="en-ID" dirty="0"/>
          </a:p>
          <a:p>
            <a:r>
              <a:rPr lang="en-ID" dirty="0"/>
              <a:t>	         6.  Shiva </a:t>
            </a:r>
            <a:r>
              <a:rPr lang="en-ID" dirty="0" err="1"/>
              <a:t>wiwi</a:t>
            </a:r>
            <a:r>
              <a:rPr lang="en-ID" dirty="0"/>
              <a:t> </a:t>
            </a:r>
            <a:r>
              <a:rPr lang="en-ID" dirty="0" err="1"/>
              <a:t>widayanti</a:t>
            </a:r>
            <a:r>
              <a:rPr lang="en-ID" dirty="0"/>
              <a:t> 1914201029</a:t>
            </a:r>
          </a:p>
          <a:p>
            <a:r>
              <a:rPr lang="en-ID" dirty="0"/>
              <a:t>	         7.  </a:t>
            </a:r>
            <a:r>
              <a:rPr lang="en-ID" dirty="0" err="1"/>
              <a:t>Widya</a:t>
            </a:r>
            <a:r>
              <a:rPr lang="en-ID" dirty="0"/>
              <a:t> </a:t>
            </a:r>
            <a:r>
              <a:rPr lang="en-ID" dirty="0" err="1"/>
              <a:t>NURbaiti</a:t>
            </a:r>
            <a:r>
              <a:rPr lang="en-ID" dirty="0"/>
              <a:t> s. 1954201001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33515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8D8BC6-9831-472E-9B94-CBFB79E87D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Suhu</a:t>
            </a:r>
            <a:r>
              <a:rPr lang="en-US" dirty="0"/>
              <a:t> dan </a:t>
            </a:r>
            <a:r>
              <a:rPr lang="en-US" dirty="0" err="1"/>
              <a:t>Kecerahan</a:t>
            </a:r>
            <a:r>
              <a:rPr lang="en-US" dirty="0"/>
              <a:t> 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DCFCB9-5E10-4866-8BA5-BD2A8F936F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err="1"/>
              <a:t>Suhu</a:t>
            </a:r>
            <a:r>
              <a:rPr lang="en-US" sz="2800" dirty="0"/>
              <a:t> </a:t>
            </a:r>
            <a:r>
              <a:rPr lang="en-US" sz="2800" dirty="0" err="1"/>
              <a:t>adalah</a:t>
            </a:r>
            <a:r>
              <a:rPr lang="en-US" sz="2800" dirty="0"/>
              <a:t> </a:t>
            </a:r>
            <a:r>
              <a:rPr lang="en-US" sz="2800" dirty="0" err="1"/>
              <a:t>sebuah</a:t>
            </a:r>
            <a:r>
              <a:rPr lang="en-US" sz="2800" dirty="0"/>
              <a:t> </a:t>
            </a:r>
            <a:r>
              <a:rPr lang="en-US" sz="2800" dirty="0" err="1"/>
              <a:t>sebaran</a:t>
            </a:r>
            <a:r>
              <a:rPr lang="en-US" sz="2800" dirty="0"/>
              <a:t> yang </a:t>
            </a:r>
            <a:r>
              <a:rPr lang="en-US" sz="2800" dirty="0" err="1"/>
              <a:t>menyatakan</a:t>
            </a:r>
            <a:r>
              <a:rPr lang="en-US" sz="2800" dirty="0"/>
              <a:t> </a:t>
            </a:r>
            <a:r>
              <a:rPr lang="en-US" sz="2800" dirty="0" err="1"/>
              <a:t>tingkatan</a:t>
            </a:r>
            <a:r>
              <a:rPr lang="en-US" sz="2800" dirty="0"/>
              <a:t> </a:t>
            </a:r>
            <a:r>
              <a:rPr lang="en-US" sz="2800" dirty="0" err="1"/>
              <a:t>panas</a:t>
            </a:r>
            <a:r>
              <a:rPr lang="en-US" sz="2800" dirty="0"/>
              <a:t> </a:t>
            </a:r>
            <a:r>
              <a:rPr lang="en-US" sz="2800" dirty="0" err="1"/>
              <a:t>atau</a:t>
            </a:r>
            <a:r>
              <a:rPr lang="en-US" sz="2800" dirty="0"/>
              <a:t> </a:t>
            </a:r>
            <a:r>
              <a:rPr lang="en-US" sz="2800" dirty="0" err="1"/>
              <a:t>dingin</a:t>
            </a:r>
            <a:r>
              <a:rPr lang="en-US" sz="2800" dirty="0"/>
              <a:t> </a:t>
            </a:r>
            <a:r>
              <a:rPr lang="en-US" sz="2800" dirty="0" err="1"/>
              <a:t>sauatu</a:t>
            </a:r>
            <a:r>
              <a:rPr lang="en-US" sz="2800" dirty="0"/>
              <a:t> </a:t>
            </a:r>
            <a:r>
              <a:rPr lang="en-US" sz="2800" dirty="0" err="1"/>
              <a:t>benda</a:t>
            </a:r>
            <a:r>
              <a:rPr lang="en-US" sz="2800" dirty="0"/>
              <a:t> </a:t>
            </a:r>
          </a:p>
          <a:p>
            <a:r>
              <a:rPr lang="en-ID" sz="2800" dirty="0" err="1"/>
              <a:t>Kecerahan</a:t>
            </a:r>
            <a:r>
              <a:rPr lang="en-ID" sz="2800" dirty="0"/>
              <a:t> </a:t>
            </a:r>
            <a:r>
              <a:rPr lang="en-ID" sz="2800" dirty="0" err="1"/>
              <a:t>adalah</a:t>
            </a:r>
            <a:r>
              <a:rPr lang="en-ID" sz="2800" dirty="0"/>
              <a:t> </a:t>
            </a:r>
            <a:r>
              <a:rPr lang="en-ID" sz="2800" dirty="0" err="1"/>
              <a:t>sebuah</a:t>
            </a:r>
            <a:r>
              <a:rPr lang="en-ID" sz="2800" dirty="0"/>
              <a:t> </a:t>
            </a:r>
            <a:r>
              <a:rPr lang="en-ID" sz="2800" dirty="0" err="1"/>
              <a:t>sifat</a:t>
            </a:r>
            <a:r>
              <a:rPr lang="en-ID" sz="2800" dirty="0"/>
              <a:t> </a:t>
            </a:r>
            <a:r>
              <a:rPr lang="en-ID" sz="2800" dirty="0" err="1"/>
              <a:t>persepsi</a:t>
            </a:r>
            <a:r>
              <a:rPr lang="en-ID" sz="2800" dirty="0"/>
              <a:t> visual </a:t>
            </a:r>
            <a:r>
              <a:rPr lang="en-ID" sz="2800" dirty="0" err="1"/>
              <a:t>dimana</a:t>
            </a:r>
            <a:r>
              <a:rPr lang="en-ID" sz="2800" dirty="0"/>
              <a:t> </a:t>
            </a:r>
            <a:r>
              <a:rPr lang="en-ID" sz="2800" dirty="0" err="1"/>
              <a:t>sebuah</a:t>
            </a:r>
            <a:r>
              <a:rPr lang="en-ID" sz="2800" dirty="0"/>
              <a:t> </a:t>
            </a:r>
            <a:r>
              <a:rPr lang="en-ID" sz="2800" dirty="0" err="1"/>
              <a:t>sumber</a:t>
            </a:r>
            <a:r>
              <a:rPr lang="en-ID" sz="2800" dirty="0"/>
              <a:t> </a:t>
            </a:r>
            <a:r>
              <a:rPr lang="en-ID" sz="2800" dirty="0" err="1"/>
              <a:t>tampak</a:t>
            </a:r>
            <a:r>
              <a:rPr lang="en-ID" sz="2800" dirty="0"/>
              <a:t> </a:t>
            </a:r>
            <a:r>
              <a:rPr lang="en-ID" sz="2800" dirty="0" err="1"/>
              <a:t>memunculkan</a:t>
            </a:r>
            <a:r>
              <a:rPr lang="en-ID" sz="2800" dirty="0"/>
              <a:t> </a:t>
            </a:r>
            <a:r>
              <a:rPr lang="en-ID" sz="2800" dirty="0" err="1"/>
              <a:t>atau</a:t>
            </a:r>
            <a:r>
              <a:rPr lang="en-ID" sz="2800" dirty="0"/>
              <a:t> </a:t>
            </a:r>
            <a:r>
              <a:rPr lang="en-ID" sz="2800" dirty="0" err="1"/>
              <a:t>memantulkan</a:t>
            </a:r>
            <a:r>
              <a:rPr lang="en-ID" sz="2800" dirty="0"/>
              <a:t> </a:t>
            </a:r>
            <a:r>
              <a:rPr lang="en-ID" sz="2800" dirty="0" err="1"/>
              <a:t>cahaya</a:t>
            </a:r>
            <a:r>
              <a:rPr lang="en-ID" sz="2800" dirty="0"/>
              <a:t>. </a:t>
            </a:r>
            <a:r>
              <a:rPr lang="en-ID" sz="2800" dirty="0" err="1"/>
              <a:t>Dalam</a:t>
            </a:r>
            <a:r>
              <a:rPr lang="en-ID" sz="2800" dirty="0"/>
              <a:t> kata lain, </a:t>
            </a:r>
            <a:r>
              <a:rPr lang="en-ID" sz="2800" dirty="0" err="1"/>
              <a:t>kecerahan</a:t>
            </a:r>
            <a:r>
              <a:rPr lang="en-ID" sz="2800" dirty="0"/>
              <a:t> </a:t>
            </a:r>
            <a:r>
              <a:rPr lang="en-ID" sz="2800" dirty="0" err="1"/>
              <a:t>adalah</a:t>
            </a:r>
            <a:r>
              <a:rPr lang="en-ID" sz="2800" dirty="0"/>
              <a:t> </a:t>
            </a:r>
            <a:r>
              <a:rPr lang="en-ID" sz="2800" dirty="0" err="1"/>
              <a:t>persepsi</a:t>
            </a:r>
            <a:r>
              <a:rPr lang="en-ID" sz="2800" dirty="0"/>
              <a:t> yang </a:t>
            </a:r>
            <a:r>
              <a:rPr lang="en-ID" sz="2800" dirty="0" err="1"/>
              <a:t>ditimbulkan</a:t>
            </a:r>
            <a:r>
              <a:rPr lang="en-ID" sz="2800" dirty="0"/>
              <a:t> oleh </a:t>
            </a:r>
            <a:r>
              <a:rPr lang="en-ID" sz="2800" dirty="0" err="1"/>
              <a:t>luminan</a:t>
            </a:r>
            <a:r>
              <a:rPr lang="en-ID" sz="2800" dirty="0"/>
              <a:t> </a:t>
            </a:r>
            <a:r>
              <a:rPr lang="en-ID" sz="2800" dirty="0" err="1"/>
              <a:t>dari</a:t>
            </a:r>
            <a:r>
              <a:rPr lang="en-ID" sz="2800" dirty="0"/>
              <a:t> </a:t>
            </a:r>
            <a:r>
              <a:rPr lang="en-ID" sz="2800" dirty="0" err="1"/>
              <a:t>sebuah</a:t>
            </a:r>
            <a:r>
              <a:rPr lang="en-ID" sz="2800" dirty="0"/>
              <a:t> target visual.</a:t>
            </a:r>
          </a:p>
        </p:txBody>
      </p:sp>
    </p:spTree>
    <p:extLst>
      <p:ext uri="{BB962C8B-B14F-4D97-AF65-F5344CB8AC3E}">
        <p14:creationId xmlns:p14="http://schemas.microsoft.com/office/powerpoint/2010/main" val="6928732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C676DD-8F62-4D57-9E38-23A88C1CDC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72B12B-0D53-49CF-8990-DEBBFCDC39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D" sz="2800" dirty="0" err="1"/>
              <a:t>Kecerahan</a:t>
            </a:r>
            <a:r>
              <a:rPr lang="en-ID" sz="2800" dirty="0"/>
              <a:t> air </a:t>
            </a:r>
            <a:r>
              <a:rPr lang="en-ID" sz="2800" dirty="0" err="1"/>
              <a:t>menggambarkan</a:t>
            </a:r>
            <a:r>
              <a:rPr lang="en-ID" sz="2800" dirty="0"/>
              <a:t> </a:t>
            </a:r>
            <a:r>
              <a:rPr lang="en-ID" sz="2800" dirty="0" err="1"/>
              <a:t>banyaknya</a:t>
            </a:r>
            <a:r>
              <a:rPr lang="en-ID" sz="2800" dirty="0"/>
              <a:t> </a:t>
            </a:r>
            <a:r>
              <a:rPr lang="en-ID" sz="2800" dirty="0" err="1"/>
              <a:t>cahaya</a:t>
            </a:r>
            <a:r>
              <a:rPr lang="en-ID" sz="2800" dirty="0"/>
              <a:t> </a:t>
            </a:r>
            <a:r>
              <a:rPr lang="en-ID" sz="2800" dirty="0" err="1"/>
              <a:t>matahari</a:t>
            </a:r>
            <a:r>
              <a:rPr lang="en-ID" sz="2800" dirty="0"/>
              <a:t> yang </a:t>
            </a:r>
            <a:r>
              <a:rPr lang="en-ID" sz="2800" dirty="0" err="1"/>
              <a:t>masuk</a:t>
            </a:r>
            <a:r>
              <a:rPr lang="en-ID" sz="2800" dirty="0"/>
              <a:t> </a:t>
            </a:r>
            <a:r>
              <a:rPr lang="en-ID" sz="2800" dirty="0" err="1"/>
              <a:t>ke</a:t>
            </a:r>
            <a:r>
              <a:rPr lang="en-ID" sz="2800" dirty="0"/>
              <a:t> </a:t>
            </a:r>
            <a:r>
              <a:rPr lang="en-ID" sz="2800" dirty="0" err="1"/>
              <a:t>dalam</a:t>
            </a:r>
            <a:r>
              <a:rPr lang="en-ID" sz="2800" dirty="0"/>
              <a:t> </a:t>
            </a:r>
            <a:r>
              <a:rPr lang="en-ID" sz="2800" dirty="0" err="1"/>
              <a:t>suatu</a:t>
            </a:r>
            <a:r>
              <a:rPr lang="en-ID" sz="2800" dirty="0"/>
              <a:t> </a:t>
            </a:r>
            <a:r>
              <a:rPr lang="en-ID" sz="2800" dirty="0" err="1"/>
              <a:t>perairan</a:t>
            </a:r>
            <a:r>
              <a:rPr lang="en-ID" sz="2800" dirty="0"/>
              <a:t>. Nilai </a:t>
            </a:r>
            <a:r>
              <a:rPr lang="en-ID" sz="2800" dirty="0" err="1"/>
              <a:t>kecerahan</a:t>
            </a:r>
            <a:r>
              <a:rPr lang="en-ID" sz="2800" dirty="0"/>
              <a:t> air yang ideal </a:t>
            </a:r>
            <a:r>
              <a:rPr lang="en-ID" sz="2800" dirty="0" err="1"/>
              <a:t>untuk</a:t>
            </a:r>
            <a:r>
              <a:rPr lang="en-ID" sz="2800" dirty="0"/>
              <a:t> </a:t>
            </a:r>
            <a:r>
              <a:rPr lang="en-ID" sz="2800" dirty="0" err="1"/>
              <a:t>pertumbuhan</a:t>
            </a:r>
            <a:r>
              <a:rPr lang="en-ID" sz="2800" dirty="0"/>
              <a:t> dan </a:t>
            </a:r>
            <a:r>
              <a:rPr lang="en-ID" sz="2800" dirty="0" err="1"/>
              <a:t>perkembangbiakan</a:t>
            </a:r>
            <a:r>
              <a:rPr lang="en-ID" sz="2800" dirty="0"/>
              <a:t> ikan </a:t>
            </a:r>
            <a:r>
              <a:rPr lang="en-ID" sz="2800" dirty="0" err="1"/>
              <a:t>adalah</a:t>
            </a:r>
            <a:r>
              <a:rPr lang="en-ID" sz="2800" dirty="0"/>
              <a:t> </a:t>
            </a:r>
            <a:r>
              <a:rPr lang="en-ID" sz="2800" dirty="0" err="1"/>
              <a:t>berkisar</a:t>
            </a:r>
            <a:r>
              <a:rPr lang="en-ID" sz="2800" dirty="0"/>
              <a:t> </a:t>
            </a:r>
            <a:r>
              <a:rPr lang="en-ID" sz="2800" dirty="0" err="1"/>
              <a:t>antara</a:t>
            </a:r>
            <a:r>
              <a:rPr lang="en-ID" sz="2800" dirty="0"/>
              <a:t> 25 – 40 cm. Alat yang </a:t>
            </a:r>
            <a:r>
              <a:rPr lang="en-ID" sz="2800" dirty="0" err="1"/>
              <a:t>digunakan</a:t>
            </a:r>
            <a:r>
              <a:rPr lang="en-ID" sz="2800" dirty="0"/>
              <a:t> </a:t>
            </a:r>
            <a:r>
              <a:rPr lang="en-ID" sz="2800" dirty="0" err="1"/>
              <a:t>untuk</a:t>
            </a:r>
            <a:r>
              <a:rPr lang="en-ID" sz="2800" dirty="0"/>
              <a:t> </a:t>
            </a:r>
            <a:r>
              <a:rPr lang="en-ID" sz="2800" dirty="0" err="1"/>
              <a:t>mengukur</a:t>
            </a:r>
            <a:r>
              <a:rPr lang="en-ID" sz="2800" dirty="0"/>
              <a:t> </a:t>
            </a:r>
            <a:r>
              <a:rPr lang="en-ID" sz="2800" dirty="0" err="1"/>
              <a:t>kecerahan</a:t>
            </a:r>
            <a:r>
              <a:rPr lang="en-ID" sz="2800" dirty="0"/>
              <a:t> dan </a:t>
            </a:r>
            <a:r>
              <a:rPr lang="en-ID" sz="2800" dirty="0" err="1"/>
              <a:t>kekeruhan</a:t>
            </a:r>
            <a:r>
              <a:rPr lang="en-ID" sz="2800" dirty="0"/>
              <a:t> air </a:t>
            </a:r>
            <a:r>
              <a:rPr lang="en-ID" sz="2800" dirty="0" err="1"/>
              <a:t>adalah</a:t>
            </a:r>
            <a:r>
              <a:rPr lang="en-ID" sz="2800" dirty="0"/>
              <a:t> </a:t>
            </a:r>
            <a:r>
              <a:rPr lang="en-ID" sz="2800" dirty="0" err="1"/>
              <a:t>secchi</a:t>
            </a:r>
            <a:r>
              <a:rPr lang="en-ID" sz="2800" dirty="0"/>
              <a:t> disc.</a:t>
            </a:r>
          </a:p>
        </p:txBody>
      </p:sp>
    </p:spTree>
    <p:extLst>
      <p:ext uri="{BB962C8B-B14F-4D97-AF65-F5344CB8AC3E}">
        <p14:creationId xmlns:p14="http://schemas.microsoft.com/office/powerpoint/2010/main" val="9104663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D33EBF-5F32-4852-80CF-42559A5E59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Metode</a:t>
            </a:r>
            <a:r>
              <a:rPr lang="en-US" dirty="0"/>
              <a:t> PENGUKURAN SUHU DAN KECERAHAN 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988C94-E7EB-4049-856B-5779D7CA2C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Pengukuran</a:t>
            </a:r>
            <a:r>
              <a:rPr lang="en-US" dirty="0"/>
              <a:t> </a:t>
            </a:r>
            <a:r>
              <a:rPr lang="en-US" dirty="0" err="1"/>
              <a:t>suhu</a:t>
            </a:r>
            <a:r>
              <a:rPr lang="en-US" dirty="0"/>
              <a:t> </a:t>
            </a:r>
            <a:r>
              <a:rPr lang="en-US" dirty="0" err="1"/>
              <a:t>dilakukan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menggunakan</a:t>
            </a:r>
            <a:r>
              <a:rPr lang="en-US" dirty="0"/>
              <a:t> thermometer</a:t>
            </a:r>
          </a:p>
          <a:p>
            <a:pPr marL="0" indent="0">
              <a:buNone/>
            </a:pPr>
            <a:r>
              <a:rPr lang="en-ID" sz="2000" dirty="0" err="1"/>
              <a:t>Metode</a:t>
            </a:r>
            <a:r>
              <a:rPr lang="en-ID" sz="2000" dirty="0"/>
              <a:t> </a:t>
            </a:r>
            <a:r>
              <a:rPr lang="en-ID" sz="2000" dirty="0" err="1"/>
              <a:t>pengukuran</a:t>
            </a:r>
            <a:r>
              <a:rPr lang="en-ID" sz="2000" dirty="0"/>
              <a:t> </a:t>
            </a:r>
            <a:r>
              <a:rPr lang="en-ID" sz="2000" dirty="0" err="1"/>
              <a:t>suhu</a:t>
            </a:r>
            <a:r>
              <a:rPr lang="en-ID" sz="2000" dirty="0"/>
              <a:t> </a:t>
            </a:r>
          </a:p>
          <a:p>
            <a:r>
              <a:rPr lang="en-ID" sz="2000" dirty="0" err="1"/>
              <a:t>Pengukuran</a:t>
            </a:r>
            <a:r>
              <a:rPr lang="en-ID" sz="2000" dirty="0"/>
              <a:t>   </a:t>
            </a:r>
            <a:r>
              <a:rPr lang="en-ID" sz="2000" dirty="0" err="1"/>
              <a:t>suhu</a:t>
            </a:r>
            <a:r>
              <a:rPr lang="en-ID" sz="2000" dirty="0"/>
              <a:t>  </a:t>
            </a:r>
            <a:r>
              <a:rPr lang="en-ID" sz="2000" dirty="0" err="1"/>
              <a:t>dilakukan</a:t>
            </a:r>
            <a:r>
              <a:rPr lang="en-ID" sz="2000" dirty="0"/>
              <a:t>   </a:t>
            </a:r>
            <a:r>
              <a:rPr lang="en-ID" sz="2000" dirty="0" err="1"/>
              <a:t>dengan</a:t>
            </a:r>
            <a:r>
              <a:rPr lang="en-ID" sz="2000" dirty="0"/>
              <a:t>   </a:t>
            </a:r>
            <a:r>
              <a:rPr lang="en-ID" sz="2000" dirty="0" err="1"/>
              <a:t>menggunakan</a:t>
            </a:r>
            <a:r>
              <a:rPr lang="en-ID" sz="2000" dirty="0"/>
              <a:t>   thermometer   </a:t>
            </a:r>
            <a:r>
              <a:rPr lang="en-ID" sz="2000" dirty="0" err="1"/>
              <a:t>dimana</a:t>
            </a:r>
            <a:r>
              <a:rPr lang="en-ID" sz="2000" dirty="0"/>
              <a:t> thermometer </a:t>
            </a:r>
            <a:r>
              <a:rPr lang="en-ID" sz="2000" dirty="0" err="1"/>
              <a:t>dicelupkan</a:t>
            </a:r>
            <a:r>
              <a:rPr lang="en-ID" sz="2000" dirty="0"/>
              <a:t> </a:t>
            </a:r>
            <a:r>
              <a:rPr lang="en-ID" sz="2000" dirty="0" err="1"/>
              <a:t>ke</a:t>
            </a:r>
            <a:r>
              <a:rPr lang="en-ID" sz="2000" dirty="0"/>
              <a:t> </a:t>
            </a:r>
            <a:r>
              <a:rPr lang="en-ID" sz="2000" dirty="0" err="1"/>
              <a:t>dalam</a:t>
            </a:r>
            <a:r>
              <a:rPr lang="en-ID" sz="2000" dirty="0"/>
              <a:t> air </a:t>
            </a:r>
          </a:p>
          <a:p>
            <a:r>
              <a:rPr lang="en-ID" sz="2000" dirty="0"/>
              <a:t>Lalu air </a:t>
            </a:r>
            <a:r>
              <a:rPr lang="en-ID" sz="2000" dirty="0" err="1"/>
              <a:t>raksa</a:t>
            </a:r>
            <a:r>
              <a:rPr lang="en-ID" sz="2000" dirty="0"/>
              <a:t> yang </a:t>
            </a:r>
            <a:r>
              <a:rPr lang="en-ID" sz="2000" dirty="0" err="1"/>
              <a:t>ada</a:t>
            </a:r>
            <a:r>
              <a:rPr lang="en-ID" sz="2000" dirty="0"/>
              <a:t> pada thermometer </a:t>
            </a:r>
            <a:r>
              <a:rPr lang="en-ID" sz="2000" dirty="0" err="1"/>
              <a:t>tersebut</a:t>
            </a:r>
            <a:r>
              <a:rPr lang="en-ID" sz="2000" dirty="0"/>
              <a:t> </a:t>
            </a:r>
            <a:r>
              <a:rPr lang="en-ID" sz="2000" dirty="0" err="1"/>
              <a:t>akan</a:t>
            </a:r>
            <a:r>
              <a:rPr lang="en-ID" sz="2000" dirty="0"/>
              <a:t> naik   </a:t>
            </a:r>
            <a:r>
              <a:rPr lang="en-ID" sz="2000" dirty="0" err="1"/>
              <a:t>sehingga</a:t>
            </a:r>
            <a:r>
              <a:rPr lang="en-ID" sz="2000" dirty="0"/>
              <a:t>  </a:t>
            </a:r>
            <a:r>
              <a:rPr lang="en-ID" sz="2000" dirty="0" err="1"/>
              <a:t>batas</a:t>
            </a:r>
            <a:r>
              <a:rPr lang="en-ID" sz="2000" dirty="0"/>
              <a:t>  </a:t>
            </a:r>
            <a:r>
              <a:rPr lang="en-ID" sz="2000" dirty="0" err="1"/>
              <a:t>dari</a:t>
            </a:r>
            <a:r>
              <a:rPr lang="en-ID" sz="2000" dirty="0"/>
              <a:t>  air   </a:t>
            </a:r>
            <a:r>
              <a:rPr lang="en-ID" sz="2000" dirty="0" err="1"/>
              <a:t>raksa</a:t>
            </a:r>
            <a:r>
              <a:rPr lang="en-ID" sz="2000" dirty="0"/>
              <a:t>   </a:t>
            </a:r>
            <a:r>
              <a:rPr lang="en-ID" sz="2000" dirty="0" err="1"/>
              <a:t>itulah</a:t>
            </a:r>
            <a:r>
              <a:rPr lang="en-ID" sz="2000" dirty="0"/>
              <a:t>  yang   </a:t>
            </a:r>
            <a:r>
              <a:rPr lang="en-ID" sz="2000" dirty="0" err="1"/>
              <a:t>menjadi</a:t>
            </a:r>
            <a:r>
              <a:rPr lang="en-ID" sz="2000" dirty="0"/>
              <a:t>   </a:t>
            </a:r>
            <a:r>
              <a:rPr lang="en-ID" sz="2000" dirty="0" err="1"/>
              <a:t>nilai</a:t>
            </a:r>
            <a:r>
              <a:rPr lang="en-ID" sz="2000" dirty="0"/>
              <a:t>  </a:t>
            </a:r>
            <a:r>
              <a:rPr lang="en-ID" sz="2000" dirty="0" err="1"/>
              <a:t>suhu</a:t>
            </a:r>
            <a:r>
              <a:rPr lang="en-ID" sz="2000" dirty="0"/>
              <a:t>   </a:t>
            </a:r>
            <a:r>
              <a:rPr lang="en-ID" sz="2000" dirty="0" err="1"/>
              <a:t>perairan</a:t>
            </a:r>
            <a:r>
              <a:rPr lang="en-ID" sz="2000" dirty="0"/>
              <a:t>   </a:t>
            </a:r>
            <a:r>
              <a:rPr lang="en-ID" sz="2000" dirty="0" err="1"/>
              <a:t>tersebut</a:t>
            </a:r>
            <a:endParaRPr lang="en-ID" sz="2000" dirty="0"/>
          </a:p>
          <a:p>
            <a:r>
              <a:rPr lang="en-ID" sz="2000" dirty="0"/>
              <a:t> </a:t>
            </a:r>
            <a:r>
              <a:rPr lang="en-ID" sz="2000" dirty="0" err="1"/>
              <a:t>Kemudian</a:t>
            </a:r>
            <a:r>
              <a:rPr lang="en-ID" sz="2000" dirty="0"/>
              <a:t> </a:t>
            </a:r>
            <a:r>
              <a:rPr lang="en-ID" sz="2000" dirty="0" err="1"/>
              <a:t>catat</a:t>
            </a:r>
            <a:r>
              <a:rPr lang="en-ID" sz="2000" dirty="0"/>
              <a:t> </a:t>
            </a:r>
            <a:r>
              <a:rPr lang="en-ID" sz="2000" dirty="0" err="1"/>
              <a:t>hasilnya</a:t>
            </a:r>
            <a:r>
              <a:rPr lang="en-ID" sz="2000" dirty="0"/>
              <a:t>. Setelah </a:t>
            </a:r>
            <a:r>
              <a:rPr lang="en-ID" sz="2000" dirty="0" err="1"/>
              <a:t>mencatatnya</a:t>
            </a:r>
            <a:r>
              <a:rPr lang="en-ID" sz="2000" dirty="0"/>
              <a:t> thermometer </a:t>
            </a:r>
            <a:r>
              <a:rPr lang="en-ID" sz="2000" dirty="0" err="1"/>
              <a:t>dibilas</a:t>
            </a:r>
            <a:r>
              <a:rPr lang="en-ID" sz="2000" dirty="0"/>
              <a:t> </a:t>
            </a:r>
            <a:r>
              <a:rPr lang="en-ID" sz="2000" dirty="0" err="1"/>
              <a:t>dengan</a:t>
            </a:r>
            <a:r>
              <a:rPr lang="en-ID" sz="2000" dirty="0"/>
              <a:t> </a:t>
            </a:r>
            <a:r>
              <a:rPr lang="en-ID" sz="2000" dirty="0" err="1"/>
              <a:t>aquades</a:t>
            </a:r>
            <a:endParaRPr lang="en-ID" sz="20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67068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27BB95-4520-46A8-B029-A241CDBE1C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6DB312-4005-4DC7-969A-83C54AA179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63651" y="1853754"/>
            <a:ext cx="9779129" cy="464671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ID" dirty="0" err="1"/>
              <a:t>Pengukuran</a:t>
            </a:r>
            <a:r>
              <a:rPr lang="en-ID" dirty="0"/>
              <a:t> </a:t>
            </a:r>
            <a:r>
              <a:rPr lang="en-ID" dirty="0" err="1"/>
              <a:t>kecerahan</a:t>
            </a:r>
            <a:r>
              <a:rPr lang="en-ID" dirty="0"/>
              <a:t> </a:t>
            </a:r>
            <a:r>
              <a:rPr lang="en-ID" dirty="0" err="1"/>
              <a:t>menggunakan</a:t>
            </a:r>
            <a:r>
              <a:rPr lang="en-ID" dirty="0"/>
              <a:t> </a:t>
            </a:r>
            <a:r>
              <a:rPr lang="en-ID" dirty="0" err="1"/>
              <a:t>secchi</a:t>
            </a:r>
            <a:r>
              <a:rPr lang="en-ID" dirty="0"/>
              <a:t> disk </a:t>
            </a:r>
          </a:p>
          <a:p>
            <a:pPr marL="0" indent="0">
              <a:buNone/>
            </a:pPr>
            <a:r>
              <a:rPr lang="en-ID" dirty="0" err="1"/>
              <a:t>Metode</a:t>
            </a:r>
            <a:r>
              <a:rPr lang="en-ID" dirty="0"/>
              <a:t> </a:t>
            </a:r>
            <a:r>
              <a:rPr lang="en-ID" dirty="0" err="1"/>
              <a:t>Pengukuran</a:t>
            </a:r>
            <a:r>
              <a:rPr lang="en-ID" dirty="0"/>
              <a:t> </a:t>
            </a:r>
            <a:r>
              <a:rPr lang="en-ID" dirty="0" err="1"/>
              <a:t>kecerahan</a:t>
            </a:r>
            <a:r>
              <a:rPr lang="en-ID" dirty="0"/>
              <a:t> </a:t>
            </a:r>
          </a:p>
          <a:p>
            <a:pPr marL="457200" indent="-457200">
              <a:buAutoNum type="arabicPeriod"/>
            </a:pPr>
            <a:r>
              <a:rPr lang="en-ID" dirty="0"/>
              <a:t>Masukkan </a:t>
            </a:r>
            <a:r>
              <a:rPr lang="en-ID" dirty="0" err="1"/>
              <a:t>secchi</a:t>
            </a:r>
            <a:r>
              <a:rPr lang="en-ID" dirty="0"/>
              <a:t> disk </a:t>
            </a:r>
            <a:r>
              <a:rPr lang="en-ID" dirty="0" err="1"/>
              <a:t>kedalam</a:t>
            </a:r>
            <a:r>
              <a:rPr lang="en-ID" dirty="0"/>
              <a:t> air</a:t>
            </a:r>
          </a:p>
          <a:p>
            <a:pPr marL="457200" indent="-457200">
              <a:buAutoNum type="arabicPeriod"/>
            </a:pPr>
            <a:r>
              <a:rPr lang="en-ID" dirty="0"/>
              <a:t> </a:t>
            </a:r>
            <a:r>
              <a:rPr lang="en-ID" dirty="0" err="1"/>
              <a:t>Catat</a:t>
            </a:r>
            <a:r>
              <a:rPr lang="en-ID" dirty="0"/>
              <a:t> </a:t>
            </a:r>
            <a:r>
              <a:rPr lang="en-ID" dirty="0" err="1"/>
              <a:t>jarak</a:t>
            </a:r>
            <a:r>
              <a:rPr lang="en-ID" dirty="0"/>
              <a:t> </a:t>
            </a:r>
            <a:r>
              <a:rPr lang="en-ID" dirty="0" err="1"/>
              <a:t>antara</a:t>
            </a:r>
            <a:r>
              <a:rPr lang="en-ID" dirty="0"/>
              <a:t> </a:t>
            </a:r>
            <a:r>
              <a:rPr lang="en-ID" dirty="0" err="1"/>
              <a:t>permukaan</a:t>
            </a:r>
            <a:r>
              <a:rPr lang="en-ID" dirty="0"/>
              <a:t> air </a:t>
            </a:r>
            <a:r>
              <a:rPr lang="en-ID" dirty="0" err="1"/>
              <a:t>Sampai</a:t>
            </a:r>
            <a:r>
              <a:rPr lang="en-ID" dirty="0"/>
              <a:t> </a:t>
            </a:r>
            <a:r>
              <a:rPr lang="en-ID" dirty="0" err="1"/>
              <a:t>hilangnya</a:t>
            </a:r>
            <a:r>
              <a:rPr lang="en-ID" dirty="0"/>
              <a:t> </a:t>
            </a:r>
            <a:r>
              <a:rPr lang="en-ID" dirty="0" err="1"/>
              <a:t>warna</a:t>
            </a:r>
            <a:r>
              <a:rPr lang="en-ID" dirty="0"/>
              <a:t> </a:t>
            </a:r>
            <a:r>
              <a:rPr lang="en-ID" dirty="0" err="1"/>
              <a:t>hitam</a:t>
            </a:r>
            <a:r>
              <a:rPr lang="en-ID" dirty="0"/>
              <a:t> </a:t>
            </a:r>
            <a:r>
              <a:rPr lang="en-ID" dirty="0" err="1"/>
              <a:t>putih</a:t>
            </a:r>
            <a:r>
              <a:rPr lang="en-ID" dirty="0"/>
              <a:t> pada </a:t>
            </a:r>
            <a:r>
              <a:rPr lang="en-ID" dirty="0" err="1"/>
              <a:t>secchi</a:t>
            </a:r>
            <a:r>
              <a:rPr lang="en-ID" dirty="0"/>
              <a:t> disk </a:t>
            </a:r>
            <a:r>
              <a:rPr lang="en-ID" dirty="0" err="1"/>
              <a:t>sebagai</a:t>
            </a:r>
            <a:r>
              <a:rPr lang="en-ID" dirty="0"/>
              <a:t> D1</a:t>
            </a:r>
          </a:p>
          <a:p>
            <a:pPr marL="457200" indent="-457200">
              <a:buAutoNum type="arabicPeriod"/>
            </a:pPr>
            <a:r>
              <a:rPr lang="en-ID" dirty="0"/>
              <a:t>3. </a:t>
            </a:r>
            <a:r>
              <a:rPr lang="en-ID" dirty="0" err="1"/>
              <a:t>Catat</a:t>
            </a:r>
            <a:r>
              <a:rPr lang="en-ID" dirty="0"/>
              <a:t> </a:t>
            </a:r>
            <a:r>
              <a:rPr lang="en-ID" dirty="0" err="1"/>
              <a:t>jarak</a:t>
            </a:r>
            <a:r>
              <a:rPr lang="en-ID" dirty="0"/>
              <a:t> </a:t>
            </a:r>
            <a:r>
              <a:rPr lang="en-ID" dirty="0" err="1"/>
              <a:t>antara</a:t>
            </a:r>
            <a:r>
              <a:rPr lang="en-ID" dirty="0"/>
              <a:t> </a:t>
            </a:r>
            <a:r>
              <a:rPr lang="en-ID" dirty="0" err="1"/>
              <a:t>dasar</a:t>
            </a:r>
            <a:r>
              <a:rPr lang="en-ID" dirty="0"/>
              <a:t> </a:t>
            </a:r>
            <a:r>
              <a:rPr lang="en-ID" dirty="0" err="1"/>
              <a:t>perairan</a:t>
            </a:r>
            <a:r>
              <a:rPr lang="en-ID" dirty="0"/>
              <a:t> </a:t>
            </a:r>
            <a:r>
              <a:rPr lang="en-ID" dirty="0" err="1"/>
              <a:t>sampai</a:t>
            </a:r>
            <a:r>
              <a:rPr lang="en-ID" dirty="0"/>
              <a:t> </a:t>
            </a:r>
            <a:r>
              <a:rPr lang="en-ID" dirty="0" err="1"/>
              <a:t>munculnya</a:t>
            </a:r>
            <a:r>
              <a:rPr lang="en-ID" dirty="0"/>
              <a:t> </a:t>
            </a:r>
            <a:r>
              <a:rPr lang="en-ID" dirty="0" err="1"/>
              <a:t>warna</a:t>
            </a:r>
            <a:r>
              <a:rPr lang="en-ID" dirty="0"/>
              <a:t> </a:t>
            </a:r>
            <a:r>
              <a:rPr lang="en-ID" dirty="0" err="1"/>
              <a:t>hitam</a:t>
            </a:r>
            <a:r>
              <a:rPr lang="en-ID" dirty="0"/>
              <a:t> </a:t>
            </a:r>
            <a:r>
              <a:rPr lang="en-ID" dirty="0" err="1"/>
              <a:t>putih</a:t>
            </a:r>
            <a:r>
              <a:rPr lang="en-ID" dirty="0"/>
              <a:t> pada </a:t>
            </a:r>
            <a:r>
              <a:rPr lang="en-ID" dirty="0" err="1"/>
              <a:t>secchi</a:t>
            </a:r>
            <a:r>
              <a:rPr lang="en-ID" dirty="0"/>
              <a:t> disk </a:t>
            </a:r>
            <a:r>
              <a:rPr lang="en-ID" dirty="0" err="1"/>
              <a:t>sebagai</a:t>
            </a:r>
            <a:r>
              <a:rPr lang="en-ID" dirty="0"/>
              <a:t> D2</a:t>
            </a:r>
          </a:p>
          <a:p>
            <a:pPr marL="457200" indent="-457200">
              <a:buAutoNum type="arabicPeriod"/>
            </a:pPr>
            <a:r>
              <a:rPr lang="en-ID" dirty="0"/>
              <a:t>4. Tarik </a:t>
            </a:r>
            <a:r>
              <a:rPr lang="en-ID" dirty="0" err="1"/>
              <a:t>kembali</a:t>
            </a:r>
            <a:r>
              <a:rPr lang="en-ID" dirty="0"/>
              <a:t> </a:t>
            </a:r>
            <a:r>
              <a:rPr lang="en-ID" dirty="0" err="1"/>
              <a:t>secchi</a:t>
            </a:r>
            <a:r>
              <a:rPr lang="en-ID" dirty="0"/>
              <a:t> disk</a:t>
            </a:r>
          </a:p>
          <a:p>
            <a:pPr marL="0" indent="0">
              <a:buNone/>
            </a:pPr>
            <a:r>
              <a:rPr lang="en-ID" dirty="0"/>
              <a:t>D1 = Jarak </a:t>
            </a:r>
            <a:r>
              <a:rPr lang="en-ID" dirty="0" err="1"/>
              <a:t>antara</a:t>
            </a:r>
            <a:r>
              <a:rPr lang="en-ID" dirty="0"/>
              <a:t> </a:t>
            </a:r>
            <a:r>
              <a:rPr lang="en-ID" dirty="0" err="1"/>
              <a:t>permukaan</a:t>
            </a:r>
            <a:r>
              <a:rPr lang="en-ID" dirty="0"/>
              <a:t> air </a:t>
            </a:r>
            <a:r>
              <a:rPr lang="en-ID" dirty="0" err="1"/>
              <a:t>sampai</a:t>
            </a:r>
            <a:r>
              <a:rPr lang="en-ID" dirty="0"/>
              <a:t> </a:t>
            </a:r>
            <a:r>
              <a:rPr lang="en-ID" dirty="0" err="1"/>
              <a:t>hilangnya</a:t>
            </a:r>
            <a:r>
              <a:rPr lang="en-ID" dirty="0"/>
              <a:t> </a:t>
            </a:r>
            <a:r>
              <a:rPr lang="en-ID" dirty="0" err="1"/>
              <a:t>warna</a:t>
            </a:r>
            <a:r>
              <a:rPr lang="en-ID" dirty="0"/>
              <a:t> </a:t>
            </a:r>
            <a:r>
              <a:rPr lang="en-ID" dirty="0" err="1"/>
              <a:t>hitam</a:t>
            </a:r>
            <a:r>
              <a:rPr lang="en-ID" dirty="0"/>
              <a:t> </a:t>
            </a:r>
            <a:r>
              <a:rPr lang="en-ID" dirty="0" err="1"/>
              <a:t>putih</a:t>
            </a:r>
            <a:r>
              <a:rPr lang="en-ID" dirty="0"/>
              <a:t> pada </a:t>
            </a:r>
            <a:r>
              <a:rPr lang="en-ID" dirty="0" err="1"/>
              <a:t>secchi</a:t>
            </a:r>
            <a:r>
              <a:rPr lang="en-ID" dirty="0"/>
              <a:t> disk (m)</a:t>
            </a:r>
          </a:p>
          <a:p>
            <a:pPr marL="0" indent="0">
              <a:buNone/>
            </a:pPr>
            <a:r>
              <a:rPr lang="en-ID" dirty="0"/>
              <a:t>D2 = </a:t>
            </a:r>
            <a:r>
              <a:rPr lang="en-ID" dirty="0" err="1"/>
              <a:t>jarak</a:t>
            </a:r>
            <a:r>
              <a:rPr lang="en-ID" dirty="0"/>
              <a:t> </a:t>
            </a:r>
            <a:r>
              <a:rPr lang="en-ID" dirty="0" err="1"/>
              <a:t>antara</a:t>
            </a:r>
            <a:r>
              <a:rPr lang="en-ID" dirty="0"/>
              <a:t> </a:t>
            </a:r>
            <a:r>
              <a:rPr lang="en-ID" dirty="0" err="1"/>
              <a:t>dasar</a:t>
            </a:r>
            <a:r>
              <a:rPr lang="en-ID" dirty="0"/>
              <a:t> </a:t>
            </a:r>
            <a:r>
              <a:rPr lang="en-ID" dirty="0" err="1"/>
              <a:t>perairan</a:t>
            </a:r>
            <a:r>
              <a:rPr lang="en-ID" dirty="0"/>
              <a:t> </a:t>
            </a:r>
            <a:r>
              <a:rPr lang="en-ID" dirty="0" err="1"/>
              <a:t>sampai</a:t>
            </a:r>
            <a:r>
              <a:rPr lang="en-ID" dirty="0"/>
              <a:t> </a:t>
            </a:r>
            <a:r>
              <a:rPr lang="en-ID" dirty="0" err="1"/>
              <a:t>munculnya</a:t>
            </a:r>
            <a:r>
              <a:rPr lang="en-ID" dirty="0"/>
              <a:t> </a:t>
            </a:r>
            <a:r>
              <a:rPr lang="en-ID" dirty="0" err="1"/>
              <a:t>warna</a:t>
            </a:r>
            <a:r>
              <a:rPr lang="en-ID" dirty="0"/>
              <a:t> </a:t>
            </a:r>
            <a:r>
              <a:rPr lang="en-ID" dirty="0" err="1"/>
              <a:t>hitam</a:t>
            </a:r>
            <a:r>
              <a:rPr lang="en-ID" dirty="0"/>
              <a:t> </a:t>
            </a:r>
            <a:r>
              <a:rPr lang="en-ID" dirty="0" err="1"/>
              <a:t>putih</a:t>
            </a:r>
            <a:r>
              <a:rPr lang="en-ID" dirty="0"/>
              <a:t> pada </a:t>
            </a:r>
            <a:r>
              <a:rPr lang="en-ID" dirty="0" err="1"/>
              <a:t>secchi</a:t>
            </a:r>
            <a:r>
              <a:rPr lang="en-ID" dirty="0"/>
              <a:t> disk (m)</a:t>
            </a:r>
          </a:p>
        </p:txBody>
      </p:sp>
    </p:spTree>
    <p:extLst>
      <p:ext uri="{BB962C8B-B14F-4D97-AF65-F5344CB8AC3E}">
        <p14:creationId xmlns:p14="http://schemas.microsoft.com/office/powerpoint/2010/main" val="10521931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9E0BCA-4990-4C78-B651-F0B00E31D6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ALAT PENGUKURAN SUHU DAN KECERAHAN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520A2F-A3EF-4E94-A29C-F6A603CEA3C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447331" y="1864194"/>
            <a:ext cx="6454023" cy="3302427"/>
          </a:xfrm>
        </p:spPr>
        <p:txBody>
          <a:bodyPr/>
          <a:lstStyle/>
          <a:p>
            <a:r>
              <a:rPr lang="en-US" dirty="0"/>
              <a:t>Gambar </a:t>
            </a:r>
            <a:r>
              <a:rPr lang="en-ID" dirty="0" err="1"/>
              <a:t>secchi</a:t>
            </a:r>
            <a:r>
              <a:rPr lang="en-ID" dirty="0"/>
              <a:t> disk dan thermometer </a:t>
            </a: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AEB4C1FB-61E4-4026-A927-86F444E81C8C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7331" y="2463769"/>
            <a:ext cx="4645025" cy="2995704"/>
          </a:xfr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58550BA4-6B74-49C4-8835-AEB6D65A0D4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52034" y="2463769"/>
            <a:ext cx="4897609" cy="29957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90343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2245E3-7BB1-453B-93AB-665CF71403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Pertanyaan</a:t>
            </a:r>
            <a:r>
              <a:rPr lang="en-US" dirty="0"/>
              <a:t> 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41FE71-B77C-49F1-A3F6-D378FFA8D0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Penanya</a:t>
            </a:r>
            <a:r>
              <a:rPr lang="en-US" dirty="0"/>
              <a:t>; </a:t>
            </a:r>
            <a:r>
              <a:rPr lang="en-US" dirty="0" err="1"/>
              <a:t>Sindiana</a:t>
            </a:r>
            <a:r>
              <a:rPr lang="en-US" dirty="0"/>
              <a:t> </a:t>
            </a:r>
            <a:r>
              <a:rPr lang="en-US" dirty="0" err="1"/>
              <a:t>Pratiwi</a:t>
            </a:r>
            <a:r>
              <a:rPr lang="en-US" dirty="0"/>
              <a:t> (</a:t>
            </a:r>
            <a:r>
              <a:rPr lang="en-US" dirty="0" err="1"/>
              <a:t>Kelompok</a:t>
            </a:r>
            <a:r>
              <a:rPr lang="en-US" dirty="0"/>
              <a:t> 1)</a:t>
            </a:r>
          </a:p>
          <a:p>
            <a:r>
              <a:rPr lang="en-US" dirty="0" err="1"/>
              <a:t>Pertanyaan</a:t>
            </a:r>
            <a:r>
              <a:rPr lang="en-US" dirty="0"/>
              <a:t>;  </a:t>
            </a:r>
            <a:r>
              <a:rPr lang="en-US" dirty="0" err="1"/>
              <a:t>Adakah</a:t>
            </a:r>
            <a:r>
              <a:rPr lang="en-US" dirty="0"/>
              <a:t> </a:t>
            </a:r>
            <a:r>
              <a:rPr lang="en-US" dirty="0" err="1"/>
              <a:t>hubungan</a:t>
            </a:r>
            <a:r>
              <a:rPr lang="en-US" dirty="0"/>
              <a:t> </a:t>
            </a:r>
            <a:r>
              <a:rPr lang="en-US" dirty="0" err="1"/>
              <a:t>antara</a:t>
            </a:r>
            <a:r>
              <a:rPr lang="en-US" dirty="0"/>
              <a:t> </a:t>
            </a:r>
            <a:r>
              <a:rPr lang="en-US" dirty="0" err="1"/>
              <a:t>kecerahan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partikel</a:t>
            </a:r>
            <a:r>
              <a:rPr lang="en-US" dirty="0"/>
              <a:t> </a:t>
            </a:r>
            <a:r>
              <a:rPr lang="en-US" dirty="0" err="1"/>
              <a:t>partikel</a:t>
            </a:r>
            <a:r>
              <a:rPr lang="en-US" dirty="0"/>
              <a:t> </a:t>
            </a:r>
            <a:r>
              <a:rPr lang="en-US" dirty="0" err="1"/>
              <a:t>terlarut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	         air?</a:t>
            </a:r>
          </a:p>
          <a:p>
            <a:r>
              <a:rPr lang="en-US" dirty="0" err="1"/>
              <a:t>Jawaban</a:t>
            </a:r>
            <a:r>
              <a:rPr lang="en-US" dirty="0"/>
              <a:t>; Ada, </a:t>
            </a:r>
            <a:r>
              <a:rPr lang="en-US" dirty="0" err="1"/>
              <a:t>partikel-partikel</a:t>
            </a:r>
            <a:r>
              <a:rPr lang="en-US" dirty="0"/>
              <a:t> </a:t>
            </a:r>
            <a:r>
              <a:rPr lang="en-US" dirty="0" err="1"/>
              <a:t>terlarut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air juga </a:t>
            </a:r>
            <a:r>
              <a:rPr lang="en-US" dirty="0" err="1"/>
              <a:t>mempengaruhi</a:t>
            </a:r>
            <a:r>
              <a:rPr lang="en-US" dirty="0"/>
              <a:t> </a:t>
            </a:r>
            <a:r>
              <a:rPr lang="en-US" dirty="0" err="1"/>
              <a:t>tingkat</a:t>
            </a:r>
            <a:r>
              <a:rPr lang="en-US" dirty="0"/>
              <a:t> </a:t>
            </a:r>
            <a:r>
              <a:rPr lang="en-US" dirty="0" err="1"/>
              <a:t>kecerahan</a:t>
            </a:r>
            <a:r>
              <a:rPr lang="en-US" dirty="0"/>
              <a:t> air 	    </a:t>
            </a:r>
            <a:r>
              <a:rPr lang="en-US" dirty="0" err="1"/>
              <a:t>karena</a:t>
            </a:r>
            <a:r>
              <a:rPr lang="en-US" dirty="0"/>
              <a:t> </a:t>
            </a:r>
            <a:r>
              <a:rPr lang="en-US" dirty="0" err="1"/>
              <a:t>partikel</a:t>
            </a:r>
            <a:r>
              <a:rPr lang="en-US" dirty="0"/>
              <a:t> yang </a:t>
            </a:r>
            <a:r>
              <a:rPr lang="en-US" dirty="0" err="1"/>
              <a:t>berlimpah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menghalangi</a:t>
            </a:r>
            <a:r>
              <a:rPr lang="en-US" dirty="0"/>
              <a:t> </a:t>
            </a:r>
            <a:r>
              <a:rPr lang="en-US" dirty="0" err="1"/>
              <a:t>kemampuan</a:t>
            </a:r>
            <a:r>
              <a:rPr lang="en-US" dirty="0"/>
              <a:t> </a:t>
            </a:r>
            <a:r>
              <a:rPr lang="en-US" dirty="0" err="1"/>
              <a:t>cahaya</a:t>
            </a:r>
            <a:r>
              <a:rPr lang="en-US" dirty="0"/>
              <a:t> </a:t>
            </a:r>
            <a:r>
              <a:rPr lang="en-US" dirty="0" err="1"/>
              <a:t>matahari</a:t>
            </a:r>
            <a:r>
              <a:rPr lang="en-US" dirty="0"/>
              <a:t> 	    </a:t>
            </a:r>
            <a:r>
              <a:rPr lang="en-US" dirty="0" err="1"/>
              <a:t>menembus</a:t>
            </a:r>
            <a:r>
              <a:rPr lang="en-US" dirty="0"/>
              <a:t> air, </a:t>
            </a:r>
            <a:r>
              <a:rPr lang="en-US" dirty="0" err="1"/>
              <a:t>sehingga</a:t>
            </a:r>
            <a:r>
              <a:rPr lang="en-US" dirty="0"/>
              <a:t> </a:t>
            </a:r>
            <a:r>
              <a:rPr lang="en-US" dirty="0" err="1"/>
              <a:t>tingkat</a:t>
            </a:r>
            <a:r>
              <a:rPr lang="en-US" dirty="0"/>
              <a:t> </a:t>
            </a:r>
            <a:r>
              <a:rPr lang="en-US" dirty="0" err="1"/>
              <a:t>kecerahan</a:t>
            </a:r>
            <a:r>
              <a:rPr lang="en-US" dirty="0"/>
              <a:t> air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menurun</a:t>
            </a:r>
            <a:r>
              <a:rPr lang="en-US" dirty="0"/>
              <a:t>. 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16929104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D9A518-2F13-4ED6-92B2-739D050C4E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Link </a:t>
            </a:r>
            <a:r>
              <a:rPr lang="en-US" dirty="0" err="1"/>
              <a:t>vidio</a:t>
            </a:r>
            <a:endParaRPr lang="en-ID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16DFD5A-BC45-40BF-917B-B677F706790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42900" indent="-342900">
              <a:buAutoNum type="arabicPeriod"/>
            </a:pPr>
            <a:r>
              <a:rPr lang="en-US" dirty="0" err="1"/>
              <a:t>Pengukuran</a:t>
            </a:r>
            <a:r>
              <a:rPr lang="en-US" dirty="0"/>
              <a:t> </a:t>
            </a:r>
            <a:r>
              <a:rPr lang="en-US" dirty="0" err="1"/>
              <a:t>kecerahan</a:t>
            </a:r>
            <a:r>
              <a:rPr lang="en-US" dirty="0"/>
              <a:t>; </a:t>
            </a:r>
            <a:r>
              <a:rPr lang="en-US" dirty="0">
                <a:hlinkClick r:id="rId2"/>
              </a:rPr>
              <a:t>https://youtu.be/LymsViW2OuU</a:t>
            </a:r>
            <a:endParaRPr lang="en-US" dirty="0"/>
          </a:p>
          <a:p>
            <a:pPr marL="342900" indent="-342900">
              <a:buAutoNum type="arabicPeriod"/>
            </a:pPr>
            <a:r>
              <a:rPr lang="en-US" dirty="0" err="1"/>
              <a:t>Pengukuran</a:t>
            </a:r>
            <a:r>
              <a:rPr lang="en-US" dirty="0"/>
              <a:t> </a:t>
            </a:r>
            <a:r>
              <a:rPr lang="en-US" dirty="0" err="1"/>
              <a:t>suhu</a:t>
            </a:r>
            <a:r>
              <a:rPr lang="en-US" dirty="0"/>
              <a:t>; </a:t>
            </a:r>
            <a:r>
              <a:rPr lang="en-US" dirty="0">
                <a:hlinkClick r:id="rId3"/>
              </a:rPr>
              <a:t>https://youtu.be/50bkdHwgGWw</a:t>
            </a:r>
            <a:endParaRPr lang="en-US" dirty="0"/>
          </a:p>
          <a:p>
            <a:pPr marL="342900" indent="-342900">
              <a:buAutoNum type="arabicPeriod"/>
            </a:pP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37292799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1E86E2-8EA9-41B0-9660-95610674A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TERIMA KASIH </a:t>
            </a:r>
            <a:endParaRPr lang="en-ID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DB0E863-79C2-49C9-A9CF-84597FF4ED1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554889007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64</TotalTime>
  <Words>387</Words>
  <Application>Microsoft Office PowerPoint</Application>
  <PresentationFormat>Widescreen</PresentationFormat>
  <Paragraphs>36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Gill Sans MT</vt:lpstr>
      <vt:lpstr>Gallery</vt:lpstr>
      <vt:lpstr>KECERAHAN DAN SUHU</vt:lpstr>
      <vt:lpstr>Suhu dan Kecerahan </vt:lpstr>
      <vt:lpstr>PowerPoint Presentation</vt:lpstr>
      <vt:lpstr>Metode PENGUKURAN SUHU DAN KECERAHAN </vt:lpstr>
      <vt:lpstr>PowerPoint Presentation</vt:lpstr>
      <vt:lpstr>ALAT PENGUKURAN SUHU DAN KECERAHAN</vt:lpstr>
      <vt:lpstr>Pertanyaan </vt:lpstr>
      <vt:lpstr>Link vidio</vt:lpstr>
      <vt:lpstr>TERIMA KASIH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KECERAHAN DAN SUHU</dc:title>
  <dc:creator>Muthia Hafizha</dc:creator>
  <cp:lastModifiedBy>Muthia Hafizha</cp:lastModifiedBy>
  <cp:revision>7</cp:revision>
  <dcterms:created xsi:type="dcterms:W3CDTF">2020-12-10T01:14:28Z</dcterms:created>
  <dcterms:modified xsi:type="dcterms:W3CDTF">2020-12-10T05:01:50Z</dcterms:modified>
</cp:coreProperties>
</file>