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0" y="7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tableStyles" Target="tableStyles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/>
              <a:t>Click to edit Master title style</a:t>
            </a:r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5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5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59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0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2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6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2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2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0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67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37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B8BA8-459D-418F-B3CD-4D7FC4E1B872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A16BD-57CB-4C81-88BD-0F25FD65D3F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hyperlink" Target="https://m.youtube.com/watch?v=Dv6M8VPYEec&amp;__pf__=detail" TargetMode="External"/><Relationship Id="rId2" Type="http://schemas.openxmlformats.org/officeDocument/2006/relationships/hyperlink" Target="https://m.youtube.com/watch?v=17n_KMsx5iY&amp;__pf__=detail" TargetMode="External"/><Relationship Id="rId3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Rectangle 7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475488" y="0"/>
            <a:ext cx="10910292" cy="6858000"/>
          </a:xfrm>
          <a:prstGeom prst="rect"/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pic>
        <p:nvPicPr>
          <p:cNvPr id="2097152" name="Picture 9"/>
          <p:cNvPicPr>
            <a:picLocks noChangeAspect="1" noMove="1" noResize="1" noRot="1" noGrp="1" noAdjustHandles="1" noEditPoints="1" noChangeArrowheads="1" noChangeShapeType="1" noCrop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/>
        </p:spPr>
      </p:pic>
      <p:sp>
        <p:nvSpPr>
          <p:cNvPr id="1048587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p>
            <a:r>
              <a:rPr dirty="0" lang="en-US">
                <a:solidFill>
                  <a:srgbClr val="FFFFFF"/>
                </a:solidFill>
              </a:rPr>
              <a:t>pH dan </a:t>
            </a:r>
            <a:r>
              <a:rPr dirty="0" lang="en-US" err="1">
                <a:solidFill>
                  <a:srgbClr val="FFFFFF"/>
                </a:solidFill>
              </a:rPr>
              <a:t>Salinitas</a:t>
            </a:r>
            <a:r>
              <a:rPr dirty="0"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p>
            <a:r>
              <a:rPr dirty="0" lang="en-US" err="1">
                <a:solidFill>
                  <a:srgbClr val="FFFFFF"/>
                </a:solidFill>
              </a:rPr>
              <a:t>Manajemen</a:t>
            </a:r>
            <a:r>
              <a:rPr dirty="0" lang="en-US">
                <a:solidFill>
                  <a:srgbClr val="FFFFFF"/>
                </a:solidFill>
              </a:rPr>
              <a:t> </a:t>
            </a:r>
            <a:r>
              <a:rPr dirty="0" lang="en-US" err="1">
                <a:solidFill>
                  <a:srgbClr val="FFFFFF"/>
                </a:solidFill>
              </a:rPr>
              <a:t>Kualitas</a:t>
            </a:r>
            <a:r>
              <a:rPr dirty="0" lang="en-US">
                <a:solidFill>
                  <a:srgbClr val="FFFFFF"/>
                </a:solidFill>
              </a:rPr>
              <a:t> Air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Alat </a:t>
            </a:r>
            <a:r>
              <a:rPr dirty="0" lang="en-US" err="1"/>
              <a:t>Pengukuran</a:t>
            </a:r>
            <a:r>
              <a:rPr dirty="0" lang="en-US"/>
              <a:t> </a:t>
            </a:r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/>
              <a:t>1.   Salinometer (</a:t>
            </a:r>
            <a:r>
              <a:rPr dirty="0" sz="2400" lang="en-US" err="1"/>
              <a:t>densitas</a:t>
            </a:r>
            <a:r>
              <a:rPr dirty="0" sz="2400" lang="en-US"/>
              <a:t>) Salinometer </a:t>
            </a:r>
            <a:r>
              <a:rPr dirty="0" sz="2400" lang="en-US" err="1"/>
              <a:t>berfungsi</a:t>
            </a:r>
            <a:r>
              <a:rPr dirty="0" sz="2400" lang="en-US"/>
              <a:t> </a:t>
            </a:r>
            <a:r>
              <a:rPr dirty="0" sz="2400" lang="en-US" err="1"/>
              <a:t>untuk</a:t>
            </a:r>
            <a:r>
              <a:rPr dirty="0" sz="2400" lang="en-US"/>
              <a:t> </a:t>
            </a:r>
            <a:r>
              <a:rPr dirty="0" sz="2400" lang="en-US" err="1"/>
              <a:t>mengukur</a:t>
            </a:r>
            <a:r>
              <a:rPr dirty="0" sz="2400" lang="en-US"/>
              <a:t> </a:t>
            </a:r>
            <a:r>
              <a:rPr dirty="0" sz="2400" lang="en-US" err="1"/>
              <a:t>tingkat</a:t>
            </a:r>
            <a:r>
              <a:rPr dirty="0" sz="2400" lang="en-US"/>
              <a:t> </a:t>
            </a:r>
            <a:r>
              <a:rPr dirty="0" sz="2400" lang="en-US" err="1"/>
              <a:t>kadar</a:t>
            </a:r>
            <a:r>
              <a:rPr dirty="0" sz="2400" lang="en-US"/>
              <a:t> garam </a:t>
            </a:r>
            <a:r>
              <a:rPr dirty="0" sz="2400" lang="en-US" err="1"/>
              <a:t>dalam</a:t>
            </a:r>
            <a:r>
              <a:rPr dirty="0" sz="2400" lang="en-US"/>
              <a:t> air. Salinometer </a:t>
            </a:r>
            <a:r>
              <a:rPr dirty="0" sz="2400" lang="en-US" err="1"/>
              <a:t>berupa</a:t>
            </a:r>
            <a:r>
              <a:rPr dirty="0" sz="2400" lang="en-US"/>
              <a:t> </a:t>
            </a:r>
            <a:r>
              <a:rPr dirty="0" sz="2400" lang="en-US" err="1"/>
              <a:t>sebuah</a:t>
            </a:r>
            <a:r>
              <a:rPr dirty="0" sz="2400" lang="en-US"/>
              <a:t> </a:t>
            </a:r>
            <a:r>
              <a:rPr dirty="0" sz="2400" lang="en-US" err="1"/>
              <a:t>tabung</a:t>
            </a:r>
            <a:r>
              <a:rPr dirty="0" sz="2400" lang="en-US"/>
              <a:t> </a:t>
            </a:r>
            <a:r>
              <a:rPr dirty="0" sz="2400" lang="en-US" err="1"/>
              <a:t>gelas</a:t>
            </a:r>
            <a:r>
              <a:rPr dirty="0" sz="2400" lang="en-US"/>
              <a:t> </a:t>
            </a:r>
            <a:r>
              <a:rPr dirty="0" sz="2400" lang="en-US" err="1"/>
              <a:t>bertangkai</a:t>
            </a:r>
            <a:r>
              <a:rPr dirty="0" sz="2400" lang="en-US"/>
              <a:t> </a:t>
            </a:r>
            <a:r>
              <a:rPr dirty="0" sz="2400" lang="en-US" err="1"/>
              <a:t>kecil</a:t>
            </a:r>
            <a:r>
              <a:rPr dirty="0" sz="2400" lang="en-US"/>
              <a:t> dan </a:t>
            </a:r>
            <a:r>
              <a:rPr dirty="0" sz="2400" lang="en-US" err="1"/>
              <a:t>menggelembung</a:t>
            </a:r>
            <a:r>
              <a:rPr dirty="0" sz="2400" lang="en-US"/>
              <a:t> pada </a:t>
            </a:r>
            <a:r>
              <a:rPr dirty="0" sz="2400" lang="en-US" err="1"/>
              <a:t>bagian</a:t>
            </a:r>
            <a:r>
              <a:rPr dirty="0" sz="2400" lang="en-US"/>
              <a:t> </a:t>
            </a:r>
            <a:r>
              <a:rPr dirty="0" sz="2400" lang="en-US" err="1"/>
              <a:t>bawahnya</a:t>
            </a:r>
            <a:r>
              <a:rPr dirty="0" sz="2400" lang="en-US"/>
              <a:t>. Pada </a:t>
            </a:r>
            <a:r>
              <a:rPr dirty="0" sz="2400" lang="en-US" err="1"/>
              <a:t>sebelah</a:t>
            </a:r>
            <a:r>
              <a:rPr dirty="0" sz="2400" lang="en-US"/>
              <a:t> </a:t>
            </a:r>
            <a:r>
              <a:rPr dirty="0" sz="2400" lang="en-US" err="1"/>
              <a:t>bawah</a:t>
            </a:r>
            <a:r>
              <a:rPr dirty="0" sz="2400" lang="en-US"/>
              <a:t> </a:t>
            </a:r>
            <a:r>
              <a:rPr dirty="0" sz="2400" lang="en-US" err="1"/>
              <a:t>berisi</a:t>
            </a:r>
            <a:r>
              <a:rPr dirty="0" sz="2400" lang="en-US"/>
              <a:t> air </a:t>
            </a:r>
            <a:r>
              <a:rPr dirty="0" sz="2400" lang="en-US" err="1"/>
              <a:t>raksa</a:t>
            </a:r>
            <a:r>
              <a:rPr dirty="0" sz="2400" lang="en-US"/>
              <a:t>. Cara </a:t>
            </a:r>
            <a:r>
              <a:rPr dirty="0" sz="2400" lang="en-US" err="1"/>
              <a:t>menggunakan</a:t>
            </a:r>
            <a:r>
              <a:rPr dirty="0" sz="2400" lang="en-US"/>
              <a:t> salinometer </a:t>
            </a:r>
            <a:r>
              <a:rPr dirty="0" sz="2400" lang="en-US" err="1"/>
              <a:t>sangat</a:t>
            </a:r>
            <a:r>
              <a:rPr dirty="0" sz="2400" lang="en-US"/>
              <a:t> </a:t>
            </a:r>
            <a:r>
              <a:rPr dirty="0" sz="2400" lang="en-US" err="1"/>
              <a:t>sederhana</a:t>
            </a:r>
            <a:r>
              <a:rPr dirty="0" sz="2400" lang="en-US"/>
              <a:t>. Ambil </a:t>
            </a:r>
            <a:r>
              <a:rPr dirty="0" sz="2400" lang="en-US" err="1"/>
              <a:t>gelas</a:t>
            </a:r>
            <a:r>
              <a:rPr dirty="0" sz="2400" lang="en-US"/>
              <a:t> </a:t>
            </a:r>
            <a:r>
              <a:rPr dirty="0" sz="2400" lang="en-US" err="1"/>
              <a:t>ukur</a:t>
            </a:r>
            <a:r>
              <a:rPr dirty="0" sz="2400" lang="en-US"/>
              <a:t> yang </a:t>
            </a:r>
            <a:r>
              <a:rPr dirty="0" sz="2400" lang="en-US" err="1"/>
              <a:t>panjang</a:t>
            </a:r>
            <a:r>
              <a:rPr dirty="0" sz="2400" lang="en-US"/>
              <a:t>, </a:t>
            </a:r>
            <a:r>
              <a:rPr dirty="0" sz="2400" lang="en-US" err="1"/>
              <a:t>kemudian</a:t>
            </a:r>
            <a:r>
              <a:rPr dirty="0" sz="2400" lang="en-US"/>
              <a:t> </a:t>
            </a:r>
            <a:r>
              <a:rPr dirty="0" sz="2400" lang="en-US" err="1"/>
              <a:t>isi</a:t>
            </a:r>
            <a:r>
              <a:rPr dirty="0" sz="2400" lang="en-US"/>
              <a:t> air </a:t>
            </a:r>
            <a:r>
              <a:rPr dirty="0" sz="2400" lang="en-US" err="1"/>
              <a:t>laut</a:t>
            </a:r>
            <a:r>
              <a:rPr dirty="0" sz="2400" lang="en-US"/>
              <a:t> dan </a:t>
            </a:r>
            <a:r>
              <a:rPr dirty="0" sz="2400" lang="en-US" err="1"/>
              <a:t>masukkan</a:t>
            </a:r>
            <a:r>
              <a:rPr dirty="0" sz="2400" lang="en-US"/>
              <a:t> </a:t>
            </a:r>
            <a:r>
              <a:rPr dirty="0" sz="2400" lang="en-US" err="1"/>
              <a:t>alat</a:t>
            </a:r>
            <a:r>
              <a:rPr dirty="0" sz="2400" lang="en-US"/>
              <a:t> </a:t>
            </a:r>
            <a:r>
              <a:rPr dirty="0" sz="2400" lang="en-US" err="1"/>
              <a:t>ini</a:t>
            </a:r>
            <a:r>
              <a:rPr dirty="0" sz="2400" lang="en-US"/>
              <a:t>. Kadar garam yang </a:t>
            </a:r>
            <a:r>
              <a:rPr dirty="0" sz="2400" lang="en-US" err="1"/>
              <a:t>diukur</a:t>
            </a:r>
            <a:r>
              <a:rPr dirty="0" sz="2400" lang="en-US"/>
              <a:t> </a:t>
            </a:r>
            <a:r>
              <a:rPr dirty="0" sz="2400" lang="en-US" err="1"/>
              <a:t>akan</a:t>
            </a:r>
            <a:r>
              <a:rPr dirty="0" sz="2400" lang="en-US"/>
              <a:t> </a:t>
            </a:r>
            <a:r>
              <a:rPr dirty="0" sz="2400" lang="en-US" err="1"/>
              <a:t>terbaca</a:t>
            </a:r>
            <a:r>
              <a:rPr dirty="0" sz="2400" lang="en-US"/>
              <a:t> pada </a:t>
            </a:r>
            <a:r>
              <a:rPr dirty="0" sz="2400" lang="en-US" err="1"/>
              <a:t>skalanya</a:t>
            </a:r>
            <a:r>
              <a:rPr dirty="0" sz="2400" lang="en-US"/>
              <a:t> Susanto, 2000).</a:t>
            </a:r>
          </a:p>
        </p:txBody>
      </p:sp>
      <p:pic>
        <p:nvPicPr>
          <p:cNvPr id="2097159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681580" y="3803373"/>
            <a:ext cx="4672220" cy="2879863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>
          <a:xfrm>
            <a:off x="838200" y="848139"/>
            <a:ext cx="10515600" cy="5328824"/>
          </a:xfrm>
        </p:spPr>
        <p:txBody>
          <a:bodyPr>
            <a:normAutofit/>
          </a:bodyPr>
          <a:p>
            <a:r>
              <a:rPr dirty="0" sz="2400" lang="en-US"/>
              <a:t>2. Hand Refractometer (</a:t>
            </a:r>
            <a:r>
              <a:rPr dirty="0" sz="2400" lang="en-US" err="1"/>
              <a:t>Pembiasan</a:t>
            </a:r>
            <a:r>
              <a:rPr dirty="0" sz="2400" lang="en-US"/>
              <a:t> </a:t>
            </a:r>
            <a:r>
              <a:rPr dirty="0" sz="2400" lang="en-US" err="1"/>
              <a:t>cahaya</a:t>
            </a:r>
            <a:r>
              <a:rPr dirty="0" sz="2400" lang="en-US"/>
              <a:t>)</a:t>
            </a:r>
            <a:r>
              <a:rPr dirty="0" sz="2400" lang="en-US" err="1"/>
              <a:t>Cahaya</a:t>
            </a:r>
            <a:r>
              <a:rPr dirty="0" sz="2400" lang="en-US"/>
              <a:t> yang </a:t>
            </a:r>
            <a:r>
              <a:rPr dirty="0" sz="2400" lang="en-US" err="1"/>
              <a:t>menembus</a:t>
            </a:r>
            <a:r>
              <a:rPr dirty="0" sz="2400" lang="en-US"/>
              <a:t> </a:t>
            </a:r>
            <a:r>
              <a:rPr dirty="0" sz="2400" lang="en-US" err="1"/>
              <a:t>permukaan</a:t>
            </a:r>
            <a:r>
              <a:rPr dirty="0" sz="2400" lang="en-US"/>
              <a:t> an-</a:t>
            </a:r>
            <a:r>
              <a:rPr dirty="0" sz="2400" lang="en-US" err="1"/>
              <a:t>tara</a:t>
            </a:r>
            <a:r>
              <a:rPr dirty="0" sz="2400" lang="en-US"/>
              <a:t> </a:t>
            </a:r>
            <a:r>
              <a:rPr dirty="0" sz="2400" lang="en-US" err="1"/>
              <a:t>dua</a:t>
            </a:r>
            <a:r>
              <a:rPr dirty="0" sz="2400" lang="en-US"/>
              <a:t> </a:t>
            </a:r>
            <a:r>
              <a:rPr dirty="0" sz="2400" lang="en-US" err="1"/>
              <a:t>zat</a:t>
            </a:r>
            <a:r>
              <a:rPr dirty="0" sz="2400" lang="en-US"/>
              <a:t> yang </a:t>
            </a:r>
            <a:r>
              <a:rPr dirty="0" sz="2400" lang="en-US" err="1"/>
              <a:t>berbeda</a:t>
            </a:r>
            <a:r>
              <a:rPr dirty="0" sz="2400" lang="en-US"/>
              <a:t> </a:t>
            </a:r>
            <a:r>
              <a:rPr dirty="0" sz="2400" lang="en-US" err="1"/>
              <a:t>berat</a:t>
            </a:r>
            <a:r>
              <a:rPr dirty="0" sz="2400" lang="en-US"/>
              <a:t> </a:t>
            </a:r>
            <a:r>
              <a:rPr dirty="0" sz="2400" lang="en-US" err="1"/>
              <a:t>jenisnya</a:t>
            </a:r>
            <a:r>
              <a:rPr dirty="0" sz="2400" lang="en-US"/>
              <a:t> </a:t>
            </a:r>
            <a:r>
              <a:rPr dirty="0" sz="2400" lang="en-US" err="1"/>
              <a:t>akan</a:t>
            </a:r>
            <a:r>
              <a:rPr dirty="0" sz="2400" lang="en-US"/>
              <a:t> </a:t>
            </a:r>
            <a:r>
              <a:rPr dirty="0" sz="2400" lang="en-US" err="1"/>
              <a:t>mengalami</a:t>
            </a:r>
            <a:r>
              <a:rPr dirty="0" sz="2400" lang="en-US"/>
              <a:t> </a:t>
            </a:r>
            <a:r>
              <a:rPr dirty="0" sz="2400" lang="en-US" err="1"/>
              <a:t>pembelokan</a:t>
            </a:r>
            <a:r>
              <a:rPr dirty="0" sz="2400" lang="en-US"/>
              <a:t> </a:t>
            </a:r>
            <a:r>
              <a:rPr dirty="0" sz="2400" lang="en-US" err="1"/>
              <a:t>arah</a:t>
            </a:r>
            <a:r>
              <a:rPr dirty="0" sz="2400" lang="en-US"/>
              <a:t> </a:t>
            </a:r>
            <a:r>
              <a:rPr dirty="0" sz="2400" lang="en-US" err="1"/>
              <a:t>penjala-rannya</a:t>
            </a:r>
            <a:r>
              <a:rPr dirty="0" sz="2400" lang="en-US"/>
              <a:t>. </a:t>
            </a:r>
            <a:r>
              <a:rPr dirty="0" sz="2400" lang="en-US" err="1"/>
              <a:t>Peristiwa</a:t>
            </a:r>
            <a:r>
              <a:rPr dirty="0" sz="2400" lang="en-US"/>
              <a:t> </a:t>
            </a:r>
            <a:r>
              <a:rPr dirty="0" sz="2400" lang="en-US" err="1"/>
              <a:t>ini</a:t>
            </a:r>
            <a:r>
              <a:rPr dirty="0" sz="2400" lang="en-US"/>
              <a:t> </a:t>
            </a:r>
            <a:r>
              <a:rPr dirty="0" sz="2400" lang="en-US" err="1"/>
              <a:t>dikenal</a:t>
            </a:r>
            <a:r>
              <a:rPr dirty="0" sz="2400" lang="en-US"/>
              <a:t> </a:t>
            </a:r>
            <a:r>
              <a:rPr dirty="0" sz="2400" lang="en-US" err="1"/>
              <a:t>dengan</a:t>
            </a:r>
            <a:r>
              <a:rPr dirty="0" sz="2400" lang="en-US"/>
              <a:t> </a:t>
            </a:r>
            <a:r>
              <a:rPr dirty="0" sz="2400" lang="en-US" err="1"/>
              <a:t>nama</a:t>
            </a:r>
            <a:r>
              <a:rPr dirty="0" sz="2400" lang="en-US"/>
              <a:t> </a:t>
            </a:r>
            <a:r>
              <a:rPr dirty="0" sz="2400" lang="en-US" err="1"/>
              <a:t>pembiasan</a:t>
            </a:r>
            <a:r>
              <a:rPr dirty="0" sz="2400" lang="en-US"/>
              <a:t> </a:t>
            </a:r>
            <a:r>
              <a:rPr dirty="0" sz="2400" lang="en-US" err="1"/>
              <a:t>cahaya</a:t>
            </a:r>
            <a:r>
              <a:rPr dirty="0" sz="2400" lang="en-US"/>
              <a:t>. </a:t>
            </a:r>
            <a:r>
              <a:rPr dirty="0" sz="2400" lang="en-US" err="1"/>
              <a:t>Perbandingan</a:t>
            </a:r>
            <a:r>
              <a:rPr dirty="0" sz="2400" lang="en-US"/>
              <a:t> </a:t>
            </a:r>
            <a:r>
              <a:rPr dirty="0" sz="2400" lang="en-US" err="1"/>
              <a:t>antara</a:t>
            </a:r>
            <a:r>
              <a:rPr dirty="0" sz="2400" lang="en-US"/>
              <a:t> sinus </a:t>
            </a:r>
            <a:r>
              <a:rPr dirty="0" sz="2400" lang="en-US" err="1"/>
              <a:t>sudut</a:t>
            </a:r>
            <a:r>
              <a:rPr dirty="0" sz="2400" lang="en-US"/>
              <a:t> </a:t>
            </a:r>
            <a:r>
              <a:rPr dirty="0" sz="2400" lang="en-US" err="1"/>
              <a:t>datang</a:t>
            </a:r>
            <a:r>
              <a:rPr dirty="0" sz="2400" lang="en-US"/>
              <a:t> dan sinus </a:t>
            </a:r>
            <a:r>
              <a:rPr dirty="0" sz="2400" lang="en-US" err="1"/>
              <a:t>sudut</a:t>
            </a:r>
            <a:r>
              <a:rPr dirty="0" sz="2400" lang="en-US"/>
              <a:t> bias </a:t>
            </a:r>
            <a:r>
              <a:rPr dirty="0" sz="2400" lang="en-US" err="1"/>
              <a:t>cahaya</a:t>
            </a:r>
            <a:r>
              <a:rPr dirty="0" sz="2400" lang="en-US"/>
              <a:t> </a:t>
            </a:r>
            <a:r>
              <a:rPr dirty="0" sz="2400" lang="en-US" err="1"/>
              <a:t>disebut</a:t>
            </a:r>
            <a:r>
              <a:rPr dirty="0" sz="2400" lang="en-US"/>
              <a:t> </a:t>
            </a:r>
            <a:r>
              <a:rPr dirty="0" sz="2400" lang="en-US" err="1"/>
              <a:t>indeks</a:t>
            </a:r>
            <a:r>
              <a:rPr dirty="0" sz="2400" lang="en-US"/>
              <a:t> bias. </a:t>
            </a:r>
            <a:r>
              <a:rPr dirty="0" sz="2400" lang="en-US" err="1"/>
              <a:t>Indeks</a:t>
            </a:r>
            <a:r>
              <a:rPr dirty="0" sz="2400" lang="en-US"/>
              <a:t> bias air </a:t>
            </a:r>
            <a:r>
              <a:rPr dirty="0" sz="2400" lang="en-US" err="1"/>
              <a:t>laut</a:t>
            </a:r>
            <a:r>
              <a:rPr dirty="0" sz="2400" lang="en-US"/>
              <a:t> </a:t>
            </a:r>
            <a:r>
              <a:rPr dirty="0" sz="2400" lang="en-US" err="1"/>
              <a:t>merupakan</a:t>
            </a:r>
            <a:r>
              <a:rPr dirty="0" sz="2400" lang="en-US"/>
              <a:t> </a:t>
            </a:r>
            <a:r>
              <a:rPr dirty="0" sz="2400" lang="en-US" err="1"/>
              <a:t>fungsi</a:t>
            </a:r>
            <a:r>
              <a:rPr dirty="0" sz="2400" lang="en-US"/>
              <a:t> </a:t>
            </a:r>
            <a:r>
              <a:rPr dirty="0" sz="2400" lang="en-US" err="1"/>
              <a:t>dari</a:t>
            </a:r>
            <a:r>
              <a:rPr dirty="0" sz="2400" lang="en-US"/>
              <a:t> </a:t>
            </a:r>
            <a:r>
              <a:rPr dirty="0" sz="2400" lang="en-US" err="1"/>
              <a:t>suhu</a:t>
            </a:r>
            <a:r>
              <a:rPr dirty="0" sz="2400" lang="en-US"/>
              <a:t> dan </a:t>
            </a:r>
            <a:r>
              <a:rPr dirty="0" sz="2400" lang="en-US" err="1"/>
              <a:t>salinitas</a:t>
            </a:r>
            <a:r>
              <a:rPr dirty="0" sz="2400" lang="en-US"/>
              <a:t> </a:t>
            </a:r>
            <a:r>
              <a:rPr dirty="0" sz="2400" lang="en-US" err="1"/>
              <a:t>serta</a:t>
            </a:r>
            <a:r>
              <a:rPr dirty="0" sz="2400" lang="en-US"/>
              <a:t> </a:t>
            </a:r>
            <a:r>
              <a:rPr dirty="0" sz="2400" lang="en-US" err="1"/>
              <a:t>panjang</a:t>
            </a:r>
            <a:r>
              <a:rPr dirty="0" sz="2400" lang="en-US"/>
              <a:t> </a:t>
            </a:r>
            <a:r>
              <a:rPr dirty="0" sz="2400" lang="en-US" err="1"/>
              <a:t>gelombang</a:t>
            </a:r>
            <a:r>
              <a:rPr dirty="0" sz="2400" lang="en-US"/>
              <a:t> </a:t>
            </a:r>
            <a:r>
              <a:rPr dirty="0" sz="2400" lang="en-US" err="1"/>
              <a:t>cahaya</a:t>
            </a:r>
            <a:r>
              <a:rPr dirty="0" sz="2400" lang="en-US"/>
              <a:t>. </a:t>
            </a:r>
            <a:r>
              <a:rPr dirty="0" sz="2400" lang="en-US" err="1"/>
              <a:t>Dengan</a:t>
            </a:r>
            <a:r>
              <a:rPr dirty="0" sz="2400" lang="en-US"/>
              <a:t> </a:t>
            </a:r>
            <a:r>
              <a:rPr dirty="0" sz="2400" lang="en-US" err="1"/>
              <a:t>mengukur</a:t>
            </a:r>
            <a:r>
              <a:rPr dirty="0" sz="2400" lang="en-US"/>
              <a:t> </a:t>
            </a:r>
            <a:r>
              <a:rPr dirty="0" sz="2400" lang="en-US" err="1"/>
              <a:t>suhu</a:t>
            </a:r>
            <a:r>
              <a:rPr dirty="0" sz="2400" lang="en-US"/>
              <a:t> dan </a:t>
            </a:r>
            <a:r>
              <a:rPr dirty="0" sz="2400" lang="en-US" err="1"/>
              <a:t>indeks</a:t>
            </a:r>
            <a:r>
              <a:rPr dirty="0" sz="2400" lang="en-US"/>
              <a:t> bias air </a:t>
            </a:r>
            <a:r>
              <a:rPr dirty="0" sz="2400" lang="en-US" err="1"/>
              <a:t>laut</a:t>
            </a:r>
            <a:r>
              <a:rPr dirty="0" sz="2400" lang="en-US"/>
              <a:t> </a:t>
            </a:r>
            <a:r>
              <a:rPr dirty="0" sz="2400" lang="en-US" err="1"/>
              <a:t>untuk</a:t>
            </a:r>
            <a:r>
              <a:rPr dirty="0" sz="2400" lang="en-US"/>
              <a:t> </a:t>
            </a:r>
            <a:r>
              <a:rPr dirty="0" sz="2400" lang="en-US" err="1"/>
              <a:t>suatu</a:t>
            </a:r>
            <a:r>
              <a:rPr dirty="0" sz="2400" lang="en-US"/>
              <a:t> </a:t>
            </a:r>
            <a:r>
              <a:rPr dirty="0" sz="2400" lang="en-US" err="1"/>
              <a:t>panjang</a:t>
            </a:r>
            <a:r>
              <a:rPr dirty="0" sz="2400" lang="en-US"/>
              <a:t> </a:t>
            </a:r>
            <a:r>
              <a:rPr dirty="0" sz="2400" lang="en-US" err="1"/>
              <a:t>gelombang</a:t>
            </a:r>
            <a:r>
              <a:rPr dirty="0" sz="2400" lang="en-US"/>
              <a:t> </a:t>
            </a:r>
            <a:r>
              <a:rPr dirty="0" sz="2400" lang="en-US" err="1"/>
              <a:t>cahaya</a:t>
            </a:r>
            <a:r>
              <a:rPr dirty="0" sz="2400" lang="en-US"/>
              <a:t> </a:t>
            </a:r>
            <a:r>
              <a:rPr dirty="0" sz="2400" lang="en-US" err="1"/>
              <a:t>tertentu</a:t>
            </a:r>
            <a:r>
              <a:rPr dirty="0" sz="2400" lang="en-US"/>
              <a:t>, </a:t>
            </a:r>
            <a:r>
              <a:rPr dirty="0" sz="2400" lang="en-US" err="1"/>
              <a:t>nilai</a:t>
            </a:r>
            <a:r>
              <a:rPr dirty="0" sz="2400" lang="en-US"/>
              <a:t> </a:t>
            </a:r>
            <a:r>
              <a:rPr dirty="0" sz="2400" lang="en-US" err="1"/>
              <a:t>salinitas</a:t>
            </a:r>
            <a:r>
              <a:rPr dirty="0" sz="2400" lang="en-US"/>
              <a:t> air </a:t>
            </a:r>
            <a:r>
              <a:rPr dirty="0" sz="2400" lang="en-US" err="1"/>
              <a:t>laut</a:t>
            </a:r>
            <a:r>
              <a:rPr dirty="0" sz="2400" lang="en-US"/>
              <a:t> </a:t>
            </a:r>
            <a:r>
              <a:rPr dirty="0" sz="2400" lang="en-US" err="1"/>
              <a:t>dapat</a:t>
            </a:r>
            <a:r>
              <a:rPr dirty="0" sz="2400" lang="en-US"/>
              <a:t> </a:t>
            </a:r>
            <a:r>
              <a:rPr dirty="0" sz="2400" lang="en-US" err="1"/>
              <a:t>ditentukan</a:t>
            </a:r>
            <a:r>
              <a:rPr dirty="0" sz="2400" lang="en-US"/>
              <a:t>. Alat </a:t>
            </a:r>
            <a:r>
              <a:rPr dirty="0" sz="2400" lang="en-US" err="1"/>
              <a:t>ukur</a:t>
            </a:r>
            <a:r>
              <a:rPr dirty="0" sz="2400" lang="en-US"/>
              <a:t> yang </a:t>
            </a:r>
            <a:r>
              <a:rPr dirty="0" sz="2400" lang="en-US" err="1"/>
              <a:t>berdasarkan</a:t>
            </a:r>
            <a:r>
              <a:rPr dirty="0" sz="2400" lang="en-US"/>
              <a:t> </a:t>
            </a:r>
            <a:r>
              <a:rPr dirty="0" sz="2400" lang="en-US" err="1"/>
              <a:t>metode</a:t>
            </a:r>
            <a:r>
              <a:rPr dirty="0" sz="2400" lang="en-US"/>
              <a:t> </a:t>
            </a:r>
            <a:r>
              <a:rPr dirty="0" sz="2400" lang="en-US" err="1"/>
              <a:t>ini</a:t>
            </a:r>
            <a:r>
              <a:rPr dirty="0" sz="2400" lang="en-US"/>
              <a:t> </a:t>
            </a:r>
            <a:r>
              <a:rPr dirty="0" sz="2400" lang="en-US" err="1"/>
              <a:t>dinamakan</a:t>
            </a:r>
            <a:r>
              <a:rPr dirty="0" sz="2400" lang="en-US"/>
              <a:t> hand refractometer (</a:t>
            </a:r>
            <a:r>
              <a:rPr dirty="0" sz="2400" lang="en-US" err="1"/>
              <a:t>Arief</a:t>
            </a:r>
            <a:r>
              <a:rPr dirty="0" sz="2400" lang="en-US"/>
              <a:t>, 1984). </a:t>
            </a:r>
            <a:r>
              <a:rPr dirty="0" sz="2400" lang="en-US" err="1"/>
              <a:t>Refraktometer</a:t>
            </a:r>
            <a:r>
              <a:rPr dirty="0" sz="2400" lang="en-US"/>
              <a:t> </a:t>
            </a:r>
            <a:r>
              <a:rPr dirty="0" sz="2400" lang="en-US" err="1"/>
              <a:t>memerlukan</a:t>
            </a:r>
            <a:r>
              <a:rPr dirty="0" sz="2400" lang="en-US"/>
              <a:t> </a:t>
            </a:r>
            <a:r>
              <a:rPr dirty="0" sz="2400" lang="en-US" err="1"/>
              <a:t>contoh</a:t>
            </a:r>
            <a:r>
              <a:rPr dirty="0" sz="2400" lang="en-US"/>
              <a:t> air </a:t>
            </a:r>
            <a:r>
              <a:rPr dirty="0" sz="2400" lang="en-US" err="1"/>
              <a:t>laut</a:t>
            </a:r>
            <a:r>
              <a:rPr dirty="0" sz="2400" lang="en-US"/>
              <a:t> </a:t>
            </a:r>
            <a:r>
              <a:rPr dirty="0" sz="2400" lang="en-US" err="1"/>
              <a:t>antara</a:t>
            </a:r>
            <a:r>
              <a:rPr dirty="0" sz="2400" lang="en-US"/>
              <a:t> </a:t>
            </a:r>
            <a:r>
              <a:rPr dirty="0" sz="2400" lang="en-US" err="1"/>
              <a:t>beberapa</a:t>
            </a:r>
            <a:r>
              <a:rPr dirty="0" sz="2400" lang="en-US"/>
              <a:t> tetes </a:t>
            </a:r>
            <a:r>
              <a:rPr dirty="0" sz="2400" lang="en-US" err="1"/>
              <a:t>hingga</a:t>
            </a:r>
            <a:r>
              <a:rPr dirty="0" sz="2400" lang="en-US"/>
              <a:t> </a:t>
            </a:r>
            <a:r>
              <a:rPr dirty="0" sz="2400" lang="en-US" err="1"/>
              <a:t>sekitar</a:t>
            </a:r>
            <a:r>
              <a:rPr dirty="0" sz="2400" lang="en-US"/>
              <a:t> 15 ml, </a:t>
            </a:r>
            <a:r>
              <a:rPr dirty="0" sz="2400" lang="en-US" err="1"/>
              <a:t>tergantung</a:t>
            </a:r>
            <a:r>
              <a:rPr dirty="0" sz="2400" lang="en-US"/>
              <a:t> pada </a:t>
            </a:r>
            <a:r>
              <a:rPr dirty="0" sz="2400" lang="en-US" err="1"/>
              <a:t>jenis</a:t>
            </a:r>
            <a:r>
              <a:rPr dirty="0" sz="2400" lang="en-US"/>
              <a:t> </a:t>
            </a:r>
            <a:r>
              <a:rPr dirty="0" sz="2400" lang="en-US" err="1"/>
              <a:t>alatnya</a:t>
            </a:r>
            <a:r>
              <a:rPr dirty="0" sz="2400" lang="en-US"/>
              <a:t>. </a:t>
            </a:r>
            <a:r>
              <a:rPr dirty="0" sz="2400" lang="en-US" err="1"/>
              <a:t>Ketelitian</a:t>
            </a:r>
            <a:r>
              <a:rPr dirty="0" sz="2400" lang="en-US"/>
              <a:t> </a:t>
            </a:r>
            <a:r>
              <a:rPr dirty="0" sz="2400" lang="en-US" err="1"/>
              <a:t>alat</a:t>
            </a:r>
            <a:r>
              <a:rPr dirty="0" sz="2400" lang="en-US"/>
              <a:t> </a:t>
            </a:r>
            <a:r>
              <a:rPr dirty="0" sz="2400" lang="en-US" err="1"/>
              <a:t>ukur</a:t>
            </a:r>
            <a:r>
              <a:rPr dirty="0" sz="2400" lang="en-US"/>
              <a:t> </a:t>
            </a:r>
            <a:r>
              <a:rPr dirty="0" sz="2400" lang="en-US" err="1"/>
              <a:t>ini</a:t>
            </a:r>
            <a:r>
              <a:rPr dirty="0" sz="2400" lang="en-US"/>
              <a:t> </a:t>
            </a:r>
            <a:r>
              <a:rPr dirty="0" sz="2400" lang="en-US" err="1"/>
              <a:t>berkisar</a:t>
            </a:r>
            <a:r>
              <a:rPr dirty="0" sz="2400" lang="en-US"/>
              <a:t> </a:t>
            </a:r>
            <a:r>
              <a:rPr dirty="0" sz="2400" lang="en-US" err="1"/>
              <a:t>antara</a:t>
            </a:r>
            <a:r>
              <a:rPr dirty="0" sz="2400" lang="en-US"/>
              <a:t> 0,5 ‰ </a:t>
            </a:r>
            <a:r>
              <a:rPr dirty="0" sz="2400" lang="en-US" err="1"/>
              <a:t>hingga</a:t>
            </a:r>
            <a:r>
              <a:rPr dirty="0" sz="2400" lang="en-US"/>
              <a:t> 0,05 ‰. Alat </a:t>
            </a:r>
            <a:r>
              <a:rPr dirty="0" sz="2400" lang="en-US" err="1"/>
              <a:t>ukur</a:t>
            </a:r>
            <a:r>
              <a:rPr dirty="0" sz="2400" lang="en-US"/>
              <a:t> </a:t>
            </a:r>
            <a:r>
              <a:rPr dirty="0" sz="2400" lang="en-US" err="1"/>
              <a:t>ini</a:t>
            </a:r>
            <a:r>
              <a:rPr dirty="0" sz="2400" lang="en-US"/>
              <a:t> </a:t>
            </a:r>
            <a:r>
              <a:rPr dirty="0" sz="2400" lang="en-US" err="1"/>
              <a:t>ringkas</a:t>
            </a:r>
            <a:r>
              <a:rPr dirty="0" sz="2400" lang="en-US"/>
              <a:t> dan </a:t>
            </a:r>
            <a:r>
              <a:rPr dirty="0" sz="2400" lang="en-US" err="1"/>
              <a:t>sangat</a:t>
            </a:r>
            <a:r>
              <a:rPr dirty="0" sz="2400" lang="en-US"/>
              <a:t> </a:t>
            </a:r>
            <a:r>
              <a:rPr dirty="0" sz="2400" lang="en-US" err="1"/>
              <a:t>praktis</a:t>
            </a:r>
            <a:r>
              <a:rPr dirty="0" sz="2400" lang="en-US"/>
              <a:t> </a:t>
            </a:r>
            <a:r>
              <a:rPr dirty="0" sz="2400" lang="en-US" err="1"/>
              <a:t>untuk</a:t>
            </a:r>
            <a:r>
              <a:rPr dirty="0" sz="2400" lang="en-US"/>
              <a:t> </a:t>
            </a:r>
            <a:r>
              <a:rPr dirty="0" sz="2400" lang="en-US" err="1"/>
              <a:t>digunakan</a:t>
            </a:r>
            <a:r>
              <a:rPr dirty="0" sz="2400" lang="en-US"/>
              <a:t> di </a:t>
            </a:r>
            <a:r>
              <a:rPr dirty="0" sz="2400" lang="en-US" err="1"/>
              <a:t>lapangan</a:t>
            </a:r>
            <a:r>
              <a:rPr dirty="0" sz="2400" lang="en-US"/>
              <a:t> (</a:t>
            </a:r>
            <a:r>
              <a:rPr dirty="0" sz="2400" lang="en-US" err="1"/>
              <a:t>Arief</a:t>
            </a:r>
            <a:r>
              <a:rPr dirty="0" sz="2400" lang="en-US"/>
              <a:t>, 1984).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2141621" y="0"/>
            <a:ext cx="7696200" cy="6569241"/>
          </a:xfrm>
          <a:prstGeom prst="rect"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838200" y="1166191"/>
            <a:ext cx="10515600" cy="5010772"/>
          </a:xfrm>
        </p:spPr>
        <p:txBody>
          <a:bodyPr>
            <a:normAutofit/>
          </a:bodyPr>
          <a:p>
            <a:r>
              <a:rPr dirty="0" lang="en-US"/>
              <a:t> </a:t>
            </a:r>
            <a:r>
              <a:rPr dirty="0" lang="en-US" err="1"/>
              <a:t>Konduktivitimeter</a:t>
            </a:r>
            <a:r>
              <a:rPr dirty="0" lang="en-US"/>
              <a:t> (</a:t>
            </a:r>
            <a:r>
              <a:rPr dirty="0" lang="en-US" err="1"/>
              <a:t>daya</a:t>
            </a:r>
            <a:r>
              <a:rPr dirty="0" lang="en-US"/>
              <a:t> </a:t>
            </a:r>
            <a:r>
              <a:rPr dirty="0" lang="en-US" err="1"/>
              <a:t>hantar</a:t>
            </a:r>
            <a:r>
              <a:rPr dirty="0" lang="en-US"/>
              <a:t> </a:t>
            </a:r>
            <a:r>
              <a:rPr dirty="0" lang="en-US" err="1"/>
              <a:t>listrik</a:t>
            </a:r>
            <a:r>
              <a:rPr dirty="0" lang="en-US"/>
              <a:t>)</a:t>
            </a:r>
          </a:p>
        </p:txBody>
      </p:sp>
      <p:sp>
        <p:nvSpPr>
          <p:cNvPr id="1048620" name="Rectangle 3"/>
          <p:cNvSpPr/>
          <p:nvPr/>
        </p:nvSpPr>
        <p:spPr>
          <a:xfrm>
            <a:off x="1232452" y="1921566"/>
            <a:ext cx="5579165" cy="4373218"/>
          </a:xfrm>
          <a:prstGeom prst="rect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just"/>
            <a:r>
              <a:rPr dirty="0" lang="en-US"/>
              <a:t>Air </a:t>
            </a:r>
            <a:r>
              <a:rPr dirty="0" lang="en-US" err="1"/>
              <a:t>laut</a:t>
            </a:r>
            <a:r>
              <a:rPr dirty="0" lang="en-US"/>
              <a:t> </a:t>
            </a:r>
            <a:r>
              <a:rPr dirty="0" lang="en-US" err="1"/>
              <a:t>merupakan</a:t>
            </a:r>
            <a:r>
              <a:rPr dirty="0" lang="en-US"/>
              <a:t> </a:t>
            </a:r>
            <a:r>
              <a:rPr dirty="0" lang="en-US" err="1"/>
              <a:t>suatu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 </a:t>
            </a:r>
            <a:r>
              <a:rPr dirty="0" lang="en-US" err="1"/>
              <a:t>elektrolit</a:t>
            </a:r>
            <a:r>
              <a:rPr dirty="0" lang="en-US"/>
              <a:t> yang </a:t>
            </a:r>
            <a:r>
              <a:rPr dirty="0" lang="en-US" err="1"/>
              <a:t>artinya</a:t>
            </a:r>
            <a:r>
              <a:rPr dirty="0" lang="en-US"/>
              <a:t> </a:t>
            </a:r>
            <a:r>
              <a:rPr dirty="0" lang="en-US" err="1"/>
              <a:t>dapat</a:t>
            </a:r>
            <a:r>
              <a:rPr dirty="0" lang="en-US"/>
              <a:t> </a:t>
            </a:r>
            <a:r>
              <a:rPr dirty="0" lang="en-US" err="1"/>
              <a:t>menghantarkan</a:t>
            </a:r>
            <a:r>
              <a:rPr dirty="0" lang="en-US"/>
              <a:t> </a:t>
            </a:r>
            <a:r>
              <a:rPr dirty="0" lang="en-US" err="1"/>
              <a:t>aliran</a:t>
            </a:r>
            <a:r>
              <a:rPr dirty="0" lang="en-US"/>
              <a:t> </a:t>
            </a:r>
            <a:r>
              <a:rPr dirty="0" lang="en-US" err="1"/>
              <a:t>listrik</a:t>
            </a:r>
            <a:r>
              <a:rPr dirty="0" lang="en-US"/>
              <a:t>. Sifat </a:t>
            </a:r>
            <a:r>
              <a:rPr dirty="0" lang="en-US" err="1"/>
              <a:t>daya</a:t>
            </a:r>
            <a:r>
              <a:rPr dirty="0" lang="en-US"/>
              <a:t> </a:t>
            </a:r>
            <a:r>
              <a:rPr dirty="0" lang="en-US" err="1"/>
              <a:t>hantar</a:t>
            </a:r>
            <a:r>
              <a:rPr dirty="0" lang="en-US"/>
              <a:t> </a:t>
            </a:r>
            <a:r>
              <a:rPr dirty="0" lang="en-US" err="1"/>
              <a:t>listrik</a:t>
            </a:r>
            <a:r>
              <a:rPr dirty="0" lang="en-US"/>
              <a:t> </a:t>
            </a:r>
            <a:r>
              <a:rPr dirty="0" lang="en-US" err="1"/>
              <a:t>ini</a:t>
            </a:r>
            <a:r>
              <a:rPr dirty="0" lang="en-US"/>
              <a:t> </a:t>
            </a:r>
            <a:r>
              <a:rPr dirty="0" lang="en-US" err="1"/>
              <a:t>bergantung</a:t>
            </a:r>
            <a:r>
              <a:rPr dirty="0" lang="en-US"/>
              <a:t> pada </a:t>
            </a:r>
            <a:r>
              <a:rPr dirty="0" lang="en-US" err="1"/>
              <a:t>nilai</a:t>
            </a:r>
            <a:r>
              <a:rPr dirty="0" lang="en-US"/>
              <a:t> </a:t>
            </a:r>
            <a:r>
              <a:rPr dirty="0" lang="en-US" err="1"/>
              <a:t>salinitas</a:t>
            </a:r>
            <a:r>
              <a:rPr dirty="0" lang="en-US"/>
              <a:t> dan </a:t>
            </a:r>
            <a:r>
              <a:rPr dirty="0" lang="en-US" err="1"/>
              <a:t>suhu</a:t>
            </a:r>
            <a:r>
              <a:rPr dirty="0" lang="en-US"/>
              <a:t> air </a:t>
            </a:r>
            <a:r>
              <a:rPr dirty="0" lang="en-US" err="1"/>
              <a:t>laut</a:t>
            </a:r>
            <a:r>
              <a:rPr dirty="0" lang="en-US"/>
              <a:t>. </a:t>
            </a:r>
            <a:r>
              <a:rPr dirty="0" lang="en-US" err="1"/>
              <a:t>Hampir</a:t>
            </a:r>
            <a:r>
              <a:rPr dirty="0" lang="en-US"/>
              <a:t> </a:t>
            </a:r>
            <a:r>
              <a:rPr dirty="0" lang="en-US" err="1"/>
              <a:t>semua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</a:t>
            </a:r>
            <a:r>
              <a:rPr dirty="0" lang="en-US" err="1"/>
              <a:t>salinitas</a:t>
            </a:r>
            <a:r>
              <a:rPr dirty="0" lang="en-US"/>
              <a:t> </a:t>
            </a:r>
            <a:r>
              <a:rPr dirty="0" lang="en-US" err="1"/>
              <a:t>menggunakan</a:t>
            </a:r>
            <a:r>
              <a:rPr dirty="0" lang="en-US"/>
              <a:t> </a:t>
            </a:r>
            <a:r>
              <a:rPr dirty="0" lang="en-US" err="1"/>
              <a:t>metode</a:t>
            </a:r>
            <a:r>
              <a:rPr dirty="0" lang="en-US"/>
              <a:t> </a:t>
            </a:r>
            <a:r>
              <a:rPr dirty="0" lang="en-US" err="1"/>
              <a:t>daya</a:t>
            </a:r>
            <a:r>
              <a:rPr dirty="0" lang="en-US"/>
              <a:t> </a:t>
            </a:r>
            <a:r>
              <a:rPr dirty="0" lang="en-US" err="1"/>
              <a:t>hantar</a:t>
            </a:r>
            <a:r>
              <a:rPr dirty="0" lang="en-US"/>
              <a:t> </a:t>
            </a:r>
            <a:r>
              <a:rPr dirty="0" lang="en-US" err="1"/>
              <a:t>listrik</a:t>
            </a:r>
            <a:r>
              <a:rPr dirty="0" lang="en-US"/>
              <a:t>. </a:t>
            </a:r>
            <a:r>
              <a:rPr dirty="0" lang="en-US" err="1"/>
              <a:t>Metode</a:t>
            </a:r>
            <a:r>
              <a:rPr dirty="0" lang="en-US"/>
              <a:t> </a:t>
            </a:r>
            <a:r>
              <a:rPr dirty="0" lang="en-US" err="1"/>
              <a:t>ini</a:t>
            </a:r>
            <a:r>
              <a:rPr dirty="0" lang="en-US"/>
              <a:t> </a:t>
            </a:r>
            <a:r>
              <a:rPr dirty="0" lang="en-US" err="1"/>
              <a:t>memberikan</a:t>
            </a:r>
            <a:r>
              <a:rPr dirty="0" lang="en-US"/>
              <a:t> </a:t>
            </a:r>
            <a:r>
              <a:rPr dirty="0" lang="en-US" err="1"/>
              <a:t>beberapa</a:t>
            </a:r>
            <a:r>
              <a:rPr dirty="0" lang="en-US"/>
              <a:t> </a:t>
            </a:r>
            <a:r>
              <a:rPr dirty="0" lang="en-US" err="1"/>
              <a:t>keuntungan</a:t>
            </a:r>
            <a:r>
              <a:rPr dirty="0" lang="en-US"/>
              <a:t> </a:t>
            </a:r>
            <a:r>
              <a:rPr dirty="0" lang="en-US" err="1"/>
              <a:t>dibandingkan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metode</a:t>
            </a:r>
            <a:r>
              <a:rPr dirty="0" lang="en-US"/>
              <a:t> lain, </a:t>
            </a:r>
            <a:r>
              <a:rPr dirty="0" lang="en-US" err="1"/>
              <a:t>antara</a:t>
            </a:r>
            <a:r>
              <a:rPr dirty="0" lang="en-US"/>
              <a:t> lain </a:t>
            </a:r>
            <a:r>
              <a:rPr dirty="0" lang="en-US" err="1"/>
              <a:t>pengukuran</a:t>
            </a:r>
            <a:r>
              <a:rPr dirty="0" lang="en-US"/>
              <a:t> </a:t>
            </a:r>
            <a:r>
              <a:rPr dirty="0" lang="en-US" err="1"/>
              <a:t>menjadi</a:t>
            </a:r>
            <a:r>
              <a:rPr dirty="0" lang="en-US"/>
              <a:t> </a:t>
            </a:r>
            <a:r>
              <a:rPr dirty="0" lang="en-US" err="1"/>
              <a:t>sangat</a:t>
            </a:r>
            <a:r>
              <a:rPr dirty="0" lang="en-US"/>
              <a:t> </a:t>
            </a:r>
            <a:r>
              <a:rPr dirty="0" lang="en-US" err="1"/>
              <a:t>praktis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ketelitian</a:t>
            </a:r>
            <a:r>
              <a:rPr dirty="0" lang="en-US"/>
              <a:t> yang </a:t>
            </a:r>
            <a:r>
              <a:rPr dirty="0" lang="en-US" err="1"/>
              <a:t>tinggi</a:t>
            </a:r>
            <a:r>
              <a:rPr dirty="0" lang="en-US"/>
              <a:t>. </a:t>
            </a:r>
            <a:r>
              <a:rPr dirty="0" lang="en-US" err="1"/>
              <a:t>Ketelitian</a:t>
            </a:r>
            <a:r>
              <a:rPr dirty="0" lang="en-US"/>
              <a:t> </a:t>
            </a:r>
            <a:r>
              <a:rPr dirty="0" lang="en-US" err="1"/>
              <a:t>alat</a:t>
            </a:r>
            <a:r>
              <a:rPr dirty="0" lang="en-US"/>
              <a:t> </a:t>
            </a:r>
            <a:r>
              <a:rPr dirty="0" lang="en-US" err="1"/>
              <a:t>ukur</a:t>
            </a:r>
            <a:r>
              <a:rPr dirty="0" lang="en-US"/>
              <a:t> </a:t>
            </a:r>
            <a:r>
              <a:rPr dirty="0" lang="en-US" err="1"/>
              <a:t>ini</a:t>
            </a:r>
            <a:r>
              <a:rPr dirty="0" lang="en-US"/>
              <a:t> </a:t>
            </a:r>
            <a:r>
              <a:rPr dirty="0" lang="en-US" err="1"/>
              <a:t>sangat</a:t>
            </a:r>
            <a:r>
              <a:rPr dirty="0" lang="en-US"/>
              <a:t> </a:t>
            </a:r>
            <a:r>
              <a:rPr dirty="0" lang="en-US" err="1"/>
              <a:t>bervariasi</a:t>
            </a:r>
            <a:r>
              <a:rPr dirty="0" lang="en-US"/>
              <a:t> </a:t>
            </a:r>
            <a:r>
              <a:rPr dirty="0" lang="en-US" err="1"/>
              <a:t>yaitu</a:t>
            </a:r>
            <a:r>
              <a:rPr dirty="0" lang="en-US"/>
              <a:t> </a:t>
            </a:r>
            <a:r>
              <a:rPr dirty="0" lang="en-US" err="1"/>
              <a:t>antara</a:t>
            </a:r>
            <a:r>
              <a:rPr dirty="0" lang="en-US"/>
              <a:t> 0,1 ‰ </a:t>
            </a:r>
            <a:r>
              <a:rPr dirty="0" lang="en-US" err="1"/>
              <a:t>hingga</a:t>
            </a:r>
            <a:r>
              <a:rPr dirty="0" lang="en-US"/>
              <a:t> 0,003 ‰ </a:t>
            </a:r>
            <a:r>
              <a:rPr dirty="0" lang="en-US" err="1"/>
              <a:t>tergantung</a:t>
            </a:r>
            <a:r>
              <a:rPr dirty="0" lang="en-US"/>
              <a:t> pada </a:t>
            </a:r>
            <a:r>
              <a:rPr dirty="0" lang="en-US" err="1"/>
              <a:t>tujuan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yang </a:t>
            </a:r>
            <a:r>
              <a:rPr dirty="0" lang="en-US" err="1"/>
              <a:t>dilakukan</a:t>
            </a:r>
            <a:r>
              <a:rPr dirty="0" lang="en-US"/>
              <a:t>.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studi</a:t>
            </a:r>
            <a:r>
              <a:rPr dirty="0" lang="en-US"/>
              <a:t> </a:t>
            </a:r>
            <a:r>
              <a:rPr dirty="0" lang="en-US" err="1"/>
              <a:t>biologi</a:t>
            </a:r>
            <a:r>
              <a:rPr dirty="0" lang="en-US"/>
              <a:t> </a:t>
            </a:r>
            <a:r>
              <a:rPr dirty="0" lang="en-US" err="1"/>
              <a:t>kelautan</a:t>
            </a:r>
            <a:r>
              <a:rPr dirty="0" lang="en-US"/>
              <a:t> </a:t>
            </a:r>
            <a:r>
              <a:rPr dirty="0" lang="en-US" err="1"/>
              <a:t>ketelitian</a:t>
            </a:r>
            <a:r>
              <a:rPr dirty="0" lang="en-US"/>
              <a:t> </a:t>
            </a:r>
            <a:r>
              <a:rPr dirty="0" lang="en-US" err="1"/>
              <a:t>sebesar</a:t>
            </a:r>
            <a:r>
              <a:rPr dirty="0" lang="en-US"/>
              <a:t> 0,1 ‰ </a:t>
            </a:r>
            <a:r>
              <a:rPr dirty="0" lang="en-US" err="1"/>
              <a:t>umumnya</a:t>
            </a:r>
            <a:r>
              <a:rPr dirty="0" lang="en-US"/>
              <a:t> </a:t>
            </a:r>
            <a:r>
              <a:rPr dirty="0" lang="en-US" err="1"/>
              <a:t>sudah</a:t>
            </a:r>
            <a:r>
              <a:rPr dirty="0" lang="en-US"/>
              <a:t> </a:t>
            </a:r>
            <a:r>
              <a:rPr dirty="0" lang="en-US" err="1"/>
              <a:t>dianggap</a:t>
            </a:r>
            <a:r>
              <a:rPr dirty="0" lang="en-US"/>
              <a:t> </a:t>
            </a:r>
            <a:r>
              <a:rPr dirty="0" lang="en-US" err="1"/>
              <a:t>sudah</a:t>
            </a:r>
            <a:r>
              <a:rPr dirty="0" lang="en-US"/>
              <a:t> </a:t>
            </a:r>
            <a:r>
              <a:rPr dirty="0" lang="en-US" err="1"/>
              <a:t>mencukupi</a:t>
            </a:r>
            <a:r>
              <a:rPr dirty="0" lang="en-US"/>
              <a:t>, </a:t>
            </a:r>
            <a:r>
              <a:rPr dirty="0" lang="en-US" err="1"/>
              <a:t>tetapi</a:t>
            </a:r>
            <a:r>
              <a:rPr dirty="0" lang="en-US"/>
              <a:t>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studi</a:t>
            </a:r>
            <a:r>
              <a:rPr dirty="0" lang="en-US"/>
              <a:t> </a:t>
            </a:r>
            <a:r>
              <a:rPr dirty="0" lang="en-US" err="1"/>
              <a:t>dinamika</a:t>
            </a:r>
            <a:r>
              <a:rPr dirty="0" lang="en-US"/>
              <a:t> </a:t>
            </a:r>
            <a:r>
              <a:rPr dirty="0" lang="en-US" err="1"/>
              <a:t>massa</a:t>
            </a:r>
            <a:r>
              <a:rPr dirty="0" lang="en-US"/>
              <a:t> air </a:t>
            </a:r>
            <a:r>
              <a:rPr dirty="0" lang="en-US" err="1"/>
              <a:t>diperlukan</a:t>
            </a:r>
            <a:r>
              <a:rPr dirty="0" lang="en-US"/>
              <a:t> </a:t>
            </a:r>
            <a:r>
              <a:rPr dirty="0" lang="en-US" err="1"/>
              <a:t>ketelitian</a:t>
            </a:r>
            <a:r>
              <a:rPr dirty="0" lang="en-US"/>
              <a:t> minimal 0,01 ‰  (</a:t>
            </a:r>
            <a:r>
              <a:rPr dirty="0" lang="en-US" err="1"/>
              <a:t>Arief</a:t>
            </a:r>
            <a:r>
              <a:rPr dirty="0" lang="en-US"/>
              <a:t>, 1984).</a:t>
            </a:r>
          </a:p>
          <a:p>
            <a:pPr algn="ctr"/>
            <a:endParaRPr dirty="0" lang="en-US"/>
          </a:p>
        </p:txBody>
      </p:sp>
      <p:pic>
        <p:nvPicPr>
          <p:cNvPr id="2097161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7487478" y="1166190"/>
            <a:ext cx="3379305" cy="5275815"/>
          </a:xfrm>
          <a:prstGeom prst="rect"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/>
              <a:t>Metode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</a:t>
            </a:r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err="1"/>
              <a:t>SalinitasAlat</a:t>
            </a:r>
            <a:r>
              <a:rPr dirty="0" lang="en-US"/>
              <a:t> Alat yang </a:t>
            </a:r>
            <a:r>
              <a:rPr dirty="0" lang="en-US" err="1"/>
              <a:t>digunakan</a:t>
            </a:r>
            <a:r>
              <a:rPr dirty="0" lang="en-US"/>
              <a:t> </a:t>
            </a:r>
            <a:r>
              <a:rPr dirty="0" lang="en-US" err="1"/>
              <a:t>dalam</a:t>
            </a:r>
            <a:r>
              <a:rPr dirty="0" lang="en-US"/>
              <a:t> </a:t>
            </a:r>
            <a:r>
              <a:rPr dirty="0" lang="en-US" err="1"/>
              <a:t>praktikum</a:t>
            </a:r>
            <a:r>
              <a:rPr dirty="0" lang="en-US"/>
              <a:t> </a:t>
            </a:r>
            <a:r>
              <a:rPr dirty="0" lang="en-US" err="1"/>
              <a:t>ini</a:t>
            </a:r>
            <a:r>
              <a:rPr dirty="0" lang="en-US"/>
              <a:t> </a:t>
            </a:r>
            <a:r>
              <a:rPr dirty="0" lang="en-US" err="1"/>
              <a:t>yaitu</a:t>
            </a:r>
            <a:r>
              <a:rPr dirty="0" lang="en-US"/>
              <a:t>, hand refractometer. </a:t>
            </a:r>
            <a:r>
              <a:rPr dirty="0" lang="en-US" err="1"/>
              <a:t>BahanBahan</a:t>
            </a:r>
            <a:r>
              <a:rPr dirty="0" lang="en-US"/>
              <a:t> yang </a:t>
            </a:r>
            <a:r>
              <a:rPr dirty="0" lang="en-US" err="1"/>
              <a:t>digunakan</a:t>
            </a:r>
            <a:r>
              <a:rPr dirty="0" lang="en-US"/>
              <a:t> </a:t>
            </a:r>
            <a:r>
              <a:rPr dirty="0" lang="en-US" err="1"/>
              <a:t>yaitu</a:t>
            </a:r>
            <a:r>
              <a:rPr dirty="0" lang="en-US"/>
              <a:t>, air </a:t>
            </a:r>
            <a:r>
              <a:rPr dirty="0" lang="en-US" err="1"/>
              <a:t>aquades</a:t>
            </a:r>
            <a:r>
              <a:rPr dirty="0" lang="en-US"/>
              <a:t>, dan air sample.</a:t>
            </a:r>
          </a:p>
          <a:p>
            <a:r>
              <a:rPr dirty="0" lang="en-US"/>
              <a:t>Cara </a:t>
            </a:r>
            <a:r>
              <a:rPr dirty="0" lang="en-US" err="1"/>
              <a:t>kerja</a:t>
            </a:r>
            <a:r>
              <a:rPr dirty="0" lang="en-US"/>
              <a:t> Hand refractometer </a:t>
            </a:r>
            <a:r>
              <a:rPr dirty="0" lang="en-US" err="1"/>
              <a:t>disiapkan</a:t>
            </a:r>
            <a:r>
              <a:rPr dirty="0" lang="en-US"/>
              <a:t>, </a:t>
            </a:r>
            <a:r>
              <a:rPr dirty="0" lang="en-US" err="1"/>
              <a:t>setelah</a:t>
            </a:r>
            <a:r>
              <a:rPr dirty="0" lang="en-US"/>
              <a:t> </a:t>
            </a:r>
            <a:r>
              <a:rPr dirty="0" lang="en-US" err="1"/>
              <a:t>itu</a:t>
            </a:r>
            <a:r>
              <a:rPr dirty="0" lang="en-US"/>
              <a:t> </a:t>
            </a:r>
            <a:r>
              <a:rPr dirty="0" lang="en-US" err="1"/>
              <a:t>lakukan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</a:t>
            </a:r>
            <a:r>
              <a:rPr dirty="0" lang="en-US" err="1"/>
              <a:t>salinitas</a:t>
            </a:r>
            <a:r>
              <a:rPr dirty="0" lang="en-US"/>
              <a:t> </a:t>
            </a:r>
            <a:r>
              <a:rPr dirty="0" lang="en-US" err="1"/>
              <a:t>setiap</a:t>
            </a:r>
            <a:r>
              <a:rPr dirty="0" lang="en-US"/>
              <a:t> 15 </a:t>
            </a:r>
            <a:r>
              <a:rPr dirty="0" lang="en-US" err="1"/>
              <a:t>menit</a:t>
            </a:r>
            <a:r>
              <a:rPr dirty="0" lang="en-US"/>
              <a:t> </a:t>
            </a:r>
            <a:r>
              <a:rPr dirty="0" lang="en-US" err="1"/>
              <a:t>sekali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menuangkan</a:t>
            </a:r>
            <a:r>
              <a:rPr dirty="0" lang="en-US"/>
              <a:t> air sample </a:t>
            </a:r>
            <a:r>
              <a:rPr dirty="0" lang="en-US" err="1"/>
              <a:t>ke</a:t>
            </a:r>
            <a:r>
              <a:rPr dirty="0" lang="en-US"/>
              <a:t> </a:t>
            </a:r>
            <a:r>
              <a:rPr dirty="0" lang="en-US" err="1"/>
              <a:t>bagian</a:t>
            </a:r>
            <a:r>
              <a:rPr dirty="0" lang="en-US"/>
              <a:t> sensor hand refractometer, hand refractometer </a:t>
            </a:r>
            <a:r>
              <a:rPr dirty="0" lang="en-US" err="1"/>
              <a:t>diarahkan</a:t>
            </a:r>
            <a:r>
              <a:rPr dirty="0" lang="en-US"/>
              <a:t> </a:t>
            </a:r>
            <a:r>
              <a:rPr dirty="0" lang="en-US" err="1"/>
              <a:t>ke</a:t>
            </a:r>
            <a:r>
              <a:rPr dirty="0" lang="en-US"/>
              <a:t> </a:t>
            </a:r>
            <a:r>
              <a:rPr dirty="0" lang="en-US" err="1"/>
              <a:t>bagian</a:t>
            </a:r>
            <a:r>
              <a:rPr dirty="0" lang="en-US"/>
              <a:t> </a:t>
            </a:r>
            <a:r>
              <a:rPr dirty="0" lang="en-US" err="1"/>
              <a:t>tempat</a:t>
            </a:r>
            <a:r>
              <a:rPr dirty="0" lang="en-US"/>
              <a:t> </a:t>
            </a:r>
            <a:r>
              <a:rPr dirty="0" lang="en-US" err="1"/>
              <a:t>bercahaya</a:t>
            </a:r>
            <a:r>
              <a:rPr dirty="0" lang="en-US"/>
              <a:t>, </a:t>
            </a:r>
            <a:r>
              <a:rPr dirty="0" lang="en-US" err="1"/>
              <a:t>catat</a:t>
            </a:r>
            <a:r>
              <a:rPr dirty="0" lang="en-US"/>
              <a:t> data </a:t>
            </a:r>
            <a:r>
              <a:rPr dirty="0" lang="en-US" err="1"/>
              <a:t>secermat</a:t>
            </a:r>
            <a:r>
              <a:rPr dirty="0" lang="en-US"/>
              <a:t> </a:t>
            </a:r>
            <a:r>
              <a:rPr dirty="0" lang="en-US" err="1"/>
              <a:t>mungkin</a:t>
            </a:r>
            <a:r>
              <a:rPr dirty="0" lang="en-US"/>
              <a:t>, air </a:t>
            </a:r>
            <a:r>
              <a:rPr dirty="0" lang="en-US" err="1"/>
              <a:t>akuades</a:t>
            </a:r>
            <a:r>
              <a:rPr dirty="0" lang="en-US"/>
              <a:t> di </a:t>
            </a:r>
            <a:r>
              <a:rPr dirty="0" lang="en-US" err="1"/>
              <a:t>tuangkan</a:t>
            </a:r>
            <a:r>
              <a:rPr dirty="0" lang="en-US"/>
              <a:t> </a:t>
            </a:r>
            <a:r>
              <a:rPr dirty="0" lang="en-US" err="1"/>
              <a:t>ke</a:t>
            </a:r>
            <a:r>
              <a:rPr dirty="0" lang="en-US"/>
              <a:t> </a:t>
            </a:r>
            <a:r>
              <a:rPr dirty="0" lang="en-US" err="1"/>
              <a:t>bagian</a:t>
            </a:r>
            <a:r>
              <a:rPr dirty="0" lang="en-US"/>
              <a:t> sensor hand refractometer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menetralkan</a:t>
            </a:r>
            <a:r>
              <a:rPr dirty="0" lang="en-US"/>
              <a:t> </a:t>
            </a:r>
            <a:r>
              <a:rPr dirty="0" lang="en-US" err="1"/>
              <a:t>skala</a:t>
            </a:r>
            <a:r>
              <a:rPr dirty="0" lang="en-US"/>
              <a:t>, </a:t>
            </a:r>
            <a:r>
              <a:rPr dirty="0" lang="en-US" err="1"/>
              <a:t>lakukan</a:t>
            </a:r>
            <a:r>
              <a:rPr dirty="0" lang="en-US"/>
              <a:t> </a:t>
            </a:r>
            <a:r>
              <a:rPr dirty="0" lang="en-US" err="1"/>
              <a:t>pengulangan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</a:t>
            </a:r>
            <a:r>
              <a:rPr dirty="0" lang="en-US" err="1"/>
              <a:t>setiap</a:t>
            </a:r>
            <a:r>
              <a:rPr dirty="0" lang="en-US"/>
              <a:t> 15 </a:t>
            </a:r>
            <a:r>
              <a:rPr dirty="0" lang="en-US" err="1"/>
              <a:t>menit</a:t>
            </a:r>
            <a:r>
              <a:rPr dirty="0" lang="en-US"/>
              <a:t> </a:t>
            </a:r>
            <a:r>
              <a:rPr dirty="0" lang="en-US" err="1"/>
              <a:t>sekali</a:t>
            </a:r>
            <a:r>
              <a:rPr dirty="0" lang="en-US"/>
              <a:t>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/>
              <a:t>Pertanyaan</a:t>
            </a:r>
            <a:r>
              <a:rPr dirty="0" lang="en-US"/>
              <a:t> dan </a:t>
            </a:r>
            <a:r>
              <a:rPr dirty="0" lang="en-US" err="1"/>
              <a:t>Jawaban</a:t>
            </a:r>
            <a:endParaRPr dirty="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>
          <a:xfrm>
            <a:off x="838200" y="1378226"/>
            <a:ext cx="10515600" cy="4798737"/>
          </a:xfrm>
        </p:spPr>
        <p:txBody>
          <a:bodyPr>
            <a:normAutofit fontScale="92857" lnSpcReduction="20000"/>
          </a:bodyPr>
          <a:p>
            <a:pPr indent="0" marL="0">
              <a:buNone/>
            </a:pPr>
            <a:r>
              <a:rPr dirty="0" lang="en-US"/>
              <a:t>1. </a:t>
            </a:r>
            <a:r>
              <a:rPr dirty="0" lang="en-US" err="1"/>
              <a:t>Sastia</a:t>
            </a:r>
            <a:r>
              <a:rPr dirty="0" lang="en-US"/>
              <a:t> </a:t>
            </a:r>
            <a:r>
              <a:rPr dirty="0" lang="en-US" err="1"/>
              <a:t>dwi</a:t>
            </a:r>
            <a:r>
              <a:rPr dirty="0" lang="en-US"/>
              <a:t> </a:t>
            </a:r>
            <a:r>
              <a:rPr dirty="0" lang="en-US" err="1"/>
              <a:t>cahya</a:t>
            </a:r>
            <a:r>
              <a:rPr dirty="0" lang="en-US"/>
              <a:t> ; Cara </a:t>
            </a:r>
            <a:r>
              <a:rPr dirty="0" lang="en-US" err="1"/>
              <a:t>mengetahui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pH </a:t>
            </a:r>
            <a:r>
              <a:rPr dirty="0" lang="en-US" err="1"/>
              <a:t>dengna</a:t>
            </a:r>
            <a:r>
              <a:rPr dirty="0" lang="en-US"/>
              <a:t> </a:t>
            </a:r>
            <a:r>
              <a:rPr dirty="0" lang="en-US" err="1"/>
              <a:t>indikator</a:t>
            </a:r>
            <a:r>
              <a:rPr dirty="0" lang="en-US"/>
              <a:t> </a:t>
            </a:r>
            <a:r>
              <a:rPr dirty="0" lang="en-US" err="1"/>
              <a:t>alami</a:t>
            </a:r>
            <a:r>
              <a:rPr dirty="0" lang="en-US"/>
              <a:t> ?</a:t>
            </a:r>
          </a:p>
          <a:p>
            <a:pPr indent="0" marL="0">
              <a:buNone/>
            </a:pPr>
            <a:r>
              <a:rPr dirty="0" lang="en-US"/>
              <a:t>Cara </a:t>
            </a:r>
            <a:r>
              <a:rPr dirty="0" lang="en-US" err="1"/>
              <a:t>mengetahui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melakukan</a:t>
            </a:r>
            <a:r>
              <a:rPr dirty="0" lang="en-US"/>
              <a:t> </a:t>
            </a:r>
            <a:r>
              <a:rPr dirty="0" lang="en-US" err="1"/>
              <a:t>ekstrasi</a:t>
            </a:r>
            <a:r>
              <a:rPr dirty="0" lang="en-US"/>
              <a:t> </a:t>
            </a:r>
            <a:r>
              <a:rPr dirty="0" lang="en-US" err="1"/>
              <a:t>bahan</a:t>
            </a:r>
            <a:r>
              <a:rPr dirty="0" lang="en-US"/>
              <a:t> indicator </a:t>
            </a:r>
            <a:r>
              <a:rPr dirty="0" lang="en-US" err="1"/>
              <a:t>alami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mencampurkan</a:t>
            </a:r>
            <a:r>
              <a:rPr dirty="0" lang="en-US"/>
              <a:t> </a:t>
            </a:r>
            <a:r>
              <a:rPr dirty="0" lang="en-US" err="1"/>
              <a:t>ekstraksi</a:t>
            </a:r>
            <a:r>
              <a:rPr dirty="0" lang="en-US"/>
              <a:t> </a:t>
            </a:r>
            <a:r>
              <a:rPr dirty="0" lang="en-US" err="1"/>
              <a:t>tersbut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sampel</a:t>
            </a:r>
            <a:r>
              <a:rPr dirty="0" lang="en-US"/>
              <a:t> uji. </a:t>
            </a:r>
          </a:p>
          <a:p>
            <a:pPr indent="0" marL="0">
              <a:buNone/>
            </a:pPr>
            <a:r>
              <a:rPr dirty="0" lang="en-US"/>
              <a:t>2. </a:t>
            </a:r>
            <a:r>
              <a:rPr dirty="0" lang="en-US" err="1"/>
              <a:t>Sindiana</a:t>
            </a:r>
            <a:r>
              <a:rPr dirty="0" lang="en-US"/>
              <a:t> </a:t>
            </a:r>
            <a:r>
              <a:rPr dirty="0" lang="en-US" err="1"/>
              <a:t>Pratiwi</a:t>
            </a:r>
            <a:r>
              <a:rPr dirty="0" lang="en-US"/>
              <a:t> ; Cara </a:t>
            </a:r>
            <a:r>
              <a:rPr dirty="0" lang="en-US" err="1"/>
              <a:t>pengukuraan</a:t>
            </a:r>
            <a:r>
              <a:rPr dirty="0" lang="en-US"/>
              <a:t> pada </a:t>
            </a:r>
            <a:r>
              <a:rPr dirty="0" lang="en-US" err="1"/>
              <a:t>kolam</a:t>
            </a:r>
            <a:r>
              <a:rPr dirty="0" lang="en-US"/>
              <a:t>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daerah</a:t>
            </a:r>
            <a:r>
              <a:rPr dirty="0" lang="en-US"/>
              <a:t> </a:t>
            </a:r>
            <a:r>
              <a:rPr dirty="0" lang="en-US" err="1"/>
              <a:t>tertutup</a:t>
            </a:r>
            <a:r>
              <a:rPr dirty="0" lang="en-US"/>
              <a:t>?</a:t>
            </a:r>
          </a:p>
          <a:p>
            <a:pPr indent="0" marL="0">
              <a:buNone/>
            </a:pPr>
            <a:r>
              <a:rPr dirty="0" lang="en-US"/>
              <a:t>Sama </a:t>
            </a:r>
            <a:r>
              <a:rPr dirty="0" lang="en-US" err="1"/>
              <a:t>saja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daerah</a:t>
            </a:r>
            <a:r>
              <a:rPr dirty="0" lang="en-US"/>
              <a:t> </a:t>
            </a:r>
            <a:r>
              <a:rPr dirty="0" lang="en-US" err="1"/>
              <a:t>terbuka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mempersiapkan</a:t>
            </a:r>
            <a:r>
              <a:rPr dirty="0" lang="en-US"/>
              <a:t> air yang </a:t>
            </a:r>
            <a:r>
              <a:rPr dirty="0" lang="en-US" err="1"/>
              <a:t>akan</a:t>
            </a:r>
            <a:r>
              <a:rPr dirty="0" lang="en-US"/>
              <a:t> </a:t>
            </a:r>
            <a:r>
              <a:rPr dirty="0" lang="en-US" err="1"/>
              <a:t>diuji</a:t>
            </a:r>
            <a:r>
              <a:rPr dirty="0" lang="en-US"/>
              <a:t> </a:t>
            </a:r>
            <a:r>
              <a:rPr dirty="0" lang="en-US" err="1"/>
              <a:t>lalu</a:t>
            </a:r>
            <a:r>
              <a:rPr dirty="0" lang="en-US"/>
              <a:t> </a:t>
            </a:r>
            <a:r>
              <a:rPr dirty="0" lang="en-US" err="1"/>
              <a:t>diukur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alat</a:t>
            </a:r>
            <a:r>
              <a:rPr dirty="0" lang="en-US"/>
              <a:t>. </a:t>
            </a:r>
          </a:p>
          <a:p>
            <a:pPr indent="0" marL="0">
              <a:buNone/>
            </a:pPr>
            <a:r>
              <a:rPr dirty="0" lang="en-US"/>
              <a:t>3. </a:t>
            </a:r>
            <a:r>
              <a:rPr dirty="0" lang="en-US" err="1"/>
              <a:t>Adistya</a:t>
            </a:r>
            <a:r>
              <a:rPr dirty="0" lang="en-US"/>
              <a:t> </a:t>
            </a:r>
            <a:r>
              <a:rPr dirty="0" lang="en-US" err="1"/>
              <a:t>Ariani</a:t>
            </a:r>
            <a:r>
              <a:rPr dirty="0" lang="en-US"/>
              <a:t> ; </a:t>
            </a:r>
            <a:r>
              <a:rPr dirty="0" lang="en-US" err="1"/>
              <a:t>Apakah</a:t>
            </a:r>
            <a:r>
              <a:rPr dirty="0" lang="en-US"/>
              <a:t> </a:t>
            </a:r>
            <a:r>
              <a:rPr dirty="0" lang="en-US" err="1"/>
              <a:t>ada</a:t>
            </a:r>
            <a:r>
              <a:rPr dirty="0" lang="en-US"/>
              <a:t> </a:t>
            </a:r>
            <a:r>
              <a:rPr dirty="0" lang="en-US" err="1"/>
              <a:t>persebaran</a:t>
            </a:r>
            <a:r>
              <a:rPr dirty="0" lang="en-US"/>
              <a:t> </a:t>
            </a:r>
            <a:r>
              <a:rPr dirty="0" lang="en-US" err="1"/>
              <a:t>salinitas</a:t>
            </a:r>
            <a:r>
              <a:rPr dirty="0" lang="en-US"/>
              <a:t> di </a:t>
            </a:r>
            <a:r>
              <a:rPr dirty="0" lang="en-US" err="1"/>
              <a:t>perairan</a:t>
            </a:r>
            <a:r>
              <a:rPr dirty="0" lang="en-US"/>
              <a:t> </a:t>
            </a:r>
            <a:r>
              <a:rPr dirty="0" lang="en-US" err="1"/>
              <a:t>bersuhu</a:t>
            </a:r>
            <a:r>
              <a:rPr dirty="0" lang="en-US"/>
              <a:t> </a:t>
            </a:r>
            <a:r>
              <a:rPr dirty="0" lang="en-US" err="1"/>
              <a:t>tinggi</a:t>
            </a:r>
            <a:r>
              <a:rPr dirty="0" lang="en-US"/>
              <a:t> dan </a:t>
            </a:r>
            <a:r>
              <a:rPr dirty="0" lang="en-US" err="1"/>
              <a:t>rendah</a:t>
            </a:r>
            <a:r>
              <a:rPr dirty="0" lang="en-US"/>
              <a:t> ?</a:t>
            </a:r>
          </a:p>
          <a:p>
            <a:pPr indent="0" marL="0">
              <a:buNone/>
            </a:pPr>
            <a:r>
              <a:rPr dirty="0" lang="en-US"/>
              <a:t>Ada, </a:t>
            </a:r>
            <a:r>
              <a:rPr dirty="0" lang="en-US" err="1"/>
              <a:t>salinitas</a:t>
            </a:r>
            <a:r>
              <a:rPr dirty="0" lang="en-US"/>
              <a:t> </a:t>
            </a:r>
            <a:r>
              <a:rPr dirty="0" lang="en-US" err="1"/>
              <a:t>dipengaruhi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lamanya</a:t>
            </a:r>
            <a:r>
              <a:rPr dirty="0" lang="en-US"/>
              <a:t> </a:t>
            </a:r>
            <a:r>
              <a:rPr dirty="0" lang="en-US" err="1"/>
              <a:t>penyinaran</a:t>
            </a:r>
            <a:r>
              <a:rPr dirty="0" lang="en-US"/>
              <a:t> </a:t>
            </a:r>
            <a:r>
              <a:rPr dirty="0" lang="en-US" err="1"/>
              <a:t>itu</a:t>
            </a:r>
            <a:r>
              <a:rPr dirty="0" lang="en-US"/>
              <a:t> </a:t>
            </a:r>
            <a:r>
              <a:rPr dirty="0" lang="en-US" err="1"/>
              <a:t>sendiri</a:t>
            </a:r>
            <a:r>
              <a:rPr dirty="0" lang="en-US"/>
              <a:t>. </a:t>
            </a:r>
            <a:r>
              <a:rPr dirty="0" lang="en-US" err="1"/>
              <a:t>Semakin</a:t>
            </a:r>
            <a:r>
              <a:rPr dirty="0" lang="en-US"/>
              <a:t> lama </a:t>
            </a:r>
            <a:r>
              <a:rPr dirty="0" lang="en-US" err="1"/>
              <a:t>penyinaran</a:t>
            </a:r>
            <a:r>
              <a:rPr dirty="0" lang="en-US"/>
              <a:t>, </a:t>
            </a:r>
            <a:r>
              <a:rPr dirty="0" lang="en-US" err="1"/>
              <a:t>semakin</a:t>
            </a:r>
            <a:r>
              <a:rPr dirty="0" lang="en-US"/>
              <a:t> </a:t>
            </a:r>
            <a:r>
              <a:rPr dirty="0" lang="en-US" err="1"/>
              <a:t>tinggi</a:t>
            </a:r>
            <a:r>
              <a:rPr dirty="0" lang="en-US"/>
              <a:t> </a:t>
            </a:r>
            <a:r>
              <a:rPr dirty="0" lang="en-US" err="1"/>
              <a:t>kadar</a:t>
            </a:r>
            <a:r>
              <a:rPr dirty="0" lang="en-US"/>
              <a:t> </a:t>
            </a:r>
            <a:r>
              <a:rPr dirty="0" lang="en-US" err="1"/>
              <a:t>garamnya</a:t>
            </a:r>
            <a:r>
              <a:rPr dirty="0" lang="en-US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Link Video</a:t>
            </a:r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err="1"/>
              <a:t>Salinitas</a:t>
            </a:r>
            <a:r>
              <a:rPr dirty="0" lang="en-US"/>
              <a:t> : </a:t>
            </a:r>
          </a:p>
          <a:p>
            <a:pPr indent="0" marL="0">
              <a:buNone/>
            </a:pPr>
            <a:r>
              <a:rPr dirty="0" lang="en-US">
                <a:hlinkClick r:id="rId1" tooltip="https://m.youtube.com/watch?v=Dv6M8VPYEec&amp;__pf__=detail"/>
              </a:rPr>
              <a:t>https://m.youtube.com/watch?v=Dv6M8VPYEec&amp;__pf__=detail</a:t>
            </a:r>
            <a:endParaRPr dirty="0" lang="en-US"/>
          </a:p>
          <a:p>
            <a:r>
              <a:rPr dirty="0" lang="en-US"/>
              <a:t>pH</a:t>
            </a:r>
          </a:p>
          <a:p>
            <a:pPr indent="0" marL="0">
              <a:buNone/>
            </a:pPr>
            <a:r>
              <a:rPr dirty="0" lang="en-US">
                <a:hlinkClick r:id="rId2" tooltip="https://m.youtube.com/watch?v=17n_KMsx5iY&amp;__pf__=detail"/>
              </a:rPr>
              <a:t>https://m.youtube.com/watch?v=17n_KMsx5iY&amp;__pf__=detail</a:t>
            </a:r>
            <a:endParaRPr dirty="0" lang="en-US"/>
          </a:p>
          <a:p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/>
              <a:t>Kelompok</a:t>
            </a:r>
            <a:r>
              <a:rPr dirty="0" lang="en-US"/>
              <a:t> 3</a:t>
            </a:r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14350" marL="514350">
              <a:buAutoNum type="arabicPeriod"/>
            </a:pPr>
            <a:r>
              <a:rPr dirty="0" lang="en-US"/>
              <a:t>Novia </a:t>
            </a:r>
            <a:r>
              <a:rPr dirty="0" lang="en-US" err="1"/>
              <a:t>Purnama</a:t>
            </a:r>
            <a:r>
              <a:rPr dirty="0" lang="en-US"/>
              <a:t> Sari 1914201023</a:t>
            </a:r>
          </a:p>
          <a:p>
            <a:pPr indent="-514350" marL="514350">
              <a:buAutoNum type="arabicPeriod"/>
            </a:pPr>
            <a:r>
              <a:rPr dirty="0" lang="en-US"/>
              <a:t>Putri 1914201020</a:t>
            </a:r>
          </a:p>
          <a:p>
            <a:pPr indent="-514350" marL="514350">
              <a:buAutoNum type="arabicPeriod"/>
            </a:pPr>
            <a:r>
              <a:rPr dirty="0" lang="en-US" err="1"/>
              <a:t>Risma</a:t>
            </a:r>
            <a:r>
              <a:rPr dirty="0" lang="en-US"/>
              <a:t> </a:t>
            </a:r>
            <a:r>
              <a:rPr dirty="0" lang="en-US" err="1"/>
              <a:t>Alfiah</a:t>
            </a:r>
            <a:r>
              <a:rPr dirty="0" lang="en-US"/>
              <a:t> </a:t>
            </a:r>
            <a:r>
              <a:rPr dirty="0" lang="en-US" err="1"/>
              <a:t>Rahayu</a:t>
            </a:r>
            <a:r>
              <a:rPr dirty="0" lang="en-US"/>
              <a:t> 1954201003</a:t>
            </a:r>
          </a:p>
          <a:p>
            <a:pPr indent="-514350" marL="514350">
              <a:buAutoNum type="arabicPeriod"/>
            </a:pPr>
            <a:r>
              <a:rPr dirty="0" lang="en-US"/>
              <a:t>Rina </a:t>
            </a:r>
            <a:r>
              <a:rPr dirty="0" lang="en-US" err="1"/>
              <a:t>Sugesti</a:t>
            </a:r>
            <a:r>
              <a:rPr dirty="0" lang="en-US"/>
              <a:t> 1914201004</a:t>
            </a:r>
          </a:p>
          <a:p>
            <a:pPr indent="-514350" marL="514350">
              <a:buAutoNum type="arabicPeriod"/>
            </a:pPr>
            <a:r>
              <a:rPr dirty="0" lang="en-US"/>
              <a:t>Helen Ayu 1914201009</a:t>
            </a:r>
          </a:p>
          <a:p>
            <a:pPr indent="-514350" marL="514350">
              <a:buAutoNum type="arabicPeriod"/>
            </a:pPr>
            <a:r>
              <a:rPr dirty="0" lang="en-US" err="1"/>
              <a:t>Heru</a:t>
            </a:r>
            <a:r>
              <a:rPr dirty="0" lang="en-US"/>
              <a:t> </a:t>
            </a:r>
            <a:r>
              <a:rPr dirty="0" lang="en-US" err="1"/>
              <a:t>Cahyono</a:t>
            </a:r>
            <a:r>
              <a:rPr dirty="0" lang="en-US"/>
              <a:t> 1914201006</a:t>
            </a:r>
          </a:p>
          <a:p>
            <a:pPr indent="-514350" marL="514350">
              <a:buAutoNum type="arabicPeriod"/>
            </a:pPr>
            <a:r>
              <a:rPr dirty="0" lang="en-US" err="1"/>
              <a:t>Zahri</a:t>
            </a:r>
            <a:r>
              <a:rPr dirty="0" lang="en-US"/>
              <a:t> Maulana 1914201018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/>
              <a:t>pH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Derajat</a:t>
            </a:r>
            <a:r>
              <a:rPr dirty="0" lang="en-US"/>
              <a:t> </a:t>
            </a:r>
            <a:r>
              <a:rPr dirty="0" lang="en-US" err="1"/>
              <a:t>Keasaman</a:t>
            </a:r>
            <a:r>
              <a:rPr dirty="0" lang="en-US"/>
              <a:t> </a:t>
            </a:r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pH (Power of Hydrogen) </a:t>
            </a:r>
            <a:r>
              <a:rPr dirty="0" lang="en-US" err="1"/>
              <a:t>adalah</a:t>
            </a:r>
            <a:r>
              <a:rPr dirty="0" lang="en-US"/>
              <a:t> </a:t>
            </a:r>
            <a:r>
              <a:rPr dirty="0" lang="en-US" err="1"/>
              <a:t>derajat</a:t>
            </a:r>
            <a:r>
              <a:rPr dirty="0" lang="en-US"/>
              <a:t> </a:t>
            </a:r>
            <a:r>
              <a:rPr dirty="0" lang="en-US" err="1"/>
              <a:t>keasaman</a:t>
            </a:r>
            <a:r>
              <a:rPr dirty="0" lang="en-US"/>
              <a:t> yang </a:t>
            </a:r>
            <a:r>
              <a:rPr dirty="0" lang="en-US" err="1"/>
              <a:t>digunakan</a:t>
            </a:r>
            <a:r>
              <a:rPr dirty="0" lang="en-US"/>
              <a:t>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menyatakan</a:t>
            </a:r>
            <a:r>
              <a:rPr dirty="0" lang="en-US"/>
              <a:t> </a:t>
            </a:r>
            <a:r>
              <a:rPr dirty="0" lang="en-US" err="1"/>
              <a:t>tingkat</a:t>
            </a:r>
            <a:r>
              <a:rPr dirty="0" lang="en-US"/>
              <a:t> </a:t>
            </a:r>
            <a:r>
              <a:rPr dirty="0" lang="en-US" err="1"/>
              <a:t>keasaman</a:t>
            </a:r>
            <a:r>
              <a:rPr dirty="0" lang="en-US"/>
              <a:t>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kebasaan</a:t>
            </a:r>
            <a:r>
              <a:rPr dirty="0" lang="en-US"/>
              <a:t> yang </a:t>
            </a:r>
            <a:r>
              <a:rPr dirty="0" lang="en-US" err="1"/>
              <a:t>dimiliki</a:t>
            </a:r>
            <a:r>
              <a:rPr dirty="0" lang="en-US"/>
              <a:t> oleh </a:t>
            </a:r>
            <a:r>
              <a:rPr dirty="0" lang="en-US" err="1"/>
              <a:t>suatu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. </a:t>
            </a:r>
            <a:r>
              <a:rPr dirty="0" lang="en-US" err="1"/>
              <a:t>Ia</a:t>
            </a:r>
            <a:r>
              <a:rPr dirty="0" lang="en-US"/>
              <a:t> </a:t>
            </a:r>
            <a:r>
              <a:rPr dirty="0" lang="en-US" err="1"/>
              <a:t>didefinisikan</a:t>
            </a:r>
            <a:r>
              <a:rPr dirty="0" lang="en-US"/>
              <a:t> </a:t>
            </a:r>
            <a:r>
              <a:rPr dirty="0" lang="en-US" err="1"/>
              <a:t>sebagai</a:t>
            </a:r>
            <a:r>
              <a:rPr dirty="0" lang="en-US"/>
              <a:t> </a:t>
            </a:r>
            <a:r>
              <a:rPr dirty="0" lang="en-US" err="1"/>
              <a:t>kologaritma</a:t>
            </a:r>
            <a:r>
              <a:rPr dirty="0" lang="en-US"/>
              <a:t> </a:t>
            </a:r>
            <a:r>
              <a:rPr dirty="0" lang="en-US" err="1"/>
              <a:t>aktivitas</a:t>
            </a:r>
            <a:r>
              <a:rPr dirty="0" lang="en-US"/>
              <a:t> ion </a:t>
            </a:r>
            <a:r>
              <a:rPr dirty="0" lang="en-US" err="1"/>
              <a:t>hidrogen</a:t>
            </a:r>
            <a:r>
              <a:rPr dirty="0" lang="en-US"/>
              <a:t> (H+) yang </a:t>
            </a:r>
            <a:r>
              <a:rPr dirty="0" lang="en-US" err="1"/>
              <a:t>terlarut</a:t>
            </a:r>
            <a:r>
              <a:rPr dirty="0" lang="en-US"/>
              <a:t>. </a:t>
            </a:r>
            <a:r>
              <a:rPr dirty="0" lang="en-US" err="1"/>
              <a:t>Koefisien</a:t>
            </a:r>
            <a:r>
              <a:rPr dirty="0" lang="en-US"/>
              <a:t> </a:t>
            </a:r>
            <a:r>
              <a:rPr dirty="0" lang="en-US" err="1"/>
              <a:t>aktivitas</a:t>
            </a:r>
            <a:r>
              <a:rPr dirty="0" lang="en-US"/>
              <a:t> ion </a:t>
            </a:r>
            <a:r>
              <a:rPr dirty="0" lang="en-US" err="1"/>
              <a:t>hidrogen</a:t>
            </a:r>
            <a:r>
              <a:rPr dirty="0" lang="en-US"/>
              <a:t> </a:t>
            </a:r>
            <a:r>
              <a:rPr dirty="0" lang="en-US" err="1"/>
              <a:t>tidak</a:t>
            </a:r>
            <a:r>
              <a:rPr dirty="0" lang="en-US"/>
              <a:t> </a:t>
            </a:r>
            <a:r>
              <a:rPr dirty="0" lang="en-US" err="1"/>
              <a:t>dapat</a:t>
            </a:r>
            <a:r>
              <a:rPr dirty="0" lang="en-US"/>
              <a:t> </a:t>
            </a:r>
            <a:r>
              <a:rPr dirty="0" lang="en-US" err="1"/>
              <a:t>diukur</a:t>
            </a:r>
            <a:r>
              <a:rPr dirty="0" lang="en-US"/>
              <a:t> </a:t>
            </a:r>
            <a:r>
              <a:rPr dirty="0" lang="en-US" err="1"/>
              <a:t>secara</a:t>
            </a:r>
            <a:r>
              <a:rPr dirty="0" lang="en-US"/>
              <a:t> </a:t>
            </a:r>
            <a:r>
              <a:rPr dirty="0" lang="en-US" err="1"/>
              <a:t>eksperimental</a:t>
            </a:r>
            <a:r>
              <a:rPr dirty="0" lang="en-US"/>
              <a:t>, </a:t>
            </a:r>
            <a:r>
              <a:rPr dirty="0" lang="en-US" err="1"/>
              <a:t>sehingga</a:t>
            </a:r>
            <a:r>
              <a:rPr dirty="0" lang="en-US"/>
              <a:t> </a:t>
            </a:r>
            <a:r>
              <a:rPr dirty="0" lang="en-US" err="1"/>
              <a:t>nilainya</a:t>
            </a:r>
            <a:r>
              <a:rPr dirty="0" lang="en-US"/>
              <a:t> </a:t>
            </a:r>
            <a:r>
              <a:rPr dirty="0" lang="en-US" err="1"/>
              <a:t>didasarkan</a:t>
            </a:r>
            <a:r>
              <a:rPr dirty="0" lang="en-US"/>
              <a:t> pada </a:t>
            </a:r>
            <a:r>
              <a:rPr dirty="0" lang="en-US" err="1"/>
              <a:t>perhitungan</a:t>
            </a:r>
            <a:r>
              <a:rPr dirty="0" lang="en-US"/>
              <a:t> </a:t>
            </a:r>
            <a:r>
              <a:rPr dirty="0" lang="en-US" err="1"/>
              <a:t>teoretis</a:t>
            </a:r>
            <a:r>
              <a:rPr dirty="0" lang="en-US"/>
              <a:t>. Skala pH </a:t>
            </a:r>
            <a:r>
              <a:rPr dirty="0" lang="en-US" err="1"/>
              <a:t>bukanlah</a:t>
            </a:r>
            <a:r>
              <a:rPr dirty="0" lang="en-US"/>
              <a:t> </a:t>
            </a:r>
            <a:r>
              <a:rPr dirty="0" lang="en-US" err="1"/>
              <a:t>skala</a:t>
            </a:r>
            <a:r>
              <a:rPr dirty="0" lang="en-US"/>
              <a:t> </a:t>
            </a:r>
            <a:r>
              <a:rPr dirty="0" lang="en-US" err="1"/>
              <a:t>absolut</a:t>
            </a:r>
            <a:r>
              <a:rPr dirty="0" lang="en-US"/>
              <a:t>. </a:t>
            </a:r>
            <a:r>
              <a:rPr dirty="0" lang="en-US" err="1"/>
              <a:t>Ia</a:t>
            </a:r>
            <a:r>
              <a:rPr dirty="0" lang="en-US"/>
              <a:t> </a:t>
            </a:r>
            <a:r>
              <a:rPr dirty="0" lang="en-US" err="1"/>
              <a:t>bersifat</a:t>
            </a:r>
            <a:r>
              <a:rPr dirty="0" lang="en-US"/>
              <a:t> </a:t>
            </a:r>
            <a:r>
              <a:rPr dirty="0" lang="en-US" err="1"/>
              <a:t>relatif</a:t>
            </a:r>
            <a:r>
              <a:rPr dirty="0" lang="en-US"/>
              <a:t> </a:t>
            </a:r>
            <a:r>
              <a:rPr dirty="0" lang="en-US" err="1"/>
              <a:t>terhadap</a:t>
            </a:r>
            <a:r>
              <a:rPr dirty="0" lang="en-US"/>
              <a:t> </a:t>
            </a:r>
            <a:r>
              <a:rPr dirty="0" lang="en-US" err="1"/>
              <a:t>sekumpulan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 </a:t>
            </a:r>
            <a:r>
              <a:rPr dirty="0" lang="en-US" err="1"/>
              <a:t>standar</a:t>
            </a:r>
            <a:r>
              <a:rPr dirty="0" lang="en-US"/>
              <a:t> yang pH-</a:t>
            </a:r>
            <a:r>
              <a:rPr dirty="0" lang="en-US" err="1"/>
              <a:t>nya</a:t>
            </a:r>
            <a:r>
              <a:rPr dirty="0" lang="en-US"/>
              <a:t> </a:t>
            </a:r>
            <a:r>
              <a:rPr dirty="0" lang="en-US" err="1"/>
              <a:t>ditentukan</a:t>
            </a:r>
            <a:r>
              <a:rPr dirty="0" lang="en-US"/>
              <a:t> </a:t>
            </a:r>
            <a:r>
              <a:rPr dirty="0" lang="en-US" err="1"/>
              <a:t>berdasarkan</a:t>
            </a:r>
            <a:r>
              <a:rPr dirty="0" lang="en-US"/>
              <a:t> </a:t>
            </a:r>
            <a:r>
              <a:rPr dirty="0" lang="en-US" err="1"/>
              <a:t>persetujuan</a:t>
            </a:r>
            <a:r>
              <a:rPr dirty="0" lang="en-US"/>
              <a:t> </a:t>
            </a:r>
            <a:r>
              <a:rPr dirty="0" lang="en-US" err="1"/>
              <a:t>internasional</a:t>
            </a:r>
            <a:r>
              <a:rPr dirty="0" lang="en-US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Alat </a:t>
            </a:r>
            <a:r>
              <a:rPr dirty="0" lang="en-US" err="1"/>
              <a:t>Pengukuran</a:t>
            </a:r>
            <a:r>
              <a:rPr dirty="0" lang="en-US"/>
              <a:t> pH</a:t>
            </a: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1. pH Meter </a:t>
            </a:r>
            <a:r>
              <a:rPr dirty="0" lang="en-US" err="1"/>
              <a:t>adalah</a:t>
            </a:r>
            <a:r>
              <a:rPr dirty="0" lang="en-US"/>
              <a:t> </a:t>
            </a:r>
            <a:r>
              <a:rPr dirty="0" lang="en-US" err="1"/>
              <a:t>sebuah</a:t>
            </a:r>
            <a:r>
              <a:rPr dirty="0" lang="en-US"/>
              <a:t> </a:t>
            </a:r>
            <a:r>
              <a:rPr dirty="0" lang="en-US" err="1"/>
              <a:t>alat</a:t>
            </a:r>
            <a:r>
              <a:rPr dirty="0" lang="en-US"/>
              <a:t> </a:t>
            </a:r>
            <a:r>
              <a:rPr dirty="0" lang="en-US" err="1"/>
              <a:t>elektronik</a:t>
            </a:r>
            <a:r>
              <a:rPr dirty="0" lang="en-US"/>
              <a:t> yang </a:t>
            </a:r>
            <a:r>
              <a:rPr dirty="0" lang="en-US" err="1"/>
              <a:t>digunakan</a:t>
            </a:r>
            <a:r>
              <a:rPr dirty="0" lang="en-US"/>
              <a:t>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mengukur</a:t>
            </a:r>
            <a:r>
              <a:rPr dirty="0" lang="en-US"/>
              <a:t> pH (</a:t>
            </a:r>
            <a:r>
              <a:rPr dirty="0" lang="en-US" err="1"/>
              <a:t>kadar</a:t>
            </a:r>
            <a:r>
              <a:rPr dirty="0" lang="en-US"/>
              <a:t> </a:t>
            </a:r>
            <a:r>
              <a:rPr dirty="0" lang="en-US" err="1"/>
              <a:t>keasaman</a:t>
            </a:r>
            <a:r>
              <a:rPr dirty="0" lang="en-US"/>
              <a:t>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alkalinitas</a:t>
            </a:r>
            <a:r>
              <a:rPr dirty="0" lang="en-US"/>
              <a:t>) </a:t>
            </a:r>
            <a:r>
              <a:rPr dirty="0" lang="en-US" err="1"/>
              <a:t>ataupun</a:t>
            </a:r>
            <a:r>
              <a:rPr dirty="0" lang="en-US"/>
              <a:t> </a:t>
            </a:r>
            <a:r>
              <a:rPr dirty="0" lang="en-US" err="1"/>
              <a:t>basa</a:t>
            </a:r>
            <a:r>
              <a:rPr dirty="0" lang="en-US"/>
              <a:t> </a:t>
            </a:r>
            <a:r>
              <a:rPr dirty="0" lang="en-US" err="1"/>
              <a:t>dari</a:t>
            </a:r>
            <a:r>
              <a:rPr dirty="0" lang="en-US"/>
              <a:t> </a:t>
            </a:r>
            <a:r>
              <a:rPr dirty="0" lang="en-US" err="1"/>
              <a:t>suatu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 (</a:t>
            </a:r>
            <a:r>
              <a:rPr dirty="0" lang="en-US" err="1"/>
              <a:t>meskipun</a:t>
            </a:r>
            <a:r>
              <a:rPr dirty="0" lang="en-US"/>
              <a:t> probe </a:t>
            </a:r>
            <a:r>
              <a:rPr dirty="0" lang="en-US" err="1"/>
              <a:t>khusus</a:t>
            </a:r>
            <a:r>
              <a:rPr dirty="0" lang="en-US"/>
              <a:t> </a:t>
            </a:r>
            <a:r>
              <a:rPr dirty="0" lang="en-US" err="1"/>
              <a:t>terkadang</a:t>
            </a:r>
            <a:r>
              <a:rPr dirty="0" lang="en-US"/>
              <a:t> </a:t>
            </a:r>
            <a:r>
              <a:rPr dirty="0" lang="en-US" err="1"/>
              <a:t>digunakan</a:t>
            </a:r>
            <a:r>
              <a:rPr dirty="0" lang="en-US"/>
              <a:t>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mengukur</a:t>
            </a:r>
            <a:r>
              <a:rPr dirty="0" lang="en-US"/>
              <a:t> pH </a:t>
            </a:r>
            <a:r>
              <a:rPr dirty="0" lang="en-US" err="1"/>
              <a:t>zat</a:t>
            </a:r>
            <a:r>
              <a:rPr dirty="0" lang="en-US"/>
              <a:t> semi </a:t>
            </a:r>
            <a:r>
              <a:rPr dirty="0" lang="en-US" err="1"/>
              <a:t>padat</a:t>
            </a:r>
            <a:r>
              <a:rPr dirty="0" lang="en-US"/>
              <a:t>).</a:t>
            </a:r>
          </a:p>
        </p:txBody>
      </p:sp>
      <p:pic>
        <p:nvPicPr>
          <p:cNvPr id="2097153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484394" y="3194218"/>
            <a:ext cx="2937711" cy="3298657"/>
          </a:xfrm>
          <a:prstGeom prst="rect"/>
        </p:spPr>
      </p:pic>
      <p:pic>
        <p:nvPicPr>
          <p:cNvPr id="2097154" name="Picture 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8686800" y="3194218"/>
            <a:ext cx="3224463" cy="3298657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338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>
          <a:xfrm>
            <a:off x="838200" y="938463"/>
            <a:ext cx="10515600" cy="5238500"/>
          </a:xfrm>
        </p:spPr>
        <p:txBody>
          <a:bodyPr/>
          <a:p>
            <a:pPr algn="just"/>
            <a:r>
              <a:rPr dirty="0" lang="en-US"/>
              <a:t>2. </a:t>
            </a:r>
            <a:r>
              <a:rPr dirty="0" lang="en-US" err="1"/>
              <a:t>Lakmus</a:t>
            </a:r>
            <a:r>
              <a:rPr dirty="0" lang="en-US"/>
              <a:t> </a:t>
            </a:r>
            <a:r>
              <a:rPr dirty="0" lang="en-US" err="1"/>
              <a:t>adalah</a:t>
            </a:r>
            <a:r>
              <a:rPr dirty="0" lang="en-US"/>
              <a:t> </a:t>
            </a:r>
            <a:r>
              <a:rPr dirty="0" lang="en-US" err="1"/>
              <a:t>suatu</a:t>
            </a:r>
            <a:r>
              <a:rPr dirty="0" lang="en-US"/>
              <a:t> </a:t>
            </a:r>
            <a:r>
              <a:rPr dirty="0" lang="en-US" err="1"/>
              <a:t>kertas</a:t>
            </a:r>
            <a:r>
              <a:rPr dirty="0" lang="en-US"/>
              <a:t> </a:t>
            </a:r>
            <a:r>
              <a:rPr dirty="0" lang="en-US" err="1"/>
              <a:t>dari</a:t>
            </a:r>
            <a:r>
              <a:rPr dirty="0" lang="en-US"/>
              <a:t> </a:t>
            </a:r>
            <a:r>
              <a:rPr dirty="0" lang="en-US" err="1"/>
              <a:t>bahan</a:t>
            </a:r>
            <a:r>
              <a:rPr dirty="0" lang="en-US"/>
              <a:t> </a:t>
            </a:r>
            <a:r>
              <a:rPr dirty="0" lang="en-US" err="1"/>
              <a:t>kimia</a:t>
            </a:r>
            <a:r>
              <a:rPr dirty="0" lang="en-US"/>
              <a:t> yang </a:t>
            </a:r>
            <a:r>
              <a:rPr dirty="0" lang="en-US" err="1"/>
              <a:t>akan</a:t>
            </a:r>
            <a:r>
              <a:rPr dirty="0" lang="en-US"/>
              <a:t> </a:t>
            </a:r>
            <a:r>
              <a:rPr dirty="0" lang="en-US" err="1"/>
              <a:t>berubah</a:t>
            </a:r>
            <a:r>
              <a:rPr dirty="0" lang="en-US"/>
              <a:t> </a:t>
            </a:r>
            <a:r>
              <a:rPr dirty="0" lang="en-US" err="1"/>
              <a:t>warna</a:t>
            </a:r>
            <a:r>
              <a:rPr dirty="0" lang="en-US"/>
              <a:t> </a:t>
            </a:r>
            <a:r>
              <a:rPr dirty="0" lang="en-US" err="1"/>
              <a:t>jika</a:t>
            </a:r>
            <a:r>
              <a:rPr dirty="0" lang="en-US"/>
              <a:t> </a:t>
            </a:r>
            <a:r>
              <a:rPr dirty="0" lang="en-US" err="1"/>
              <a:t>dicelupkan</a:t>
            </a:r>
            <a:r>
              <a:rPr dirty="0" lang="en-US"/>
              <a:t> </a:t>
            </a:r>
            <a:r>
              <a:rPr dirty="0" lang="en-US" err="1"/>
              <a:t>kedalam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 </a:t>
            </a:r>
            <a:r>
              <a:rPr dirty="0" lang="en-US" err="1"/>
              <a:t>asam</a:t>
            </a:r>
            <a:r>
              <a:rPr dirty="0" lang="en-US"/>
              <a:t>/</a:t>
            </a:r>
            <a:r>
              <a:rPr dirty="0" lang="en-US" err="1"/>
              <a:t>basa</a:t>
            </a:r>
            <a:r>
              <a:rPr dirty="0" lang="en-US"/>
              <a:t>. </a:t>
            </a:r>
            <a:r>
              <a:rPr dirty="0" lang="en-US" err="1"/>
              <a:t>Warna</a:t>
            </a:r>
            <a:r>
              <a:rPr dirty="0" lang="en-US"/>
              <a:t> yang </a:t>
            </a:r>
            <a:r>
              <a:rPr dirty="0" lang="en-US" err="1"/>
              <a:t>dihasilkan</a:t>
            </a:r>
            <a:r>
              <a:rPr dirty="0" lang="en-US"/>
              <a:t> </a:t>
            </a:r>
            <a:r>
              <a:rPr dirty="0" lang="en-US" err="1"/>
              <a:t>sangat</a:t>
            </a:r>
            <a:r>
              <a:rPr dirty="0" lang="en-US"/>
              <a:t> </a:t>
            </a:r>
            <a:r>
              <a:rPr dirty="0" lang="en-US" err="1"/>
              <a:t>dipengaruhi</a:t>
            </a:r>
            <a:r>
              <a:rPr dirty="0" lang="en-US"/>
              <a:t> oleh </a:t>
            </a:r>
            <a:r>
              <a:rPr dirty="0" lang="en-US" err="1"/>
              <a:t>kadar</a:t>
            </a:r>
            <a:r>
              <a:rPr dirty="0" lang="en-US"/>
              <a:t> pH </a:t>
            </a:r>
            <a:r>
              <a:rPr dirty="0" lang="en-US" err="1"/>
              <a:t>dalam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 yang </a:t>
            </a:r>
            <a:r>
              <a:rPr dirty="0" lang="en-US" err="1"/>
              <a:t>ada</a:t>
            </a:r>
            <a:r>
              <a:rPr dirty="0" lang="en-US"/>
              <a:t>.</a:t>
            </a:r>
          </a:p>
        </p:txBody>
      </p:sp>
      <p:pic>
        <p:nvPicPr>
          <p:cNvPr id="2097155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8179469" y="2974307"/>
            <a:ext cx="2667000" cy="2305050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401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p>
            <a:r>
              <a:rPr dirty="0" lang="en-US"/>
              <a:t>3. </a:t>
            </a:r>
            <a:r>
              <a:rPr dirty="0" lang="en-US" err="1"/>
              <a:t>Indikator</a:t>
            </a:r>
            <a:r>
              <a:rPr dirty="0" lang="en-US"/>
              <a:t> </a:t>
            </a:r>
            <a:r>
              <a:rPr dirty="0" lang="en-US" err="1"/>
              <a:t>Alami</a:t>
            </a:r>
            <a:r>
              <a:rPr dirty="0" lang="en-US"/>
              <a:t> </a:t>
            </a:r>
          </a:p>
          <a:p>
            <a:pPr indent="0" marL="0">
              <a:buNone/>
            </a:pPr>
            <a:r>
              <a:rPr dirty="0" lang="en-US"/>
              <a:t>Cara </a:t>
            </a:r>
            <a:r>
              <a:rPr dirty="0" lang="en-US" err="1"/>
              <a:t>mengukur</a:t>
            </a:r>
            <a:r>
              <a:rPr dirty="0" lang="en-US"/>
              <a:t> pH air </a:t>
            </a:r>
            <a:r>
              <a:rPr dirty="0" lang="en-US" err="1"/>
              <a:t>tanpa</a:t>
            </a:r>
            <a:r>
              <a:rPr dirty="0" lang="en-US"/>
              <a:t> </a:t>
            </a:r>
            <a:r>
              <a:rPr dirty="0" lang="en-US" err="1"/>
              <a:t>alat</a:t>
            </a:r>
            <a:r>
              <a:rPr dirty="0" lang="en-US"/>
              <a:t> </a:t>
            </a:r>
            <a:r>
              <a:rPr dirty="0" lang="en-US" err="1"/>
              <a:t>yaitu</a:t>
            </a:r>
            <a:r>
              <a:rPr dirty="0" lang="en-US"/>
              <a:t> </a:t>
            </a:r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menggunakan</a:t>
            </a:r>
            <a:r>
              <a:rPr dirty="0" lang="en-US"/>
              <a:t> </a:t>
            </a:r>
            <a:r>
              <a:rPr dirty="0" lang="en-US" err="1"/>
              <a:t>indikator</a:t>
            </a:r>
            <a:r>
              <a:rPr dirty="0" lang="en-US"/>
              <a:t> </a:t>
            </a:r>
            <a:r>
              <a:rPr dirty="0" lang="en-US" err="1"/>
              <a:t>alami</a:t>
            </a:r>
            <a:r>
              <a:rPr dirty="0" lang="en-US"/>
              <a:t> yang </a:t>
            </a:r>
            <a:r>
              <a:rPr dirty="0" lang="en-US" err="1"/>
              <a:t>diperoleh</a:t>
            </a:r>
            <a:r>
              <a:rPr dirty="0" lang="en-US"/>
              <a:t> </a:t>
            </a:r>
            <a:r>
              <a:rPr dirty="0" lang="en-US" err="1"/>
              <a:t>dari</a:t>
            </a:r>
            <a:r>
              <a:rPr dirty="0" lang="en-US"/>
              <a:t> </a:t>
            </a:r>
            <a:r>
              <a:rPr dirty="0" lang="en-US" err="1"/>
              <a:t>jenis</a:t>
            </a:r>
            <a:r>
              <a:rPr dirty="0" lang="en-US"/>
              <a:t> </a:t>
            </a:r>
            <a:r>
              <a:rPr dirty="0" lang="en-US" err="1"/>
              <a:t>tanaman</a:t>
            </a:r>
            <a:r>
              <a:rPr dirty="0" lang="en-US"/>
              <a:t> </a:t>
            </a:r>
            <a:r>
              <a:rPr dirty="0" lang="en-US" err="1"/>
              <a:t>tertentu</a:t>
            </a:r>
            <a:r>
              <a:rPr dirty="0" lang="en-US"/>
              <a:t>. </a:t>
            </a:r>
            <a:r>
              <a:rPr dirty="0" lang="en-US" err="1"/>
              <a:t>Misalnya</a:t>
            </a:r>
            <a:r>
              <a:rPr dirty="0" lang="en-US"/>
              <a:t> </a:t>
            </a:r>
            <a:r>
              <a:rPr dirty="0" lang="en-US" err="1"/>
              <a:t>saja</a:t>
            </a:r>
            <a:r>
              <a:rPr dirty="0" lang="en-US"/>
              <a:t> </a:t>
            </a:r>
            <a:r>
              <a:rPr dirty="0" lang="en-US" err="1"/>
              <a:t>seperti</a:t>
            </a:r>
            <a:r>
              <a:rPr dirty="0" lang="en-US"/>
              <a:t> </a:t>
            </a:r>
            <a:r>
              <a:rPr dirty="0" lang="en-US" err="1"/>
              <a:t>bunga</a:t>
            </a:r>
            <a:r>
              <a:rPr dirty="0" lang="en-US"/>
              <a:t> </a:t>
            </a:r>
            <a:r>
              <a:rPr dirty="0" lang="en-US" err="1"/>
              <a:t>sepatu</a:t>
            </a:r>
            <a:r>
              <a:rPr dirty="0" lang="en-US"/>
              <a:t>, </a:t>
            </a:r>
            <a:r>
              <a:rPr dirty="0" lang="en-US" err="1"/>
              <a:t>kubis</a:t>
            </a:r>
            <a:r>
              <a:rPr dirty="0" lang="en-US"/>
              <a:t> </a:t>
            </a:r>
            <a:r>
              <a:rPr dirty="0" lang="en-US" err="1"/>
              <a:t>ungu</a:t>
            </a:r>
            <a:r>
              <a:rPr dirty="0" lang="en-US"/>
              <a:t>, </a:t>
            </a:r>
            <a:r>
              <a:rPr dirty="0" lang="en-US" err="1"/>
              <a:t>kulit</a:t>
            </a:r>
            <a:r>
              <a:rPr dirty="0" lang="en-US"/>
              <a:t> </a:t>
            </a:r>
            <a:r>
              <a:rPr dirty="0" lang="en-US" err="1"/>
              <a:t>buah</a:t>
            </a:r>
            <a:r>
              <a:rPr dirty="0" lang="en-US"/>
              <a:t> </a:t>
            </a:r>
            <a:r>
              <a:rPr dirty="0" lang="en-US" err="1"/>
              <a:t>manggis</a:t>
            </a:r>
            <a:r>
              <a:rPr dirty="0" lang="en-US"/>
              <a:t>, dan </a:t>
            </a:r>
            <a:r>
              <a:rPr dirty="0" lang="en-US" err="1"/>
              <a:t>kunyit</a:t>
            </a:r>
            <a:r>
              <a:rPr dirty="0" lang="en-US"/>
              <a:t>. </a:t>
            </a:r>
            <a:r>
              <a:rPr dirty="0" lang="en-US" err="1"/>
              <a:t>Tanaman-tanaman</a:t>
            </a:r>
            <a:r>
              <a:rPr dirty="0" lang="en-US"/>
              <a:t> </a:t>
            </a:r>
            <a:r>
              <a:rPr dirty="0" lang="en-US" err="1"/>
              <a:t>tersebut</a:t>
            </a:r>
            <a:r>
              <a:rPr dirty="0" lang="en-US"/>
              <a:t> di </a:t>
            </a:r>
            <a:r>
              <a:rPr dirty="0" lang="en-US" err="1"/>
              <a:t>ekstrak</a:t>
            </a:r>
            <a:r>
              <a:rPr dirty="0" lang="en-US"/>
              <a:t>, </a:t>
            </a:r>
            <a:r>
              <a:rPr dirty="0" lang="en-US" err="1"/>
              <a:t>kemudian</a:t>
            </a:r>
            <a:r>
              <a:rPr dirty="0" lang="en-US"/>
              <a:t> </a:t>
            </a:r>
            <a:r>
              <a:rPr dirty="0" lang="en-US" err="1"/>
              <a:t>hasil</a:t>
            </a:r>
            <a:r>
              <a:rPr dirty="0" lang="en-US"/>
              <a:t> </a:t>
            </a:r>
            <a:r>
              <a:rPr dirty="0" lang="en-US" err="1"/>
              <a:t>ekstraknya</a:t>
            </a:r>
            <a:r>
              <a:rPr dirty="0" lang="en-US"/>
              <a:t> di </a:t>
            </a:r>
            <a:r>
              <a:rPr dirty="0" lang="en-US" err="1"/>
              <a:t>teteskan</a:t>
            </a:r>
            <a:r>
              <a:rPr dirty="0" lang="en-US"/>
              <a:t> pada </a:t>
            </a:r>
            <a:r>
              <a:rPr dirty="0" lang="en-US" err="1"/>
              <a:t>larutan</a:t>
            </a:r>
            <a:r>
              <a:rPr dirty="0" lang="en-US"/>
              <a:t> yang </a:t>
            </a:r>
            <a:r>
              <a:rPr dirty="0" lang="en-US" err="1"/>
              <a:t>diuji</a:t>
            </a:r>
            <a:r>
              <a:rPr dirty="0" lang="en-US"/>
              <a:t>.</a:t>
            </a:r>
          </a:p>
        </p:txBody>
      </p:sp>
      <p:pic>
        <p:nvPicPr>
          <p:cNvPr id="2097156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561974" y="3753854"/>
            <a:ext cx="4221079" cy="273902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4. Ph paper universal</a:t>
            </a:r>
          </a:p>
          <a:p>
            <a:pPr indent="0" marL="0">
              <a:buNone/>
            </a:pPr>
            <a:r>
              <a:rPr dirty="0" lang="en-US"/>
              <a:t> </a:t>
            </a:r>
            <a:r>
              <a:rPr dirty="0" lang="en-US" err="1"/>
              <a:t>Kertas</a:t>
            </a:r>
            <a:r>
              <a:rPr dirty="0" lang="en-US"/>
              <a:t> </a:t>
            </a:r>
            <a:r>
              <a:rPr dirty="0" lang="en-US" err="1"/>
              <a:t>Indikator</a:t>
            </a:r>
            <a:r>
              <a:rPr dirty="0" lang="en-US"/>
              <a:t> universal </a:t>
            </a:r>
            <a:r>
              <a:rPr dirty="0" lang="en-US" err="1"/>
              <a:t>adalah</a:t>
            </a:r>
            <a:r>
              <a:rPr dirty="0" lang="en-US"/>
              <a:t> </a:t>
            </a:r>
            <a:r>
              <a:rPr dirty="0" lang="en-US" err="1"/>
              <a:t>indikator</a:t>
            </a:r>
            <a:r>
              <a:rPr dirty="0" lang="en-US"/>
              <a:t> pH </a:t>
            </a:r>
            <a:r>
              <a:rPr dirty="0" lang="en-US" err="1"/>
              <a:t>berisi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 </a:t>
            </a:r>
            <a:r>
              <a:rPr dirty="0" lang="en-US" err="1"/>
              <a:t>dari</a:t>
            </a:r>
            <a:r>
              <a:rPr dirty="0" lang="en-US"/>
              <a:t> </a:t>
            </a:r>
            <a:r>
              <a:rPr dirty="0" lang="en-US" err="1"/>
              <a:t>beberapa</a:t>
            </a:r>
            <a:r>
              <a:rPr dirty="0" lang="en-US"/>
              <a:t> </a:t>
            </a:r>
            <a:r>
              <a:rPr dirty="0" lang="en-US" err="1"/>
              <a:t>senyawa</a:t>
            </a:r>
            <a:r>
              <a:rPr dirty="0" lang="en-US"/>
              <a:t> yang </a:t>
            </a:r>
            <a:r>
              <a:rPr dirty="0" lang="en-US" err="1"/>
              <a:t>menunjukkan</a:t>
            </a:r>
            <a:r>
              <a:rPr dirty="0" lang="en-US"/>
              <a:t> </a:t>
            </a:r>
            <a:r>
              <a:rPr dirty="0" lang="en-US" err="1"/>
              <a:t>beberapa</a:t>
            </a:r>
            <a:r>
              <a:rPr dirty="0" lang="en-US"/>
              <a:t> </a:t>
            </a:r>
            <a:r>
              <a:rPr dirty="0" lang="en-US" err="1"/>
              <a:t>perubahan</a:t>
            </a:r>
            <a:r>
              <a:rPr dirty="0" lang="en-US"/>
              <a:t> </a:t>
            </a:r>
            <a:r>
              <a:rPr dirty="0" lang="en-US" err="1"/>
              <a:t>warna</a:t>
            </a:r>
            <a:r>
              <a:rPr dirty="0" lang="en-US"/>
              <a:t> yang </a:t>
            </a:r>
            <a:r>
              <a:rPr dirty="0" lang="en-US" err="1"/>
              <a:t>halus</a:t>
            </a:r>
            <a:r>
              <a:rPr dirty="0" lang="en-US"/>
              <a:t> pada </a:t>
            </a:r>
            <a:r>
              <a:rPr dirty="0" lang="en-US" err="1"/>
              <a:t>rentang</a:t>
            </a:r>
            <a:r>
              <a:rPr dirty="0" lang="en-US"/>
              <a:t> pH </a:t>
            </a:r>
            <a:r>
              <a:rPr dirty="0" lang="en-US" err="1"/>
              <a:t>antara</a:t>
            </a:r>
            <a:r>
              <a:rPr dirty="0" lang="en-US"/>
              <a:t> 1-14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menunjukkan</a:t>
            </a:r>
            <a:r>
              <a:rPr dirty="0" lang="en-US"/>
              <a:t> </a:t>
            </a:r>
            <a:r>
              <a:rPr dirty="0" lang="en-US" err="1"/>
              <a:t>keasaman</a:t>
            </a:r>
            <a:r>
              <a:rPr dirty="0" lang="en-US"/>
              <a:t>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kebasaan</a:t>
            </a:r>
            <a:r>
              <a:rPr dirty="0" lang="en-US"/>
              <a:t> </a:t>
            </a:r>
            <a:r>
              <a:rPr dirty="0" lang="en-US" err="1"/>
              <a:t>larutan</a:t>
            </a:r>
            <a:r>
              <a:rPr dirty="0" lang="en-US"/>
              <a:t>.</a:t>
            </a:r>
          </a:p>
        </p:txBody>
      </p:sp>
      <p:pic>
        <p:nvPicPr>
          <p:cNvPr id="2097157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524375" y="3816350"/>
            <a:ext cx="5886450" cy="2676525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/>
              <a:t>Metode</a:t>
            </a:r>
            <a:r>
              <a:rPr dirty="0" lang="en-US"/>
              <a:t> </a:t>
            </a:r>
            <a:r>
              <a:rPr dirty="0" lang="en-US" err="1"/>
              <a:t>Pengukuran</a:t>
            </a:r>
            <a:r>
              <a:rPr dirty="0" lang="en-US"/>
              <a:t> </a:t>
            </a:r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en-US" err="1"/>
              <a:t>Penentuan</a:t>
            </a:r>
            <a:r>
              <a:rPr dirty="0" lang="en-US"/>
              <a:t> </a:t>
            </a:r>
            <a:r>
              <a:rPr dirty="0" lang="en-US" err="1"/>
              <a:t>Derajat</a:t>
            </a:r>
            <a:r>
              <a:rPr dirty="0" lang="en-US"/>
              <a:t> </a:t>
            </a:r>
            <a:r>
              <a:rPr dirty="0" lang="en-US" err="1"/>
              <a:t>Keasaman</a:t>
            </a:r>
            <a:r>
              <a:rPr dirty="0" lang="en-US"/>
              <a:t> (pH)</a:t>
            </a:r>
          </a:p>
          <a:p>
            <a:r>
              <a:rPr dirty="0" lang="en-US" err="1"/>
              <a:t>Sampel</a:t>
            </a:r>
            <a:r>
              <a:rPr dirty="0" lang="en-US"/>
              <a:t> air </a:t>
            </a:r>
            <a:r>
              <a:rPr dirty="0" lang="en-US" err="1"/>
              <a:t>sumur</a:t>
            </a:r>
            <a:r>
              <a:rPr dirty="0" lang="en-US"/>
              <a:t> </a:t>
            </a:r>
            <a:r>
              <a:rPr dirty="0" lang="en-US" err="1"/>
              <a:t>sebanyak</a:t>
            </a:r>
            <a:r>
              <a:rPr dirty="0" lang="en-US"/>
              <a:t> 1000 mL </a:t>
            </a:r>
            <a:r>
              <a:rPr dirty="0" lang="en-US" err="1"/>
              <a:t>dibagi</a:t>
            </a:r>
            <a:r>
              <a:rPr dirty="0" lang="en-US"/>
              <a:t> </a:t>
            </a:r>
            <a:r>
              <a:rPr dirty="0" lang="en-US" err="1"/>
              <a:t>menjadi</a:t>
            </a:r>
            <a:r>
              <a:rPr dirty="0" lang="en-US"/>
              <a:t> </a:t>
            </a:r>
            <a:r>
              <a:rPr dirty="0" lang="en-US" err="1"/>
              <a:t>dua</a:t>
            </a:r>
            <a:r>
              <a:rPr dirty="0" lang="en-US"/>
              <a:t> </a:t>
            </a:r>
            <a:r>
              <a:rPr dirty="0" lang="en-US" err="1"/>
              <a:t>bagian</a:t>
            </a:r>
            <a:r>
              <a:rPr dirty="0" lang="en-US"/>
              <a:t> </a:t>
            </a:r>
            <a:r>
              <a:rPr dirty="0" lang="en-US" err="1"/>
              <a:t>masingmasing</a:t>
            </a:r>
            <a:r>
              <a:rPr dirty="0" lang="en-US"/>
              <a:t> 500 mL dan </a:t>
            </a:r>
            <a:r>
              <a:rPr dirty="0" lang="en-US" err="1"/>
              <a:t>dimasukkan</a:t>
            </a:r>
            <a:r>
              <a:rPr dirty="0" lang="en-US"/>
              <a:t> </a:t>
            </a:r>
            <a:r>
              <a:rPr dirty="0" lang="en-US" err="1"/>
              <a:t>kedalam</a:t>
            </a:r>
            <a:r>
              <a:rPr dirty="0" lang="en-US"/>
              <a:t> </a:t>
            </a:r>
            <a:r>
              <a:rPr dirty="0" lang="en-US" err="1"/>
              <a:t>gelas</a:t>
            </a:r>
            <a:r>
              <a:rPr dirty="0" lang="en-US"/>
              <a:t> </a:t>
            </a:r>
            <a:r>
              <a:rPr dirty="0" lang="en-US" err="1"/>
              <a:t>kimia</a:t>
            </a:r>
            <a:r>
              <a:rPr dirty="0" lang="en-US"/>
              <a:t>. </a:t>
            </a:r>
            <a:r>
              <a:rPr dirty="0" lang="en-US" err="1"/>
              <a:t>Sampel</a:t>
            </a:r>
            <a:r>
              <a:rPr dirty="0" lang="en-US"/>
              <a:t> air </a:t>
            </a:r>
            <a:r>
              <a:rPr dirty="0" lang="en-US" err="1"/>
              <a:t>kemudian</a:t>
            </a:r>
            <a:r>
              <a:rPr dirty="0" lang="en-US"/>
              <a:t> </a:t>
            </a:r>
            <a:r>
              <a:rPr dirty="0" lang="en-US" err="1"/>
              <a:t>diuji</a:t>
            </a:r>
            <a:r>
              <a:rPr dirty="0" lang="en-US"/>
              <a:t> </a:t>
            </a:r>
          </a:p>
          <a:p>
            <a:r>
              <a:rPr dirty="0" lang="en-US" err="1"/>
              <a:t>dengan</a:t>
            </a:r>
            <a:r>
              <a:rPr dirty="0" lang="en-US"/>
              <a:t> </a:t>
            </a:r>
            <a:r>
              <a:rPr dirty="0" lang="en-US" err="1"/>
              <a:t>menggunakan</a:t>
            </a:r>
            <a:r>
              <a:rPr dirty="0" lang="en-US"/>
              <a:t> pH meter </a:t>
            </a:r>
            <a:r>
              <a:rPr dirty="0" lang="en-US" err="1"/>
              <a:t>untuk</a:t>
            </a:r>
            <a:r>
              <a:rPr dirty="0" lang="en-US"/>
              <a:t> </a:t>
            </a:r>
            <a:r>
              <a:rPr dirty="0" lang="en-US" err="1"/>
              <a:t>mengetahui</a:t>
            </a:r>
            <a:r>
              <a:rPr dirty="0" lang="en-US"/>
              <a:t> </a:t>
            </a:r>
            <a:r>
              <a:rPr dirty="0" lang="en-US" err="1"/>
              <a:t>derajat</a:t>
            </a:r>
            <a:r>
              <a:rPr dirty="0" lang="en-US"/>
              <a:t> </a:t>
            </a:r>
            <a:r>
              <a:rPr dirty="0" lang="en-US" err="1"/>
              <a:t>keasamannya</a:t>
            </a:r>
            <a:r>
              <a:rPr dirty="0" lang="en-US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/>
              <a:t>Salinitas</a:t>
            </a:r>
            <a:r>
              <a:rPr dirty="0" lang="en-US"/>
              <a:t> </a:t>
            </a:r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endParaRPr dirty="0" lang="en-US"/>
          </a:p>
          <a:p>
            <a:endParaRPr dirty="0" lang="en-US"/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13" name="Rectangle 5"/>
          <p:cNvSpPr/>
          <p:nvPr/>
        </p:nvSpPr>
        <p:spPr>
          <a:xfrm>
            <a:off x="1020417" y="1825625"/>
            <a:ext cx="10230679" cy="4351338"/>
          </a:xfrm>
          <a:prstGeom prst="rect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/>
            <a:r>
              <a:rPr dirty="0" lang="en-US" err="1"/>
              <a:t>Keasinan</a:t>
            </a:r>
            <a:r>
              <a:rPr dirty="0" lang="en-US"/>
              <a:t>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Salinitas</a:t>
            </a:r>
            <a:r>
              <a:rPr dirty="0" lang="en-US"/>
              <a:t> </a:t>
            </a:r>
            <a:r>
              <a:rPr dirty="0" lang="en-US" err="1"/>
              <a:t>adalah</a:t>
            </a:r>
            <a:r>
              <a:rPr dirty="0" lang="en-US"/>
              <a:t> </a:t>
            </a:r>
            <a:r>
              <a:rPr dirty="0" lang="en-US" err="1"/>
              <a:t>tingkat</a:t>
            </a:r>
            <a:r>
              <a:rPr dirty="0" lang="en-US"/>
              <a:t> </a:t>
            </a:r>
            <a:r>
              <a:rPr dirty="0" lang="en-US" err="1"/>
              <a:t>keasinan</a:t>
            </a:r>
            <a:r>
              <a:rPr dirty="0" lang="en-US"/>
              <a:t> </a:t>
            </a:r>
            <a:r>
              <a:rPr dirty="0" lang="en-US" err="1"/>
              <a:t>atau</a:t>
            </a:r>
            <a:r>
              <a:rPr dirty="0" lang="en-US"/>
              <a:t> </a:t>
            </a:r>
            <a:r>
              <a:rPr dirty="0" lang="en-US" err="1"/>
              <a:t>kadar</a:t>
            </a:r>
            <a:r>
              <a:rPr dirty="0" lang="en-US"/>
              <a:t> garam </a:t>
            </a:r>
            <a:r>
              <a:rPr dirty="0" lang="en-US" err="1"/>
              <a:t>terlarut</a:t>
            </a:r>
            <a:r>
              <a:rPr dirty="0" lang="en-US"/>
              <a:t> </a:t>
            </a:r>
            <a:r>
              <a:rPr dirty="0" lang="en-US" err="1"/>
              <a:t>dalam</a:t>
            </a:r>
            <a:r>
              <a:rPr dirty="0" lang="en-US"/>
              <a:t> air. </a:t>
            </a:r>
            <a:r>
              <a:rPr dirty="0" lang="en-US" err="1"/>
              <a:t>Salinitas</a:t>
            </a:r>
            <a:r>
              <a:rPr dirty="0" lang="en-US"/>
              <a:t> juga </a:t>
            </a:r>
            <a:r>
              <a:rPr dirty="0" lang="en-US" err="1"/>
              <a:t>dapat</a:t>
            </a:r>
            <a:r>
              <a:rPr dirty="0" lang="en-US"/>
              <a:t> </a:t>
            </a:r>
            <a:r>
              <a:rPr dirty="0" lang="en-US" err="1"/>
              <a:t>mengacu</a:t>
            </a:r>
            <a:r>
              <a:rPr dirty="0" lang="en-US"/>
              <a:t> pada </a:t>
            </a:r>
            <a:r>
              <a:rPr dirty="0" lang="en-US" err="1"/>
              <a:t>kandungan</a:t>
            </a:r>
            <a:r>
              <a:rPr dirty="0" lang="en-US"/>
              <a:t> garam </a:t>
            </a:r>
            <a:r>
              <a:rPr dirty="0" lang="en-US" err="1"/>
              <a:t>dalam</a:t>
            </a:r>
            <a:r>
              <a:rPr dirty="0" lang="en-US"/>
              <a:t> </a:t>
            </a:r>
            <a:r>
              <a:rPr dirty="0" lang="en-US" err="1"/>
              <a:t>tanah</a:t>
            </a:r>
            <a:r>
              <a:rPr dirty="0" lang="en-US"/>
              <a:t>. </a:t>
            </a:r>
            <a:r>
              <a:rPr dirty="0" lang="en-US" err="1"/>
              <a:t>Salinitas</a:t>
            </a:r>
            <a:r>
              <a:rPr dirty="0" lang="en-US"/>
              <a:t> air </a:t>
            </a:r>
            <a:r>
              <a:rPr dirty="0" lang="en-US" err="1"/>
              <a:t>permukaan</a:t>
            </a:r>
            <a:r>
              <a:rPr dirty="0" lang="en-US"/>
              <a:t> </a:t>
            </a:r>
            <a:r>
              <a:rPr dirty="0" lang="en-US" err="1"/>
              <a:t>laut</a:t>
            </a:r>
            <a:r>
              <a:rPr dirty="0" lang="en-US"/>
              <a:t> rata-rata </a:t>
            </a:r>
            <a:r>
              <a:rPr dirty="0" lang="en-US" err="1"/>
              <a:t>tahunan</a:t>
            </a:r>
            <a:r>
              <a:rPr dirty="0" lang="en-US"/>
              <a:t> </a:t>
            </a:r>
            <a:r>
              <a:rPr dirty="0" lang="en-US" err="1"/>
              <a:t>dari</a:t>
            </a:r>
            <a:r>
              <a:rPr dirty="0" lang="en-US"/>
              <a:t> </a:t>
            </a:r>
            <a:r>
              <a:rPr dirty="0" lang="en-US" err="1"/>
              <a:t>samudra</a:t>
            </a:r>
            <a:r>
              <a:rPr dirty="0" lang="en-US"/>
              <a:t> di dunia. Data </a:t>
            </a:r>
            <a:r>
              <a:rPr dirty="0" lang="en-US" err="1"/>
              <a:t>diambil</a:t>
            </a:r>
            <a:r>
              <a:rPr dirty="0" lang="en-US"/>
              <a:t> </a:t>
            </a:r>
            <a:r>
              <a:rPr dirty="0" lang="en-US" err="1"/>
              <a:t>dari</a:t>
            </a:r>
            <a:r>
              <a:rPr dirty="0" lang="en-US"/>
              <a:t> World Ocean Atlas 2001.</a:t>
            </a:r>
          </a:p>
          <a:p>
            <a:pPr algn="ctr"/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pH dan Salinitas</dc:title>
  <dc:creator>user</dc:creator>
  <cp:lastModifiedBy>user</cp:lastModifiedBy>
  <dcterms:created xsi:type="dcterms:W3CDTF">2020-12-09T11:25:51Z</dcterms:created>
  <dcterms:modified xsi:type="dcterms:W3CDTF">2020-12-10T05:09:23Z</dcterms:modified>
</cp:coreProperties>
</file>