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fonts/font8.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58" r:id="rId6"/>
    <p:sldId id="259" r:id="rId7"/>
    <p:sldId id="260" r:id="rId8"/>
    <p:sldId id="261" r:id="rId9"/>
    <p:sldId id="263" r:id="rId10"/>
    <p:sldId id="321" r:id="rId11"/>
    <p:sldId id="265" r:id="rId12"/>
    <p:sldId id="268" r:id="rId13"/>
    <p:sldId id="323" r:id="rId14"/>
    <p:sldId id="285" r:id="rId15"/>
    <p:sldId id="319" r:id="rId16"/>
    <p:sldId id="325" r:id="rId17"/>
    <p:sldId id="324" r:id="rId18"/>
    <p:sldId id="295" r:id="rId19"/>
  </p:sldIdLst>
  <p:sldSz cx="9144000" cy="5143500" type="screen16x9"/>
  <p:notesSz cx="6858000" cy="9144000"/>
  <p:embeddedFontLst>
    <p:embeddedFont>
      <p:font typeface="Dosis ExtraBold"/>
      <p:regular r:id="rId23"/>
    </p:embeddedFont>
    <p:embeddedFont>
      <p:font typeface="Quicksand Medium"/>
      <p:regular r:id="rId24"/>
    </p:embeddedFont>
    <p:embeddedFont>
      <p:font typeface="Quicksand"/>
      <p:regular r:id="rId25"/>
      <p:bold r:id="rId26"/>
    </p:embeddedFont>
    <p:embeddedFont>
      <p:font typeface="Quicksand Medium" charset="0"/>
      <p:regular r:id="rId27"/>
      <p:bold r:id="rId28"/>
    </p:embeddedFont>
    <p:embeddedFont>
      <p:font typeface="Quicksand" charset="0"/>
      <p:regular r:id="rId29"/>
      <p:bold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94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0" Type="http://schemas.openxmlformats.org/officeDocument/2006/relationships/font" Target="fonts/font8.fntdata"/><Relationship Id="rId3" Type="http://schemas.openxmlformats.org/officeDocument/2006/relationships/slide" Target="slides/slide1.xml"/><Relationship Id="rId29" Type="http://schemas.openxmlformats.org/officeDocument/2006/relationships/font" Target="fonts/font7.fntdata"/><Relationship Id="rId28" Type="http://schemas.openxmlformats.org/officeDocument/2006/relationships/font" Target="fonts/font6.fntdata"/><Relationship Id="rId27" Type="http://schemas.openxmlformats.org/officeDocument/2006/relationships/font" Target="fonts/font5.fntdata"/><Relationship Id="rId26" Type="http://schemas.openxmlformats.org/officeDocument/2006/relationships/font" Target="fonts/font4.fntdata"/><Relationship Id="rId25" Type="http://schemas.openxmlformats.org/officeDocument/2006/relationships/font" Target="fonts/font3.fntdata"/><Relationship Id="rId24" Type="http://schemas.openxmlformats.org/officeDocument/2006/relationships/font" Target="fonts/font2.fntdata"/><Relationship Id="rId23" Type="http://schemas.openxmlformats.org/officeDocument/2006/relationships/font" Target="fonts/font1.fntdata"/><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397DD649-5DDE-4F3A-801F-717915D0A13E}" type="doc">
      <dgm:prSet loTypeId="urn:microsoft.com/office/officeart/2005/8/layout/vList2" loCatId="list" qsTypeId="urn:microsoft.com/office/officeart/2005/8/quickstyle/3d3" qsCatId="3D" csTypeId="urn:microsoft.com/office/officeart/2005/8/colors/accent3_4" csCatId="accent3" phldr="1"/>
      <dgm:spPr/>
      <dgm:t>
        <a:bodyPr/>
        <a:lstStyle/>
        <a:p>
          <a:endParaRPr lang="en-US"/>
        </a:p>
      </dgm:t>
    </dgm:pt>
    <dgm:pt modelId="{3BD87E0B-845C-4545-B8AB-6934B973116C}">
      <dgm:prSet/>
      <dgm:spPr/>
      <dgm:t>
        <a:bodyPr/>
        <a:lstStyle/>
        <a:p>
          <a:pPr rtl="0"/>
          <a:r>
            <a:rPr lang="en-US" b="0" i="0" dirty="0"/>
            <a:t>Indri Mutiara		2523031001</a:t>
          </a:r>
          <a:endParaRPr lang="en-US" dirty="0"/>
        </a:p>
      </dgm:t>
    </dgm:pt>
    <dgm:pt modelId="{860E3891-CA7D-4C17-AC22-1300E644B711}" cxnId="{EBC9FAEB-2B7D-4AA0-9928-01D1441A3CB0}" type="parTrans">
      <dgm:prSet/>
      <dgm:spPr/>
      <dgm:t>
        <a:bodyPr/>
        <a:lstStyle/>
        <a:p>
          <a:endParaRPr lang="en-US"/>
        </a:p>
      </dgm:t>
    </dgm:pt>
    <dgm:pt modelId="{C86CC98B-E057-4329-B40B-98E5997B26C0}" cxnId="{EBC9FAEB-2B7D-4AA0-9928-01D1441A3CB0}" type="sibTrans">
      <dgm:prSet/>
      <dgm:spPr/>
      <dgm:t>
        <a:bodyPr/>
        <a:lstStyle/>
        <a:p>
          <a:endParaRPr lang="en-US"/>
        </a:p>
      </dgm:t>
    </dgm:pt>
    <dgm:pt modelId="{493011AA-8F1D-4DC1-B297-093D25401D9E}">
      <dgm:prSet/>
      <dgm:spPr/>
      <dgm:t>
        <a:bodyPr/>
        <a:lstStyle/>
        <a:p>
          <a:pPr rtl="0"/>
          <a:r>
            <a:rPr lang="en-ID" dirty="0"/>
            <a:t>Siti Aminah		2523031002</a:t>
          </a:r>
          <a:endParaRPr lang="en-US" dirty="0"/>
        </a:p>
      </dgm:t>
    </dgm:pt>
    <dgm:pt modelId="{E80E38A6-9B92-4073-9525-ED71BC60191E}" cxnId="{D65FABC6-82D6-4073-9D01-AC470D848C9B}" type="parTrans">
      <dgm:prSet/>
      <dgm:spPr/>
      <dgm:t>
        <a:bodyPr/>
        <a:lstStyle/>
        <a:p>
          <a:endParaRPr lang="en-US"/>
        </a:p>
      </dgm:t>
    </dgm:pt>
    <dgm:pt modelId="{C4B17610-166A-45CF-A213-2981B33639EA}" cxnId="{D65FABC6-82D6-4073-9D01-AC470D848C9B}" type="sibTrans">
      <dgm:prSet/>
      <dgm:spPr/>
      <dgm:t>
        <a:bodyPr/>
        <a:lstStyle/>
        <a:p>
          <a:endParaRPr lang="en-US"/>
        </a:p>
      </dgm:t>
    </dgm:pt>
    <dgm:pt modelId="{7F8DEBA5-F055-4BAA-90F0-0F30F5F12518}">
      <dgm:prSet/>
      <dgm:spPr/>
      <dgm:t>
        <a:bodyPr/>
        <a:lstStyle/>
        <a:p>
          <a:pPr rtl="0"/>
          <a:r>
            <a:rPr lang="en-ID" dirty="0" err="1"/>
            <a:t>Rizky</a:t>
          </a:r>
          <a:r>
            <a:rPr lang="en-ID" dirty="0"/>
            <a:t> </a:t>
          </a:r>
          <a:r>
            <a:rPr lang="en-ID" dirty="0" err="1"/>
            <a:t>Melatama</a:t>
          </a:r>
          <a:r>
            <a:rPr lang="en-ID" dirty="0"/>
            <a:t>	2523031005</a:t>
          </a:r>
          <a:endParaRPr lang="en-US" dirty="0"/>
        </a:p>
      </dgm:t>
    </dgm:pt>
    <dgm:pt modelId="{C7924472-6A1A-46E3-9E93-2F9BAAD67D5C}" cxnId="{7C262622-C5FD-4A71-8845-40A9242F385C}" type="parTrans">
      <dgm:prSet/>
      <dgm:spPr/>
      <dgm:t>
        <a:bodyPr/>
        <a:lstStyle/>
        <a:p>
          <a:endParaRPr lang="en-US"/>
        </a:p>
      </dgm:t>
    </dgm:pt>
    <dgm:pt modelId="{8ABEA4A3-9CFC-4C3F-9C85-E21ABBD1F205}" cxnId="{7C262622-C5FD-4A71-8845-40A9242F385C}" type="sibTrans">
      <dgm:prSet/>
      <dgm:spPr/>
      <dgm:t>
        <a:bodyPr/>
        <a:lstStyle/>
        <a:p>
          <a:endParaRPr lang="en-US"/>
        </a:p>
      </dgm:t>
    </dgm:pt>
    <dgm:pt modelId="{DE6EA6D1-7190-495C-8C24-27E657428F6D}" type="pres">
      <dgm:prSet presAssocID="{397DD649-5DDE-4F3A-801F-717915D0A13E}" presName="linear" presStyleCnt="0">
        <dgm:presLayoutVars>
          <dgm:animLvl val="lvl"/>
          <dgm:resizeHandles val="exact"/>
        </dgm:presLayoutVars>
      </dgm:prSet>
      <dgm:spPr/>
    </dgm:pt>
    <dgm:pt modelId="{7B231AFC-945C-4443-A67C-FF9FBD4363F8}" type="pres">
      <dgm:prSet presAssocID="{3BD87E0B-845C-4545-B8AB-6934B973116C}" presName="parentText" presStyleLbl="node1" presStyleIdx="0" presStyleCnt="3">
        <dgm:presLayoutVars>
          <dgm:chMax val="0"/>
          <dgm:bulletEnabled val="1"/>
        </dgm:presLayoutVars>
      </dgm:prSet>
      <dgm:spPr/>
    </dgm:pt>
    <dgm:pt modelId="{8A7C490C-C523-4C1B-901B-8EAD0E5A5DFF}" type="pres">
      <dgm:prSet presAssocID="{C86CC98B-E057-4329-B40B-98E5997B26C0}" presName="spacer" presStyleCnt="0"/>
      <dgm:spPr/>
    </dgm:pt>
    <dgm:pt modelId="{3F0E4FC6-2EF1-4DF5-B41E-A20BACEBF5A5}" type="pres">
      <dgm:prSet presAssocID="{493011AA-8F1D-4DC1-B297-093D25401D9E}" presName="parentText" presStyleLbl="node1" presStyleIdx="1" presStyleCnt="3">
        <dgm:presLayoutVars>
          <dgm:chMax val="0"/>
          <dgm:bulletEnabled val="1"/>
        </dgm:presLayoutVars>
      </dgm:prSet>
      <dgm:spPr/>
    </dgm:pt>
    <dgm:pt modelId="{687C0550-AB4F-4EEB-9139-2386DB395301}" type="pres">
      <dgm:prSet presAssocID="{C4B17610-166A-45CF-A213-2981B33639EA}" presName="spacer" presStyleCnt="0"/>
      <dgm:spPr/>
    </dgm:pt>
    <dgm:pt modelId="{851C921E-97CC-4C8D-A469-BB70DB3B892E}" type="pres">
      <dgm:prSet presAssocID="{7F8DEBA5-F055-4BAA-90F0-0F30F5F12518}" presName="parentText" presStyleLbl="node1" presStyleIdx="2" presStyleCnt="3">
        <dgm:presLayoutVars>
          <dgm:chMax val="0"/>
          <dgm:bulletEnabled val="1"/>
        </dgm:presLayoutVars>
      </dgm:prSet>
      <dgm:spPr/>
    </dgm:pt>
  </dgm:ptLst>
  <dgm:cxnLst>
    <dgm:cxn modelId="{0777A31C-DB96-4C57-8698-FD7620DCA869}" type="presOf" srcId="{3BD87E0B-845C-4545-B8AB-6934B973116C}" destId="{7B231AFC-945C-4443-A67C-FF9FBD4363F8}" srcOrd="0" destOrd="0" presId="urn:microsoft.com/office/officeart/2005/8/layout/vList2"/>
    <dgm:cxn modelId="{7C262622-C5FD-4A71-8845-40A9242F385C}" srcId="{397DD649-5DDE-4F3A-801F-717915D0A13E}" destId="{7F8DEBA5-F055-4BAA-90F0-0F30F5F12518}" srcOrd="2" destOrd="0" parTransId="{C7924472-6A1A-46E3-9E93-2F9BAAD67D5C}" sibTransId="{8ABEA4A3-9CFC-4C3F-9C85-E21ABBD1F205}"/>
    <dgm:cxn modelId="{A256A42C-89B5-460F-BB63-B55D6B6EA364}" type="presOf" srcId="{397DD649-5DDE-4F3A-801F-717915D0A13E}" destId="{DE6EA6D1-7190-495C-8C24-27E657428F6D}" srcOrd="0" destOrd="0" presId="urn:microsoft.com/office/officeart/2005/8/layout/vList2"/>
    <dgm:cxn modelId="{A1D2C689-08DD-49A0-817D-7E31800A7BF5}" type="presOf" srcId="{493011AA-8F1D-4DC1-B297-093D25401D9E}" destId="{3F0E4FC6-2EF1-4DF5-B41E-A20BACEBF5A5}" srcOrd="0" destOrd="0" presId="urn:microsoft.com/office/officeart/2005/8/layout/vList2"/>
    <dgm:cxn modelId="{E3B614C1-BDB4-450B-9DBA-1688A226D38D}" type="presOf" srcId="{7F8DEBA5-F055-4BAA-90F0-0F30F5F12518}" destId="{851C921E-97CC-4C8D-A469-BB70DB3B892E}" srcOrd="0" destOrd="0" presId="urn:microsoft.com/office/officeart/2005/8/layout/vList2"/>
    <dgm:cxn modelId="{D65FABC6-82D6-4073-9D01-AC470D848C9B}" srcId="{397DD649-5DDE-4F3A-801F-717915D0A13E}" destId="{493011AA-8F1D-4DC1-B297-093D25401D9E}" srcOrd="1" destOrd="0" parTransId="{E80E38A6-9B92-4073-9525-ED71BC60191E}" sibTransId="{C4B17610-166A-45CF-A213-2981B33639EA}"/>
    <dgm:cxn modelId="{EBC9FAEB-2B7D-4AA0-9928-01D1441A3CB0}" srcId="{397DD649-5DDE-4F3A-801F-717915D0A13E}" destId="{3BD87E0B-845C-4545-B8AB-6934B973116C}" srcOrd="0" destOrd="0" parTransId="{860E3891-CA7D-4C17-AC22-1300E644B711}" sibTransId="{C86CC98B-E057-4329-B40B-98E5997B26C0}"/>
    <dgm:cxn modelId="{90484F48-3BAC-4057-AC98-BD8DB8111DE1}" type="presParOf" srcId="{DE6EA6D1-7190-495C-8C24-27E657428F6D}" destId="{7B231AFC-945C-4443-A67C-FF9FBD4363F8}" srcOrd="0" destOrd="0" presId="urn:microsoft.com/office/officeart/2005/8/layout/vList2"/>
    <dgm:cxn modelId="{7407BA62-625B-46D1-B42A-0AFBCB405C6F}" type="presParOf" srcId="{DE6EA6D1-7190-495C-8C24-27E657428F6D}" destId="{8A7C490C-C523-4C1B-901B-8EAD0E5A5DFF}" srcOrd="1" destOrd="0" presId="urn:microsoft.com/office/officeart/2005/8/layout/vList2"/>
    <dgm:cxn modelId="{17C5EC4C-F1FC-4667-B849-2C166F166495}" type="presParOf" srcId="{DE6EA6D1-7190-495C-8C24-27E657428F6D}" destId="{3F0E4FC6-2EF1-4DF5-B41E-A20BACEBF5A5}" srcOrd="2" destOrd="0" presId="urn:microsoft.com/office/officeart/2005/8/layout/vList2"/>
    <dgm:cxn modelId="{3151A871-9E74-4C20-BA72-8D02B6E3D531}" type="presParOf" srcId="{DE6EA6D1-7190-495C-8C24-27E657428F6D}" destId="{687C0550-AB4F-4EEB-9139-2386DB395301}" srcOrd="3" destOrd="0" presId="urn:microsoft.com/office/officeart/2005/8/layout/vList2"/>
    <dgm:cxn modelId="{267FC1E4-EA37-4CD5-8695-ACE2BB938A79}" type="presParOf" srcId="{DE6EA6D1-7190-495C-8C24-27E657428F6D}" destId="{851C921E-97CC-4C8D-A469-BB70DB3B892E}" srcOrd="4" destOrd="0" presId="urn:microsoft.com/office/officeart/2005/8/layout/vList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7704000" cy="3450900"/>
        <a:chOff x="0" y="0"/>
        <a:chExt cx="7704000" cy="3450900"/>
      </a:xfrm>
    </dsp:grpSpPr>
    <dsp:sp modelId="{7B231AFC-945C-4443-A67C-FF9FBD4363F8}">
      <dsp:nvSpPr>
        <dsp:cNvPr id="3" name="Rounded Rectangle 2"/>
        <dsp:cNvSpPr/>
      </dsp:nvSpPr>
      <dsp:spPr bwMode="white">
        <a:xfrm>
          <a:off x="0" y="171068"/>
          <a:ext cx="7704000" cy="963295"/>
        </a:xfrm>
        <a:prstGeom prst="roundRect">
          <a:avLst/>
        </a:prstGeom>
        <a:sp3d contourW="19050" prstMaterial="metal">
          <a:bevelT w="88900" h="203200"/>
          <a:bevelB w="165100" h="254000"/>
        </a:sp3d>
      </dsp:spPr>
      <dsp:style>
        <a:lnRef idx="0">
          <a:schemeClr val="lt1"/>
        </a:lnRef>
        <a:fillRef idx="1">
          <a:schemeClr val="accent3">
            <a:shade val="50000"/>
            <a:hueOff val="0"/>
            <a:satOff val="0"/>
            <a:lumOff val="0"/>
            <a:alpha val="100000"/>
          </a:schemeClr>
        </a:fillRef>
        <a:effectRef idx="2">
          <a:scrgbClr r="0" g="0" b="0"/>
        </a:effectRef>
        <a:fontRef idx="minor">
          <a:schemeClr val="lt1"/>
        </a:fontRef>
      </dsp:style>
      <dsp:txBody>
        <a:bodyPr lIns="144780" tIns="144780" rIns="144780" bIns="144780" anchor="ctr"/>
        <a:lstStyle>
          <a:lvl1pPr algn="l">
            <a:defRPr sz="3800"/>
          </a:lvl1pPr>
          <a:lvl2pPr marL="285750" indent="-285750" algn="l">
            <a:defRPr sz="2900"/>
          </a:lvl2pPr>
          <a:lvl3pPr marL="571500" indent="-285750" algn="l">
            <a:defRPr sz="2900"/>
          </a:lvl3pPr>
          <a:lvl4pPr marL="857250" indent="-285750" algn="l">
            <a:defRPr sz="2900"/>
          </a:lvl4pPr>
          <a:lvl5pPr marL="1143000" indent="-285750" algn="l">
            <a:defRPr sz="2900"/>
          </a:lvl5pPr>
          <a:lvl6pPr marL="1428750" indent="-285750" algn="l">
            <a:defRPr sz="2900"/>
          </a:lvl6pPr>
          <a:lvl7pPr marL="1714500" indent="-285750" algn="l">
            <a:defRPr sz="2900"/>
          </a:lvl7pPr>
          <a:lvl8pPr marL="2000250" indent="-285750" algn="l">
            <a:defRPr sz="2900"/>
          </a:lvl8pPr>
          <a:lvl9pPr marL="2286000" indent="-285750" algn="l">
            <a:defRPr sz="2900"/>
          </a:lvl9pPr>
        </a:lstStyle>
        <a:p>
          <a:pPr lvl="0" rtl="0">
            <a:lnSpc>
              <a:spcPct val="100000"/>
            </a:lnSpc>
            <a:spcBef>
              <a:spcPct val="0"/>
            </a:spcBef>
            <a:spcAft>
              <a:spcPct val="35000"/>
            </a:spcAft>
          </a:pPr>
          <a:r>
            <a:rPr lang="en-US" b="0" i="0" dirty="0"/>
            <a:t>Indri Mutiara		2523031001</a:t>
          </a:r>
          <a:endParaRPr lang="en-US" dirty="0"/>
        </a:p>
      </dsp:txBody>
      <dsp:txXfrm>
        <a:off x="0" y="171068"/>
        <a:ext cx="7704000" cy="963295"/>
      </dsp:txXfrm>
    </dsp:sp>
    <dsp:sp modelId="{3F0E4FC6-2EF1-4DF5-B41E-A20BACEBF5A5}">
      <dsp:nvSpPr>
        <dsp:cNvPr id="4" name="Rounded Rectangle 3"/>
        <dsp:cNvSpPr/>
      </dsp:nvSpPr>
      <dsp:spPr bwMode="white">
        <a:xfrm>
          <a:off x="0" y="1243803"/>
          <a:ext cx="7704000" cy="963295"/>
        </a:xfrm>
        <a:prstGeom prst="roundRect">
          <a:avLst/>
        </a:prstGeom>
        <a:sp3d contourW="19050" prstMaterial="metal">
          <a:bevelT w="88900" h="203200"/>
          <a:bevelB w="165100" h="254000"/>
        </a:sp3d>
      </dsp:spPr>
      <dsp:style>
        <a:lnRef idx="0">
          <a:schemeClr val="lt1"/>
        </a:lnRef>
        <a:fillRef idx="1">
          <a:schemeClr val="accent3">
            <a:shade val="50000"/>
            <a:hueOff val="40000"/>
            <a:satOff val="30065"/>
            <a:lumOff val="23529"/>
            <a:alpha val="100000"/>
          </a:schemeClr>
        </a:fillRef>
        <a:effectRef idx="2">
          <a:scrgbClr r="0" g="0" b="0"/>
        </a:effectRef>
        <a:fontRef idx="minor">
          <a:schemeClr val="lt1"/>
        </a:fontRef>
      </dsp:style>
      <dsp:txBody>
        <a:bodyPr lIns="144780" tIns="144780" rIns="144780" bIns="144780" anchor="ctr"/>
        <a:lstStyle>
          <a:lvl1pPr algn="l">
            <a:defRPr sz="3800"/>
          </a:lvl1pPr>
          <a:lvl2pPr marL="285750" indent="-285750" algn="l">
            <a:defRPr sz="2900"/>
          </a:lvl2pPr>
          <a:lvl3pPr marL="571500" indent="-285750" algn="l">
            <a:defRPr sz="2900"/>
          </a:lvl3pPr>
          <a:lvl4pPr marL="857250" indent="-285750" algn="l">
            <a:defRPr sz="2900"/>
          </a:lvl4pPr>
          <a:lvl5pPr marL="1143000" indent="-285750" algn="l">
            <a:defRPr sz="2900"/>
          </a:lvl5pPr>
          <a:lvl6pPr marL="1428750" indent="-285750" algn="l">
            <a:defRPr sz="2900"/>
          </a:lvl6pPr>
          <a:lvl7pPr marL="1714500" indent="-285750" algn="l">
            <a:defRPr sz="2900"/>
          </a:lvl7pPr>
          <a:lvl8pPr marL="2000250" indent="-285750" algn="l">
            <a:defRPr sz="2900"/>
          </a:lvl8pPr>
          <a:lvl9pPr marL="2286000" indent="-285750" algn="l">
            <a:defRPr sz="2900"/>
          </a:lvl9pPr>
        </a:lstStyle>
        <a:p>
          <a:pPr lvl="0" rtl="0">
            <a:lnSpc>
              <a:spcPct val="100000"/>
            </a:lnSpc>
            <a:spcBef>
              <a:spcPct val="0"/>
            </a:spcBef>
            <a:spcAft>
              <a:spcPct val="35000"/>
            </a:spcAft>
          </a:pPr>
          <a:r>
            <a:rPr lang="en-ID" dirty="0"/>
            <a:t>Siti Aminah		2523031002</a:t>
          </a:r>
          <a:endParaRPr lang="en-US" dirty="0"/>
        </a:p>
      </dsp:txBody>
      <dsp:txXfrm>
        <a:off x="0" y="1243803"/>
        <a:ext cx="7704000" cy="963295"/>
      </dsp:txXfrm>
    </dsp:sp>
    <dsp:sp modelId="{851C921E-97CC-4C8D-A469-BB70DB3B892E}">
      <dsp:nvSpPr>
        <dsp:cNvPr id="5" name="Rounded Rectangle 4"/>
        <dsp:cNvSpPr/>
      </dsp:nvSpPr>
      <dsp:spPr bwMode="white">
        <a:xfrm>
          <a:off x="0" y="2316538"/>
          <a:ext cx="7704000" cy="963295"/>
        </a:xfrm>
        <a:prstGeom prst="roundRect">
          <a:avLst/>
        </a:prstGeom>
        <a:sp3d contourW="19050" prstMaterial="metal">
          <a:bevelT w="88900" h="203200"/>
          <a:bevelB w="165100" h="254000"/>
        </a:sp3d>
      </dsp:spPr>
      <dsp:style>
        <a:lnRef idx="0">
          <a:schemeClr val="lt1"/>
        </a:lnRef>
        <a:fillRef idx="1">
          <a:schemeClr val="accent3">
            <a:tint val="55000"/>
            <a:hueOff val="-20000"/>
            <a:satOff val="-15032"/>
            <a:lumOff val="-11764"/>
            <a:alpha val="100000"/>
          </a:schemeClr>
        </a:fillRef>
        <a:effectRef idx="2">
          <a:scrgbClr r="0" g="0" b="0"/>
        </a:effectRef>
        <a:fontRef idx="minor">
          <a:schemeClr val="lt1"/>
        </a:fontRef>
      </dsp:style>
      <dsp:txBody>
        <a:bodyPr lIns="144780" tIns="144780" rIns="144780" bIns="144780" anchor="ctr"/>
        <a:lstStyle>
          <a:lvl1pPr algn="l">
            <a:defRPr sz="3800"/>
          </a:lvl1pPr>
          <a:lvl2pPr marL="285750" indent="-285750" algn="l">
            <a:defRPr sz="2900"/>
          </a:lvl2pPr>
          <a:lvl3pPr marL="571500" indent="-285750" algn="l">
            <a:defRPr sz="2900"/>
          </a:lvl3pPr>
          <a:lvl4pPr marL="857250" indent="-285750" algn="l">
            <a:defRPr sz="2900"/>
          </a:lvl4pPr>
          <a:lvl5pPr marL="1143000" indent="-285750" algn="l">
            <a:defRPr sz="2900"/>
          </a:lvl5pPr>
          <a:lvl6pPr marL="1428750" indent="-285750" algn="l">
            <a:defRPr sz="2900"/>
          </a:lvl6pPr>
          <a:lvl7pPr marL="1714500" indent="-285750" algn="l">
            <a:defRPr sz="2900"/>
          </a:lvl7pPr>
          <a:lvl8pPr marL="2000250" indent="-285750" algn="l">
            <a:defRPr sz="2900"/>
          </a:lvl8pPr>
          <a:lvl9pPr marL="2286000" indent="-285750" algn="l">
            <a:defRPr sz="2900"/>
          </a:lvl9pPr>
        </a:lstStyle>
        <a:p>
          <a:pPr lvl="0" rtl="0">
            <a:lnSpc>
              <a:spcPct val="100000"/>
            </a:lnSpc>
            <a:spcBef>
              <a:spcPct val="0"/>
            </a:spcBef>
            <a:spcAft>
              <a:spcPct val="35000"/>
            </a:spcAft>
          </a:pPr>
          <a:r>
            <a:rPr lang="en-ID" dirty="0" err="1"/>
            <a:t>Rizky</a:t>
          </a:r>
          <a:r>
            <a:rPr lang="en-ID" dirty="0"/>
            <a:t> </a:t>
          </a:r>
          <a:r>
            <a:rPr lang="en-ID" dirty="0" err="1"/>
            <a:t>Melatama</a:t>
          </a:r>
          <a:r>
            <a:rPr lang="en-ID" dirty="0"/>
            <a:t>	2523031005</a:t>
          </a:r>
          <a:endParaRPr lang="en-US" dirty="0"/>
        </a:p>
      </dsp:txBody>
      <dsp:txXfrm>
        <a:off x="0" y="2316538"/>
        <a:ext cx="7704000" cy="96329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50"/>
        <p:cNvGrpSpPr/>
        <p:nvPr/>
      </p:nvGrpSpPr>
      <p:grpSpPr>
        <a:xfrm>
          <a:off x="0" y="0"/>
          <a:ext cx="0" cy="0"/>
          <a:chOff x="0" y="0"/>
          <a:chExt cx="0" cy="0"/>
        </a:xfrm>
      </p:grpSpPr>
      <p:sp>
        <p:nvSpPr>
          <p:cNvPr id="551" name="Google Shape;5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2" name="Google Shape;5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83"/>
        <p:cNvGrpSpPr/>
        <p:nvPr/>
      </p:nvGrpSpPr>
      <p:grpSpPr>
        <a:xfrm>
          <a:off x="0" y="0"/>
          <a:ext cx="0" cy="0"/>
          <a:chOff x="0" y="0"/>
          <a:chExt cx="0" cy="0"/>
        </a:xfrm>
      </p:grpSpPr>
      <p:sp>
        <p:nvSpPr>
          <p:cNvPr id="784" name="Google Shape;784;gbfbe3fbe3b_0_5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5" name="Google Shape;785;gbfbe3fbe3b_0_5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651"/>
        <p:cNvGrpSpPr/>
        <p:nvPr/>
      </p:nvGrpSpPr>
      <p:grpSpPr>
        <a:xfrm>
          <a:off x="0" y="0"/>
          <a:ext cx="0" cy="0"/>
          <a:chOff x="0" y="0"/>
          <a:chExt cx="0" cy="0"/>
        </a:xfrm>
      </p:grpSpPr>
      <p:sp>
        <p:nvSpPr>
          <p:cNvPr id="1652" name="Google Shape;1652;gbfbe3fbe3b_0_10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3" name="Google Shape;1653;gbfbe3fbe3b_0_10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665"/>
        <p:cNvGrpSpPr/>
        <p:nvPr/>
      </p:nvGrpSpPr>
      <p:grpSpPr>
        <a:xfrm>
          <a:off x="0" y="0"/>
          <a:ext cx="0" cy="0"/>
          <a:chOff x="0" y="0"/>
          <a:chExt cx="0" cy="0"/>
        </a:xfrm>
      </p:grpSpPr>
      <p:sp>
        <p:nvSpPr>
          <p:cNvPr id="1666" name="Google Shape;1666;gbfbe3fbe3b_0_10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7" name="Google Shape;1667;gbfbe3fbe3b_0_10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773"/>
        <p:cNvGrpSpPr/>
        <p:nvPr/>
      </p:nvGrpSpPr>
      <p:grpSpPr>
        <a:xfrm>
          <a:off x="0" y="0"/>
          <a:ext cx="0" cy="0"/>
          <a:chOff x="0" y="0"/>
          <a:chExt cx="0" cy="0"/>
        </a:xfrm>
      </p:grpSpPr>
      <p:sp>
        <p:nvSpPr>
          <p:cNvPr id="1774" name="Google Shape;1774;gbfbe3fbe3b_0_10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5" name="Google Shape;1775;gbfbe3fbe3b_0_10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665"/>
        <p:cNvGrpSpPr/>
        <p:nvPr/>
      </p:nvGrpSpPr>
      <p:grpSpPr>
        <a:xfrm>
          <a:off x="0" y="0"/>
          <a:ext cx="0" cy="0"/>
          <a:chOff x="0" y="0"/>
          <a:chExt cx="0" cy="0"/>
        </a:xfrm>
      </p:grpSpPr>
      <p:sp>
        <p:nvSpPr>
          <p:cNvPr id="1666" name="Google Shape;1666;gbfbe3fbe3b_0_10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7" name="Google Shape;1667;gbfbe3fbe3b_0_10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773"/>
        <p:cNvGrpSpPr/>
        <p:nvPr/>
      </p:nvGrpSpPr>
      <p:grpSpPr>
        <a:xfrm>
          <a:off x="0" y="0"/>
          <a:ext cx="0" cy="0"/>
          <a:chOff x="0" y="0"/>
          <a:chExt cx="0" cy="0"/>
        </a:xfrm>
      </p:grpSpPr>
      <p:sp>
        <p:nvSpPr>
          <p:cNvPr id="1774" name="Google Shape;1774;gbfbe3fbe3b_0_10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5" name="Google Shape;1775;gbfbe3fbe3b_0_10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976"/>
        <p:cNvGrpSpPr/>
        <p:nvPr/>
      </p:nvGrpSpPr>
      <p:grpSpPr>
        <a:xfrm>
          <a:off x="0" y="0"/>
          <a:ext cx="0" cy="0"/>
          <a:chOff x="0" y="0"/>
          <a:chExt cx="0" cy="0"/>
        </a:xfrm>
      </p:grpSpPr>
      <p:sp>
        <p:nvSpPr>
          <p:cNvPr id="1977" name="Google Shape;1977;gbfbe3fbe3b_0_13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8" name="Google Shape;1978;gbfbe3fbe3b_0_13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63"/>
        <p:cNvGrpSpPr/>
        <p:nvPr/>
      </p:nvGrpSpPr>
      <p:grpSpPr>
        <a:xfrm>
          <a:off x="0" y="0"/>
          <a:ext cx="0" cy="0"/>
          <a:chOff x="0" y="0"/>
          <a:chExt cx="0" cy="0"/>
        </a:xfrm>
      </p:grpSpPr>
      <p:sp>
        <p:nvSpPr>
          <p:cNvPr id="564" name="Google Shape;564;gc0751f0fab_0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5" name="Google Shape;565;gc0751f0fab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74"/>
        <p:cNvGrpSpPr/>
        <p:nvPr/>
      </p:nvGrpSpPr>
      <p:grpSpPr>
        <a:xfrm>
          <a:off x="0" y="0"/>
          <a:ext cx="0" cy="0"/>
          <a:chOff x="0" y="0"/>
          <a:chExt cx="0" cy="0"/>
        </a:xfrm>
      </p:grpSpPr>
      <p:sp>
        <p:nvSpPr>
          <p:cNvPr id="575" name="Google Shape;575;gc0751f0fab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6" name="Google Shape;576;gc0751f0fab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85"/>
        <p:cNvGrpSpPr/>
        <p:nvPr/>
      </p:nvGrpSpPr>
      <p:grpSpPr>
        <a:xfrm>
          <a:off x="0" y="0"/>
          <a:ext cx="0" cy="0"/>
          <a:chOff x="0" y="0"/>
          <a:chExt cx="0" cy="0"/>
        </a:xfrm>
      </p:grpSpPr>
      <p:sp>
        <p:nvSpPr>
          <p:cNvPr id="586" name="Google Shape;586;gc0751f0fab_0_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7" name="Google Shape;587;gc0751f0fab_0_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26"/>
        <p:cNvGrpSpPr/>
        <p:nvPr/>
      </p:nvGrpSpPr>
      <p:grpSpPr>
        <a:xfrm>
          <a:off x="0" y="0"/>
          <a:ext cx="0" cy="0"/>
          <a:chOff x="0" y="0"/>
          <a:chExt cx="0" cy="0"/>
        </a:xfrm>
      </p:grpSpPr>
      <p:sp>
        <p:nvSpPr>
          <p:cNvPr id="627" name="Google Shape;627;gbfbe3fbe3b_0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8" name="Google Shape;628;gbfbe3fbe3b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45"/>
        <p:cNvGrpSpPr/>
        <p:nvPr/>
      </p:nvGrpSpPr>
      <p:grpSpPr>
        <a:xfrm>
          <a:off x="0" y="0"/>
          <a:ext cx="0" cy="0"/>
          <a:chOff x="0" y="0"/>
          <a:chExt cx="0" cy="0"/>
        </a:xfrm>
      </p:grpSpPr>
      <p:sp>
        <p:nvSpPr>
          <p:cNvPr id="646" name="Google Shape;646;gbfbe3fbe3b_0_2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7" name="Google Shape;647;gbfbe3fbe3b_0_2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80"/>
        <p:cNvGrpSpPr/>
        <p:nvPr/>
      </p:nvGrpSpPr>
      <p:grpSpPr>
        <a:xfrm>
          <a:off x="0" y="0"/>
          <a:ext cx="0" cy="0"/>
          <a:chOff x="0" y="0"/>
          <a:chExt cx="0" cy="0"/>
        </a:xfrm>
      </p:grpSpPr>
      <p:sp>
        <p:nvSpPr>
          <p:cNvPr id="681" name="Google Shape;681;gbfbe3fbe3b_0_4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2" name="Google Shape;682;gbfbe3fbe3b_0_4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773"/>
        <p:cNvGrpSpPr/>
        <p:nvPr/>
      </p:nvGrpSpPr>
      <p:grpSpPr>
        <a:xfrm>
          <a:off x="0" y="0"/>
          <a:ext cx="0" cy="0"/>
          <a:chOff x="0" y="0"/>
          <a:chExt cx="0" cy="0"/>
        </a:xfrm>
      </p:grpSpPr>
      <p:sp>
        <p:nvSpPr>
          <p:cNvPr id="1774" name="Google Shape;1774;gbfbe3fbe3b_0_10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5" name="Google Shape;1775;gbfbe3fbe3b_0_10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29"/>
        <p:cNvGrpSpPr/>
        <p:nvPr/>
      </p:nvGrpSpPr>
      <p:grpSpPr>
        <a:xfrm>
          <a:off x="0" y="0"/>
          <a:ext cx="0" cy="0"/>
          <a:chOff x="0" y="0"/>
          <a:chExt cx="0" cy="0"/>
        </a:xfrm>
      </p:grpSpPr>
      <p:sp>
        <p:nvSpPr>
          <p:cNvPr id="730" name="Google Shape;730;gbfbe3fbe3b_0_3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1" name="Google Shape;731;gbfbe3fbe3b_0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4" Type="http://schemas.openxmlformats.org/officeDocument/2006/relationships/hyperlink" Target="http://bit.ly/2TtBDfr" TargetMode="External"/><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8"/>
        <p:cNvGrpSpPr/>
        <p:nvPr/>
      </p:nvGrpSpPr>
      <p:grpSpPr>
        <a:xfrm>
          <a:off x="0" y="0"/>
          <a:ext cx="0" cy="0"/>
          <a:chOff x="0" y="0"/>
          <a:chExt cx="0" cy="0"/>
        </a:xfrm>
      </p:grpSpPr>
      <p:grpSp>
        <p:nvGrpSpPr>
          <p:cNvPr id="9" name="Google Shape;9;p2"/>
          <p:cNvGrpSpPr/>
          <p:nvPr/>
        </p:nvGrpSpPr>
        <p:grpSpPr>
          <a:xfrm>
            <a:off x="-163950" y="-186300"/>
            <a:ext cx="9471900" cy="5458800"/>
            <a:chOff x="-163950" y="-186300"/>
            <a:chExt cx="9471900" cy="5458800"/>
          </a:xfrm>
        </p:grpSpPr>
        <p:cxnSp>
          <p:nvCxnSpPr>
            <p:cNvPr id="10" name="Google Shape;10;p2"/>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1" name="Google Shape;11;p2"/>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2" name="Google Shape;12;p2"/>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3" name="Google Shape;13;p2"/>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4" name="Google Shape;14;p2"/>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5" name="Google Shape;15;p2"/>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6" name="Google Shape;16;p2"/>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7" name="Google Shape;17;p2"/>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8" name="Google Shape;18;p2"/>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9" name="Google Shape;19;p2"/>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0" name="Google Shape;20;p2"/>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1" name="Google Shape;21;p2"/>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2" name="Google Shape;22;p2"/>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3" name="Google Shape;23;p2"/>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24" name="Google Shape;24;p2"/>
          <p:cNvSpPr txBox="1">
            <a:spLocks noGrp="1"/>
          </p:cNvSpPr>
          <p:nvPr>
            <p:ph type="ctrTitle"/>
          </p:nvPr>
        </p:nvSpPr>
        <p:spPr>
          <a:xfrm>
            <a:off x="1649100" y="1069938"/>
            <a:ext cx="5845800" cy="1965300"/>
          </a:xfrm>
          <a:prstGeom prst="rect">
            <a:avLst/>
          </a:prstGeom>
        </p:spPr>
        <p:txBody>
          <a:bodyPr spcFirstLastPara="1" wrap="square" lIns="0" tIns="0" rIns="0" bIns="0" anchor="ctr" anchorCtr="0">
            <a:noAutofit/>
          </a:bodyPr>
          <a:lstStyle>
            <a:lvl1pPr lvl="0" algn="ctr">
              <a:spcBef>
                <a:spcPts val="0"/>
              </a:spcBef>
              <a:spcAft>
                <a:spcPts val="0"/>
              </a:spcAft>
              <a:buSzPts val="5200"/>
              <a:buNone/>
              <a:defRPr sz="5200">
                <a:latin typeface="Dosis ExtraBold"/>
                <a:ea typeface="Dosis ExtraBold"/>
                <a:cs typeface="Dosis ExtraBold"/>
                <a:sym typeface="Dosis ExtraBold"/>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25" name="Google Shape;25;p2"/>
          <p:cNvSpPr txBox="1">
            <a:spLocks noGrp="1"/>
          </p:cNvSpPr>
          <p:nvPr>
            <p:ph type="subTitle" idx="1"/>
          </p:nvPr>
        </p:nvSpPr>
        <p:spPr>
          <a:xfrm>
            <a:off x="1649100" y="3700725"/>
            <a:ext cx="5845800" cy="729900"/>
          </a:xfrm>
          <a:prstGeom prst="rect">
            <a:avLst/>
          </a:prstGeom>
        </p:spPr>
        <p:txBody>
          <a:bodyPr spcFirstLastPara="1" wrap="square" lIns="0" tIns="0" rIns="0" bIns="0" anchor="ctr" anchorCtr="0">
            <a:noAutofit/>
          </a:bodyPr>
          <a:lstStyle>
            <a:lvl1pPr lvl="0" algn="ctr">
              <a:lnSpc>
                <a:spcPct val="100000"/>
              </a:lnSpc>
              <a:spcBef>
                <a:spcPts val="0"/>
              </a:spcBef>
              <a:spcAft>
                <a:spcPts val="0"/>
              </a:spcAft>
              <a:buSzPts val="2800"/>
              <a:buNone/>
              <a:defRPr sz="1800">
                <a:latin typeface="Quicksand Medium"/>
                <a:ea typeface="Quicksand Medium"/>
                <a:cs typeface="Quicksand Medium"/>
                <a:sym typeface="Quicksand Medium"/>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six columns">
  <p:cSld name="CUSTOM_5">
    <p:spTree>
      <p:nvGrpSpPr>
        <p:cNvPr id="1" name="Shape 283"/>
        <p:cNvGrpSpPr/>
        <p:nvPr/>
      </p:nvGrpSpPr>
      <p:grpSpPr>
        <a:xfrm>
          <a:off x="0" y="0"/>
          <a:ext cx="0" cy="0"/>
          <a:chOff x="0" y="0"/>
          <a:chExt cx="0" cy="0"/>
        </a:xfrm>
      </p:grpSpPr>
      <p:grpSp>
        <p:nvGrpSpPr>
          <p:cNvPr id="284" name="Google Shape;284;p18"/>
          <p:cNvGrpSpPr/>
          <p:nvPr/>
        </p:nvGrpSpPr>
        <p:grpSpPr>
          <a:xfrm>
            <a:off x="-163950" y="-186300"/>
            <a:ext cx="9471900" cy="5458800"/>
            <a:chOff x="-163950" y="-186300"/>
            <a:chExt cx="9471900" cy="5458800"/>
          </a:xfrm>
        </p:grpSpPr>
        <p:cxnSp>
          <p:nvCxnSpPr>
            <p:cNvPr id="285" name="Google Shape;285;p18"/>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86" name="Google Shape;286;p18"/>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87" name="Google Shape;287;p18"/>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88" name="Google Shape;288;p18"/>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89" name="Google Shape;289;p18"/>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90" name="Google Shape;290;p18"/>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91" name="Google Shape;291;p18"/>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92" name="Google Shape;292;p18"/>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93" name="Google Shape;293;p18"/>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94" name="Google Shape;294;p18"/>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95" name="Google Shape;295;p18"/>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96" name="Google Shape;296;p18"/>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97" name="Google Shape;297;p18"/>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98" name="Google Shape;298;p18"/>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299" name="Google Shape;299;p18"/>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00" name="Google Shape;300;p18"/>
          <p:cNvSpPr txBox="1">
            <a:spLocks noGrp="1"/>
          </p:cNvSpPr>
          <p:nvPr>
            <p:ph type="subTitle" idx="1"/>
          </p:nvPr>
        </p:nvSpPr>
        <p:spPr>
          <a:xfrm>
            <a:off x="856950" y="1624550"/>
            <a:ext cx="2114700" cy="3906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301" name="Google Shape;301;p18"/>
          <p:cNvSpPr txBox="1">
            <a:spLocks noGrp="1"/>
          </p:cNvSpPr>
          <p:nvPr>
            <p:ph type="subTitle" idx="2"/>
          </p:nvPr>
        </p:nvSpPr>
        <p:spPr>
          <a:xfrm>
            <a:off x="856950" y="2015273"/>
            <a:ext cx="2114700" cy="6000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302" name="Google Shape;302;p18"/>
          <p:cNvSpPr txBox="1">
            <a:spLocks noGrp="1"/>
          </p:cNvSpPr>
          <p:nvPr>
            <p:ph type="subTitle" idx="3"/>
          </p:nvPr>
        </p:nvSpPr>
        <p:spPr>
          <a:xfrm>
            <a:off x="856950" y="3255742"/>
            <a:ext cx="2114700" cy="3906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303" name="Google Shape;303;p18"/>
          <p:cNvSpPr txBox="1">
            <a:spLocks noGrp="1"/>
          </p:cNvSpPr>
          <p:nvPr>
            <p:ph type="subTitle" idx="4"/>
          </p:nvPr>
        </p:nvSpPr>
        <p:spPr>
          <a:xfrm>
            <a:off x="856950" y="3646465"/>
            <a:ext cx="2114700" cy="6000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304" name="Google Shape;304;p18"/>
          <p:cNvSpPr txBox="1">
            <a:spLocks noGrp="1"/>
          </p:cNvSpPr>
          <p:nvPr>
            <p:ph type="subTitle" idx="5"/>
          </p:nvPr>
        </p:nvSpPr>
        <p:spPr>
          <a:xfrm>
            <a:off x="3514650" y="1624550"/>
            <a:ext cx="2114700" cy="3906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305" name="Google Shape;305;p18"/>
          <p:cNvSpPr txBox="1">
            <a:spLocks noGrp="1"/>
          </p:cNvSpPr>
          <p:nvPr>
            <p:ph type="subTitle" idx="6"/>
          </p:nvPr>
        </p:nvSpPr>
        <p:spPr>
          <a:xfrm>
            <a:off x="3514650" y="2015273"/>
            <a:ext cx="2114700" cy="6000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306" name="Google Shape;306;p18"/>
          <p:cNvSpPr txBox="1">
            <a:spLocks noGrp="1"/>
          </p:cNvSpPr>
          <p:nvPr>
            <p:ph type="subTitle" idx="7"/>
          </p:nvPr>
        </p:nvSpPr>
        <p:spPr>
          <a:xfrm>
            <a:off x="3514650" y="3255742"/>
            <a:ext cx="2114700" cy="3906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307" name="Google Shape;307;p18"/>
          <p:cNvSpPr txBox="1">
            <a:spLocks noGrp="1"/>
          </p:cNvSpPr>
          <p:nvPr>
            <p:ph type="subTitle" idx="8"/>
          </p:nvPr>
        </p:nvSpPr>
        <p:spPr>
          <a:xfrm>
            <a:off x="3514650" y="3646465"/>
            <a:ext cx="2114700" cy="6000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308" name="Google Shape;308;p18"/>
          <p:cNvSpPr txBox="1">
            <a:spLocks noGrp="1"/>
          </p:cNvSpPr>
          <p:nvPr>
            <p:ph type="subTitle" idx="9"/>
          </p:nvPr>
        </p:nvSpPr>
        <p:spPr>
          <a:xfrm>
            <a:off x="6172350" y="1624550"/>
            <a:ext cx="2114700" cy="3906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309" name="Google Shape;309;p18"/>
          <p:cNvSpPr txBox="1">
            <a:spLocks noGrp="1"/>
          </p:cNvSpPr>
          <p:nvPr>
            <p:ph type="subTitle" idx="13"/>
          </p:nvPr>
        </p:nvSpPr>
        <p:spPr>
          <a:xfrm>
            <a:off x="6172350" y="2015273"/>
            <a:ext cx="2114700" cy="6000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310" name="Google Shape;310;p18"/>
          <p:cNvSpPr txBox="1">
            <a:spLocks noGrp="1"/>
          </p:cNvSpPr>
          <p:nvPr>
            <p:ph type="subTitle" idx="14"/>
          </p:nvPr>
        </p:nvSpPr>
        <p:spPr>
          <a:xfrm>
            <a:off x="6172350" y="3255742"/>
            <a:ext cx="2114700" cy="3906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311" name="Google Shape;311;p18"/>
          <p:cNvSpPr txBox="1">
            <a:spLocks noGrp="1"/>
          </p:cNvSpPr>
          <p:nvPr>
            <p:ph type="subTitle" idx="15"/>
          </p:nvPr>
        </p:nvSpPr>
        <p:spPr>
          <a:xfrm>
            <a:off x="6172350" y="3646465"/>
            <a:ext cx="2114700" cy="6000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2">
  <p:cSld name="CUSTOM_7">
    <p:spTree>
      <p:nvGrpSpPr>
        <p:cNvPr id="1" name="Shape 334"/>
        <p:cNvGrpSpPr/>
        <p:nvPr/>
      </p:nvGrpSpPr>
      <p:grpSpPr>
        <a:xfrm>
          <a:off x="0" y="0"/>
          <a:ext cx="0" cy="0"/>
          <a:chOff x="0" y="0"/>
          <a:chExt cx="0" cy="0"/>
        </a:xfrm>
      </p:grpSpPr>
      <p:grpSp>
        <p:nvGrpSpPr>
          <p:cNvPr id="335" name="Google Shape;335;p20"/>
          <p:cNvGrpSpPr/>
          <p:nvPr/>
        </p:nvGrpSpPr>
        <p:grpSpPr>
          <a:xfrm>
            <a:off x="-163950" y="-186300"/>
            <a:ext cx="9471900" cy="5458800"/>
            <a:chOff x="-163950" y="-186300"/>
            <a:chExt cx="9471900" cy="5458800"/>
          </a:xfrm>
        </p:grpSpPr>
        <p:cxnSp>
          <p:nvCxnSpPr>
            <p:cNvPr id="336" name="Google Shape;336;p20"/>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37" name="Google Shape;337;p20"/>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38" name="Google Shape;338;p20"/>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39" name="Google Shape;339;p20"/>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40" name="Google Shape;340;p20"/>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41" name="Google Shape;341;p20"/>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42" name="Google Shape;342;p20"/>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43" name="Google Shape;343;p20"/>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44" name="Google Shape;344;p20"/>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45" name="Google Shape;345;p20"/>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46" name="Google Shape;346;p20"/>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47" name="Google Shape;347;p20"/>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48" name="Google Shape;348;p20"/>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49" name="Google Shape;349;p20"/>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350" name="Google Shape;350;p20"/>
          <p:cNvSpPr txBox="1">
            <a:spLocks noGrp="1"/>
          </p:cNvSpPr>
          <p:nvPr>
            <p:ph type="title"/>
          </p:nvPr>
        </p:nvSpPr>
        <p:spPr>
          <a:xfrm flipH="1">
            <a:off x="3689113" y="1907400"/>
            <a:ext cx="2843400" cy="664200"/>
          </a:xfrm>
          <a:prstGeom prst="rect">
            <a:avLst/>
          </a:prstGeom>
        </p:spPr>
        <p:txBody>
          <a:bodyPr spcFirstLastPara="1" wrap="square" lIns="0" tIns="0" rIns="0" bIns="0" anchor="ctr" anchorCtr="0">
            <a:noAutofit/>
          </a:bodyPr>
          <a:lstStyle>
            <a:lvl1pPr lvl="0" algn="r" rtl="0">
              <a:spcBef>
                <a:spcPts val="0"/>
              </a:spcBef>
              <a:spcAft>
                <a:spcPts val="0"/>
              </a:spcAft>
              <a:buSzPts val="4200"/>
              <a:buNone/>
              <a:defRPr sz="48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p:txBody>
      </p:sp>
      <p:sp>
        <p:nvSpPr>
          <p:cNvPr id="351" name="Google Shape;351;p20"/>
          <p:cNvSpPr txBox="1">
            <a:spLocks noGrp="1"/>
          </p:cNvSpPr>
          <p:nvPr>
            <p:ph type="subTitle" idx="1"/>
          </p:nvPr>
        </p:nvSpPr>
        <p:spPr>
          <a:xfrm flipH="1">
            <a:off x="2517453" y="3021375"/>
            <a:ext cx="4192500" cy="511800"/>
          </a:xfrm>
          <a:prstGeom prst="rect">
            <a:avLst/>
          </a:prstGeom>
        </p:spPr>
        <p:txBody>
          <a:bodyPr spcFirstLastPara="1" wrap="square" lIns="0" tIns="0" rIns="0" bIns="0" anchor="ctr" anchorCtr="0">
            <a:noAutofit/>
          </a:bodyPr>
          <a:lstStyle>
            <a:lvl1pPr lvl="0" algn="r" rtl="0">
              <a:lnSpc>
                <a:spcPct val="100000"/>
              </a:lnSpc>
              <a:spcBef>
                <a:spcPts val="0"/>
              </a:spcBef>
              <a:spcAft>
                <a:spcPts val="0"/>
              </a:spcAft>
              <a:buSzPts val="2100"/>
              <a:buNone/>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
        <p:nvSpPr>
          <p:cNvPr id="352" name="Google Shape;352;p20"/>
          <p:cNvSpPr txBox="1">
            <a:spLocks noGrp="1"/>
          </p:cNvSpPr>
          <p:nvPr>
            <p:ph type="title" idx="2" hasCustomPrompt="1"/>
          </p:nvPr>
        </p:nvSpPr>
        <p:spPr>
          <a:xfrm flipH="1">
            <a:off x="2611488" y="1907550"/>
            <a:ext cx="1077600" cy="664200"/>
          </a:xfrm>
          <a:prstGeom prst="rect">
            <a:avLst/>
          </a:prstGeom>
        </p:spPr>
        <p:txBody>
          <a:bodyPr spcFirstLastPara="1" wrap="square" lIns="0" tIns="0" rIns="0" bIns="0" anchor="ctr" anchorCtr="0">
            <a:noAutofit/>
          </a:bodyPr>
          <a:lstStyle>
            <a:lvl1pPr lvl="0" algn="ctr" rtl="0">
              <a:spcBef>
                <a:spcPts val="0"/>
              </a:spcBef>
              <a:spcAft>
                <a:spcPts val="0"/>
              </a:spcAft>
              <a:buSzPts val="7200"/>
              <a:buNone/>
              <a:defRPr sz="4800"/>
            </a:lvl1pPr>
            <a:lvl2pPr lvl="1" algn="ctr" rtl="0">
              <a:spcBef>
                <a:spcPts val="0"/>
              </a:spcBef>
              <a:spcAft>
                <a:spcPts val="0"/>
              </a:spcAft>
              <a:buSzPts val="7200"/>
              <a:buNone/>
              <a:defRPr sz="7200"/>
            </a:lvl2pPr>
            <a:lvl3pPr lvl="2" algn="ctr" rtl="0">
              <a:spcBef>
                <a:spcPts val="0"/>
              </a:spcBef>
              <a:spcAft>
                <a:spcPts val="0"/>
              </a:spcAft>
              <a:buSzPts val="7200"/>
              <a:buNone/>
              <a:defRPr sz="7200"/>
            </a:lvl3pPr>
            <a:lvl4pPr lvl="3" algn="ctr" rtl="0">
              <a:spcBef>
                <a:spcPts val="0"/>
              </a:spcBef>
              <a:spcAft>
                <a:spcPts val="0"/>
              </a:spcAft>
              <a:buSzPts val="7200"/>
              <a:buNone/>
              <a:defRPr sz="7200"/>
            </a:lvl4pPr>
            <a:lvl5pPr lvl="4" algn="ctr" rtl="0">
              <a:spcBef>
                <a:spcPts val="0"/>
              </a:spcBef>
              <a:spcAft>
                <a:spcPts val="0"/>
              </a:spcAft>
              <a:buSzPts val="7200"/>
              <a:buNone/>
              <a:defRPr sz="7200"/>
            </a:lvl5pPr>
            <a:lvl6pPr lvl="5" algn="ctr" rtl="0">
              <a:spcBef>
                <a:spcPts val="0"/>
              </a:spcBef>
              <a:spcAft>
                <a:spcPts val="0"/>
              </a:spcAft>
              <a:buSzPts val="7200"/>
              <a:buNone/>
              <a:defRPr sz="7200"/>
            </a:lvl6pPr>
            <a:lvl7pPr lvl="6" algn="ctr" rtl="0">
              <a:spcBef>
                <a:spcPts val="0"/>
              </a:spcBef>
              <a:spcAft>
                <a:spcPts val="0"/>
              </a:spcAft>
              <a:buSzPts val="7200"/>
              <a:buNone/>
              <a:defRPr sz="7200"/>
            </a:lvl7pPr>
            <a:lvl8pPr lvl="7" algn="ctr" rtl="0">
              <a:spcBef>
                <a:spcPts val="0"/>
              </a:spcBef>
              <a:spcAft>
                <a:spcPts val="0"/>
              </a:spcAft>
              <a:buSzPts val="7200"/>
              <a:buNone/>
              <a:defRPr sz="7200"/>
            </a:lvl8pPr>
            <a:lvl9pPr lvl="8" algn="ctr" rtl="0">
              <a:spcBef>
                <a:spcPts val="0"/>
              </a:spcBef>
              <a:spcAft>
                <a:spcPts val="0"/>
              </a:spcAft>
              <a:buSzPts val="7200"/>
              <a:buNone/>
              <a:defRPr sz="7200"/>
            </a:lvl9pPr>
          </a:lstStyle>
          <a:p>
            <a:r>
              <a:t>xx%</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hanks">
  <p:cSld name="CUSTOM_13">
    <p:spTree>
      <p:nvGrpSpPr>
        <p:cNvPr id="1" name="Shape 497"/>
        <p:cNvGrpSpPr/>
        <p:nvPr/>
      </p:nvGrpSpPr>
      <p:grpSpPr>
        <a:xfrm>
          <a:off x="0" y="0"/>
          <a:ext cx="0" cy="0"/>
          <a:chOff x="0" y="0"/>
          <a:chExt cx="0" cy="0"/>
        </a:xfrm>
      </p:grpSpPr>
      <p:grpSp>
        <p:nvGrpSpPr>
          <p:cNvPr id="498" name="Google Shape;498;p28"/>
          <p:cNvGrpSpPr/>
          <p:nvPr/>
        </p:nvGrpSpPr>
        <p:grpSpPr>
          <a:xfrm>
            <a:off x="-163950" y="-186300"/>
            <a:ext cx="9471900" cy="5458800"/>
            <a:chOff x="-163950" y="-186300"/>
            <a:chExt cx="9471900" cy="5458800"/>
          </a:xfrm>
        </p:grpSpPr>
        <p:cxnSp>
          <p:nvCxnSpPr>
            <p:cNvPr id="499" name="Google Shape;499;p28"/>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0" name="Google Shape;500;p28"/>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1" name="Google Shape;501;p28"/>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2" name="Google Shape;502;p28"/>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3" name="Google Shape;503;p28"/>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4" name="Google Shape;504;p28"/>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5" name="Google Shape;505;p28"/>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6" name="Google Shape;506;p28"/>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7" name="Google Shape;507;p28"/>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8" name="Google Shape;508;p28"/>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09" name="Google Shape;509;p28"/>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10" name="Google Shape;510;p28"/>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11" name="Google Shape;511;p28"/>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12" name="Google Shape;512;p28"/>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grpSp>
        <p:nvGrpSpPr>
          <p:cNvPr id="513" name="Google Shape;513;p28"/>
          <p:cNvGrpSpPr/>
          <p:nvPr/>
        </p:nvGrpSpPr>
        <p:grpSpPr>
          <a:xfrm>
            <a:off x="710538" y="554397"/>
            <a:ext cx="7713476" cy="4037004"/>
            <a:chOff x="800150" y="1277750"/>
            <a:chExt cx="6013000" cy="3147025"/>
          </a:xfrm>
        </p:grpSpPr>
        <p:sp>
          <p:nvSpPr>
            <p:cNvPr id="514" name="Google Shape;514;p28"/>
            <p:cNvSpPr/>
            <p:nvPr/>
          </p:nvSpPr>
          <p:spPr>
            <a:xfrm>
              <a:off x="800150" y="1277750"/>
              <a:ext cx="6013000" cy="3147025"/>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5" name="Google Shape;515;p28"/>
            <p:cNvSpPr/>
            <p:nvPr/>
          </p:nvSpPr>
          <p:spPr>
            <a:xfrm>
              <a:off x="6413900" y="1284425"/>
              <a:ext cx="391225" cy="3131875"/>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6" name="Google Shape;516;p28"/>
            <p:cNvSpPr/>
            <p:nvPr/>
          </p:nvSpPr>
          <p:spPr>
            <a:xfrm>
              <a:off x="1277450" y="3609775"/>
              <a:ext cx="5532575" cy="25"/>
            </a:xfrm>
            <a:custGeom>
              <a:avLst/>
              <a:gdLst/>
              <a:ahLst/>
              <a:cxnLst/>
              <a:rect l="l" t="t" r="r" b="b"/>
              <a:pathLst>
                <a:path w="221303" h="1" extrusionOk="0">
                  <a:moveTo>
                    <a:pt x="0" y="1"/>
                  </a:moveTo>
                  <a:lnTo>
                    <a:pt x="221303" y="1"/>
                  </a:lnTo>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7" name="Google Shape;517;p28"/>
            <p:cNvSpPr/>
            <p:nvPr/>
          </p:nvSpPr>
          <p:spPr>
            <a:xfrm>
              <a:off x="1277450" y="3609775"/>
              <a:ext cx="5532575" cy="25"/>
            </a:xfrm>
            <a:custGeom>
              <a:avLst/>
              <a:gdLst/>
              <a:ahLst/>
              <a:cxnLst/>
              <a:rect l="l" t="t" r="r" b="b"/>
              <a:pathLst>
                <a:path w="221303" h="1" fill="none" extrusionOk="0">
                  <a:moveTo>
                    <a:pt x="0" y="1"/>
                  </a:moveTo>
                  <a:lnTo>
                    <a:pt x="221303" y="1"/>
                  </a:lnTo>
                </a:path>
              </a:pathLst>
            </a:custGeom>
            <a:noFill/>
            <a:ln w="147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8" name="Google Shape;518;p28"/>
            <p:cNvSpPr/>
            <p:nvPr/>
          </p:nvSpPr>
          <p:spPr>
            <a:xfrm>
              <a:off x="807292" y="1284418"/>
              <a:ext cx="406375" cy="2489055"/>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9" name="Google Shape;519;p28"/>
            <p:cNvSpPr/>
            <p:nvPr/>
          </p:nvSpPr>
          <p:spPr>
            <a:xfrm>
              <a:off x="800159" y="3515611"/>
              <a:ext cx="990409" cy="909155"/>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20" name="Google Shape;520;p28"/>
          <p:cNvSpPr txBox="1"/>
          <p:nvPr/>
        </p:nvSpPr>
        <p:spPr>
          <a:xfrm>
            <a:off x="2097450" y="3727325"/>
            <a:ext cx="4949100" cy="4602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None/>
            </a:pPr>
            <a:r>
              <a:rPr lang="en-GB" sz="1200">
                <a:solidFill>
                  <a:srgbClr val="3D3961"/>
                </a:solidFill>
                <a:latin typeface="Quicksand Medium"/>
                <a:ea typeface="Quicksand Medium"/>
                <a:cs typeface="Quicksand Medium"/>
                <a:sym typeface="Quicksand Medium"/>
              </a:rPr>
              <a:t>CREDITS: This presentation template was created by </a:t>
            </a:r>
            <a:r>
              <a:rPr lang="en-GB" sz="1200" b="1">
                <a:solidFill>
                  <a:srgbClr val="3D3961"/>
                </a:solidFill>
                <a:uFill>
                  <a:noFill/>
                </a:uFill>
                <a:latin typeface="Quicksand"/>
                <a:ea typeface="Quicksand"/>
                <a:cs typeface="Quicksand"/>
                <a:sym typeface="Quicksand"/>
                <a:hlinkClick r:id="rId2"/>
              </a:rPr>
              <a:t>Slidesgo</a:t>
            </a:r>
            <a:r>
              <a:rPr lang="en-GB" sz="1200">
                <a:solidFill>
                  <a:srgbClr val="3D3961"/>
                </a:solidFill>
                <a:latin typeface="Quicksand Medium"/>
                <a:ea typeface="Quicksand Medium"/>
                <a:cs typeface="Quicksand Medium"/>
                <a:sym typeface="Quicksand Medium"/>
              </a:rPr>
              <a:t>, including icons by </a:t>
            </a:r>
            <a:r>
              <a:rPr lang="en-GB" sz="1200" b="1">
                <a:solidFill>
                  <a:srgbClr val="3D3961"/>
                </a:solidFill>
                <a:uFill>
                  <a:noFill/>
                </a:uFill>
                <a:latin typeface="Quicksand"/>
                <a:ea typeface="Quicksand"/>
                <a:cs typeface="Quicksand"/>
                <a:sym typeface="Quicksand"/>
                <a:hlinkClick r:id="rId3"/>
              </a:rPr>
              <a:t>Flaticon</a:t>
            </a:r>
            <a:r>
              <a:rPr lang="en-GB" sz="1200">
                <a:solidFill>
                  <a:srgbClr val="3D3961"/>
                </a:solidFill>
                <a:latin typeface="Quicksand Medium"/>
                <a:ea typeface="Quicksand Medium"/>
                <a:cs typeface="Quicksand Medium"/>
                <a:sym typeface="Quicksand Medium"/>
              </a:rPr>
              <a:t>, and infographics &amp; images by </a:t>
            </a:r>
            <a:r>
              <a:rPr lang="en-GB" sz="1200" b="1">
                <a:solidFill>
                  <a:srgbClr val="3D3961"/>
                </a:solidFill>
                <a:uFill>
                  <a:noFill/>
                </a:uFill>
                <a:latin typeface="Quicksand"/>
                <a:ea typeface="Quicksand"/>
                <a:cs typeface="Quicksand"/>
                <a:sym typeface="Quicksand"/>
                <a:hlinkClick r:id="rId4"/>
              </a:rPr>
              <a:t>Freepik</a:t>
            </a:r>
            <a:endParaRPr sz="1200" b="1">
              <a:solidFill>
                <a:srgbClr val="3D3961"/>
              </a:solidFill>
              <a:latin typeface="Quicksand"/>
              <a:ea typeface="Quicksand"/>
              <a:cs typeface="Quicksand"/>
              <a:sym typeface="Quicksand"/>
            </a:endParaRPr>
          </a:p>
        </p:txBody>
      </p:sp>
      <p:sp>
        <p:nvSpPr>
          <p:cNvPr id="521" name="Google Shape;521;p28"/>
          <p:cNvSpPr txBox="1">
            <a:spLocks noGrp="1"/>
          </p:cNvSpPr>
          <p:nvPr>
            <p:ph type="title"/>
          </p:nvPr>
        </p:nvSpPr>
        <p:spPr>
          <a:xfrm>
            <a:off x="2797050" y="792550"/>
            <a:ext cx="3549900" cy="710400"/>
          </a:xfrm>
          <a:prstGeom prst="rect">
            <a:avLst/>
          </a:prstGeom>
        </p:spPr>
        <p:txBody>
          <a:bodyPr spcFirstLastPara="1" wrap="square" lIns="0" tIns="0" rIns="0" bIns="0" anchor="ctr" anchorCtr="0">
            <a:noAutofit/>
          </a:bodyPr>
          <a:lstStyle>
            <a:lvl1pPr lvl="0" algn="ctr" rtl="0">
              <a:spcBef>
                <a:spcPts val="0"/>
              </a:spcBef>
              <a:spcAft>
                <a:spcPts val="0"/>
              </a:spcAft>
              <a:buSzPts val="3600"/>
              <a:buNone/>
              <a:defRPr sz="60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522" name="Google Shape;522;p28"/>
          <p:cNvSpPr txBox="1">
            <a:spLocks noGrp="1"/>
          </p:cNvSpPr>
          <p:nvPr>
            <p:ph type="subTitle" idx="1"/>
          </p:nvPr>
        </p:nvSpPr>
        <p:spPr>
          <a:xfrm>
            <a:off x="3346650" y="2493425"/>
            <a:ext cx="2450700" cy="7671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523" name="Google Shape;523;p28"/>
          <p:cNvSpPr txBox="1">
            <a:spLocks noGrp="1"/>
          </p:cNvSpPr>
          <p:nvPr>
            <p:ph type="subTitle" idx="2"/>
          </p:nvPr>
        </p:nvSpPr>
        <p:spPr>
          <a:xfrm>
            <a:off x="2939400" y="2128625"/>
            <a:ext cx="3265200" cy="364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CUSTOM_14">
    <p:spTree>
      <p:nvGrpSpPr>
        <p:cNvPr id="1" name="Shape 524"/>
        <p:cNvGrpSpPr/>
        <p:nvPr/>
      </p:nvGrpSpPr>
      <p:grpSpPr>
        <a:xfrm>
          <a:off x="0" y="0"/>
          <a:ext cx="0" cy="0"/>
          <a:chOff x="0" y="0"/>
          <a:chExt cx="0" cy="0"/>
        </a:xfrm>
      </p:grpSpPr>
      <p:grpSp>
        <p:nvGrpSpPr>
          <p:cNvPr id="525" name="Google Shape;525;p29"/>
          <p:cNvGrpSpPr/>
          <p:nvPr/>
        </p:nvGrpSpPr>
        <p:grpSpPr>
          <a:xfrm>
            <a:off x="-163950" y="-186300"/>
            <a:ext cx="9471900" cy="5458800"/>
            <a:chOff x="-163950" y="-186300"/>
            <a:chExt cx="9471900" cy="5458800"/>
          </a:xfrm>
        </p:grpSpPr>
        <p:cxnSp>
          <p:nvCxnSpPr>
            <p:cNvPr id="526" name="Google Shape;526;p29"/>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27" name="Google Shape;527;p29"/>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28" name="Google Shape;528;p29"/>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29" name="Google Shape;529;p29"/>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30" name="Google Shape;530;p29"/>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31" name="Google Shape;531;p29"/>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32" name="Google Shape;532;p29"/>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33" name="Google Shape;533;p29"/>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34" name="Google Shape;534;p29"/>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35" name="Google Shape;535;p29"/>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36" name="Google Shape;536;p29"/>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37" name="Google Shape;537;p29"/>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38" name="Google Shape;538;p29"/>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39" name="Google Shape;539;p29"/>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1">
  <p:cSld name="Title and text 1">
    <p:spTree>
      <p:nvGrpSpPr>
        <p:cNvPr id="1" name="Shape 371"/>
        <p:cNvGrpSpPr/>
        <p:nvPr/>
      </p:nvGrpSpPr>
      <p:grpSpPr>
        <a:xfrm>
          <a:off x="0" y="0"/>
          <a:ext cx="0" cy="0"/>
          <a:chOff x="0" y="0"/>
          <a:chExt cx="0" cy="0"/>
        </a:xfrm>
      </p:grpSpPr>
      <p:grpSp>
        <p:nvGrpSpPr>
          <p:cNvPr id="372" name="Google Shape;372;p22"/>
          <p:cNvGrpSpPr/>
          <p:nvPr/>
        </p:nvGrpSpPr>
        <p:grpSpPr>
          <a:xfrm>
            <a:off x="-163950" y="-186300"/>
            <a:ext cx="9471900" cy="5458800"/>
            <a:chOff x="-163950" y="-186300"/>
            <a:chExt cx="9471900" cy="5458800"/>
          </a:xfrm>
        </p:grpSpPr>
        <p:cxnSp>
          <p:nvCxnSpPr>
            <p:cNvPr id="373" name="Google Shape;373;p22"/>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74" name="Google Shape;374;p22"/>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75" name="Google Shape;375;p22"/>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76" name="Google Shape;376;p22"/>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77" name="Google Shape;377;p22"/>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78" name="Google Shape;378;p22"/>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79" name="Google Shape;379;p22"/>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80" name="Google Shape;380;p22"/>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81" name="Google Shape;381;p22"/>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82" name="Google Shape;382;p22"/>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83" name="Google Shape;383;p22"/>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84" name="Google Shape;384;p22"/>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85" name="Google Shape;385;p22"/>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86" name="Google Shape;386;p22"/>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387" name="Google Shape;387;p22"/>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388" name="Google Shape;388;p22"/>
          <p:cNvSpPr txBox="1">
            <a:spLocks noGrp="1"/>
          </p:cNvSpPr>
          <p:nvPr>
            <p:ph type="subTitle" idx="1"/>
          </p:nvPr>
        </p:nvSpPr>
        <p:spPr>
          <a:xfrm>
            <a:off x="1998600" y="1633400"/>
            <a:ext cx="5146800" cy="28065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Char char="●"/>
              <a:defRPr/>
            </a:lvl1pPr>
            <a:lvl2pPr lvl="1" algn="ctr" rtl="0">
              <a:lnSpc>
                <a:spcPct val="100000"/>
              </a:lnSpc>
              <a:spcBef>
                <a:spcPts val="0"/>
              </a:spcBef>
              <a:spcAft>
                <a:spcPts val="0"/>
              </a:spcAft>
              <a:buSzPts val="1600"/>
              <a:buChar char="○"/>
              <a:defRPr/>
            </a:lvl2pPr>
            <a:lvl3pPr lvl="2" algn="ctr" rtl="0">
              <a:lnSpc>
                <a:spcPct val="100000"/>
              </a:lnSpc>
              <a:spcBef>
                <a:spcPts val="0"/>
              </a:spcBef>
              <a:spcAft>
                <a:spcPts val="0"/>
              </a:spcAft>
              <a:buSzPts val="1600"/>
              <a:buChar char="■"/>
              <a:defRPr/>
            </a:lvl3pPr>
            <a:lvl4pPr lvl="3" algn="ctr" rtl="0">
              <a:lnSpc>
                <a:spcPct val="100000"/>
              </a:lnSpc>
              <a:spcBef>
                <a:spcPts val="0"/>
              </a:spcBef>
              <a:spcAft>
                <a:spcPts val="0"/>
              </a:spcAft>
              <a:buSzPts val="1600"/>
              <a:buChar char="●"/>
              <a:defRPr/>
            </a:lvl4pPr>
            <a:lvl5pPr lvl="4" algn="ctr" rtl="0">
              <a:lnSpc>
                <a:spcPct val="100000"/>
              </a:lnSpc>
              <a:spcBef>
                <a:spcPts val="0"/>
              </a:spcBef>
              <a:spcAft>
                <a:spcPts val="0"/>
              </a:spcAft>
              <a:buSzPts val="1600"/>
              <a:buChar char="○"/>
              <a:defRPr/>
            </a:lvl5pPr>
            <a:lvl6pPr lvl="5" algn="ctr" rtl="0">
              <a:lnSpc>
                <a:spcPct val="100000"/>
              </a:lnSpc>
              <a:spcBef>
                <a:spcPts val="0"/>
              </a:spcBef>
              <a:spcAft>
                <a:spcPts val="0"/>
              </a:spcAft>
              <a:buSzPts val="1600"/>
              <a:buChar char="■"/>
              <a:defRPr/>
            </a:lvl6pPr>
            <a:lvl7pPr lvl="6" algn="ctr" rtl="0">
              <a:lnSpc>
                <a:spcPct val="100000"/>
              </a:lnSpc>
              <a:spcBef>
                <a:spcPts val="0"/>
              </a:spcBef>
              <a:spcAft>
                <a:spcPts val="0"/>
              </a:spcAft>
              <a:buSzPts val="1600"/>
              <a:buChar char="●"/>
              <a:defRPr/>
            </a:lvl7pPr>
            <a:lvl8pPr lvl="7" algn="ctr" rtl="0">
              <a:lnSpc>
                <a:spcPct val="100000"/>
              </a:lnSpc>
              <a:spcBef>
                <a:spcPts val="0"/>
              </a:spcBef>
              <a:spcAft>
                <a:spcPts val="0"/>
              </a:spcAft>
              <a:buSzPts val="1600"/>
              <a:buChar char="○"/>
              <a:defRPr/>
            </a:lvl8pPr>
            <a:lvl9pPr lvl="8" algn="ctr" rtl="0">
              <a:lnSpc>
                <a:spcPct val="100000"/>
              </a:lnSpc>
              <a:spcBef>
                <a:spcPts val="0"/>
              </a:spcBef>
              <a:spcAft>
                <a:spcPts val="0"/>
              </a:spcAft>
              <a:buSzPts val="1600"/>
              <a:buChar char="■"/>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one column">
  <p:cSld name="Title and one column">
    <p:spTree>
      <p:nvGrpSpPr>
        <p:cNvPr id="1" name="Shape 353"/>
        <p:cNvGrpSpPr/>
        <p:nvPr/>
      </p:nvGrpSpPr>
      <p:grpSpPr>
        <a:xfrm>
          <a:off x="0" y="0"/>
          <a:ext cx="0" cy="0"/>
          <a:chOff x="0" y="0"/>
          <a:chExt cx="0" cy="0"/>
        </a:xfrm>
      </p:grpSpPr>
      <p:grpSp>
        <p:nvGrpSpPr>
          <p:cNvPr id="354" name="Google Shape;354;p21"/>
          <p:cNvGrpSpPr/>
          <p:nvPr/>
        </p:nvGrpSpPr>
        <p:grpSpPr>
          <a:xfrm>
            <a:off x="-163950" y="-186300"/>
            <a:ext cx="9471900" cy="5458800"/>
            <a:chOff x="-163950" y="-186300"/>
            <a:chExt cx="9471900" cy="5458800"/>
          </a:xfrm>
        </p:grpSpPr>
        <p:cxnSp>
          <p:nvCxnSpPr>
            <p:cNvPr id="355" name="Google Shape;355;p21"/>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56" name="Google Shape;356;p21"/>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57" name="Google Shape;357;p21"/>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58" name="Google Shape;358;p21"/>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59" name="Google Shape;359;p21"/>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60" name="Google Shape;360;p21"/>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61" name="Google Shape;361;p21"/>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62" name="Google Shape;362;p21"/>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63" name="Google Shape;363;p21"/>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64" name="Google Shape;364;p21"/>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65" name="Google Shape;365;p21"/>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66" name="Google Shape;366;p21"/>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67" name="Google Shape;367;p21"/>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68" name="Google Shape;368;p21"/>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369" name="Google Shape;369;p21"/>
          <p:cNvSpPr txBox="1">
            <a:spLocks noGrp="1"/>
          </p:cNvSpPr>
          <p:nvPr>
            <p:ph type="title"/>
          </p:nvPr>
        </p:nvSpPr>
        <p:spPr>
          <a:xfrm flipH="1">
            <a:off x="2399434" y="870775"/>
            <a:ext cx="5005500" cy="867000"/>
          </a:xfrm>
          <a:prstGeom prst="rect">
            <a:avLst/>
          </a:prstGeom>
        </p:spPr>
        <p:txBody>
          <a:bodyPr spcFirstLastPara="1" wrap="square" lIns="0" tIns="0" rIns="0" bIns="0" anchor="ctr" anchorCtr="0">
            <a:noAutofit/>
          </a:bodyPr>
          <a:lstStyle>
            <a:lvl1pPr lvl="0" algn="r" rtl="0">
              <a:spcBef>
                <a:spcPts val="0"/>
              </a:spcBef>
              <a:spcAft>
                <a:spcPts val="0"/>
              </a:spcAft>
              <a:buSzPts val="3600"/>
              <a:buNone/>
              <a:defRPr>
                <a:solidFill>
                  <a:schemeClr val="accent6"/>
                </a:solidFill>
              </a:defRPr>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70" name="Google Shape;370;p21"/>
          <p:cNvSpPr txBox="1">
            <a:spLocks noGrp="1"/>
          </p:cNvSpPr>
          <p:nvPr>
            <p:ph type="subTitle" idx="1"/>
          </p:nvPr>
        </p:nvSpPr>
        <p:spPr>
          <a:xfrm flipH="1">
            <a:off x="2399434" y="2118200"/>
            <a:ext cx="5005500" cy="1730400"/>
          </a:xfrm>
          <a:prstGeom prst="rect">
            <a:avLst/>
          </a:prstGeom>
        </p:spPr>
        <p:txBody>
          <a:bodyPr spcFirstLastPara="1" wrap="square" lIns="0" tIns="0" rIns="0" bIns="0" anchor="ctr" anchorCtr="0">
            <a:noAutofit/>
          </a:bodyPr>
          <a:lstStyle>
            <a:lvl1pPr lvl="0" algn="r" rtl="0">
              <a:lnSpc>
                <a:spcPct val="100000"/>
              </a:lnSpc>
              <a:spcBef>
                <a:spcPts val="0"/>
              </a:spcBef>
              <a:spcAft>
                <a:spcPts val="0"/>
              </a:spcAft>
              <a:buSzPts val="1600"/>
              <a:buNone/>
              <a:defRPr/>
            </a:lvl1pPr>
            <a:lvl2pPr lvl="1" rtl="0">
              <a:lnSpc>
                <a:spcPct val="100000"/>
              </a:lnSpc>
              <a:spcBef>
                <a:spcPts val="0"/>
              </a:spcBef>
              <a:spcAft>
                <a:spcPts val="0"/>
              </a:spcAft>
              <a:buSzPts val="1600"/>
              <a:buNone/>
              <a:defRPr/>
            </a:lvl2pPr>
            <a:lvl3pPr lvl="2" rtl="0">
              <a:lnSpc>
                <a:spcPct val="100000"/>
              </a:lnSpc>
              <a:spcBef>
                <a:spcPts val="0"/>
              </a:spcBef>
              <a:spcAft>
                <a:spcPts val="0"/>
              </a:spcAft>
              <a:buSzPts val="1600"/>
              <a:buNone/>
              <a:defRPr/>
            </a:lvl3pPr>
            <a:lvl4pPr lvl="3" rtl="0">
              <a:lnSpc>
                <a:spcPct val="100000"/>
              </a:lnSpc>
              <a:spcBef>
                <a:spcPts val="0"/>
              </a:spcBef>
              <a:spcAft>
                <a:spcPts val="0"/>
              </a:spcAft>
              <a:buSzPts val="1600"/>
              <a:buNone/>
              <a:defRPr/>
            </a:lvl4pPr>
            <a:lvl5pPr lvl="4" rtl="0">
              <a:lnSpc>
                <a:spcPct val="100000"/>
              </a:lnSpc>
              <a:spcBef>
                <a:spcPts val="0"/>
              </a:spcBef>
              <a:spcAft>
                <a:spcPts val="0"/>
              </a:spcAft>
              <a:buSzPts val="1600"/>
              <a:buNone/>
              <a:defRPr/>
            </a:lvl5pPr>
            <a:lvl6pPr lvl="5" rtl="0">
              <a:lnSpc>
                <a:spcPct val="100000"/>
              </a:lnSpc>
              <a:spcBef>
                <a:spcPts val="0"/>
              </a:spcBef>
              <a:spcAft>
                <a:spcPts val="0"/>
              </a:spcAft>
              <a:buSzPts val="1600"/>
              <a:buNone/>
              <a:defRPr/>
            </a:lvl6pPr>
            <a:lvl7pPr lvl="6" rtl="0">
              <a:lnSpc>
                <a:spcPct val="100000"/>
              </a:lnSpc>
              <a:spcBef>
                <a:spcPts val="0"/>
              </a:spcBef>
              <a:spcAft>
                <a:spcPts val="0"/>
              </a:spcAft>
              <a:buSzPts val="1600"/>
              <a:buNone/>
              <a:defRPr/>
            </a:lvl7pPr>
            <a:lvl8pPr lvl="7" rtl="0">
              <a:lnSpc>
                <a:spcPct val="100000"/>
              </a:lnSpc>
              <a:spcBef>
                <a:spcPts val="0"/>
              </a:spcBef>
              <a:spcAft>
                <a:spcPts val="0"/>
              </a:spcAft>
              <a:buSzPts val="1600"/>
              <a:buNone/>
              <a:defRPr/>
            </a:lvl8pPr>
            <a:lvl9pPr lvl="8" rtl="0">
              <a:lnSpc>
                <a:spcPct val="100000"/>
              </a:lnSpc>
              <a:spcBef>
                <a:spcPts val="0"/>
              </a:spcBef>
              <a:spcAft>
                <a:spcPts val="0"/>
              </a:spcAft>
              <a:buSzPts val="16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26"/>
        <p:cNvGrpSpPr/>
        <p:nvPr/>
      </p:nvGrpSpPr>
      <p:grpSpPr>
        <a:xfrm>
          <a:off x="0" y="0"/>
          <a:ext cx="0" cy="0"/>
          <a:chOff x="0" y="0"/>
          <a:chExt cx="0" cy="0"/>
        </a:xfrm>
      </p:grpSpPr>
      <p:grpSp>
        <p:nvGrpSpPr>
          <p:cNvPr id="27" name="Google Shape;27;p3"/>
          <p:cNvGrpSpPr/>
          <p:nvPr/>
        </p:nvGrpSpPr>
        <p:grpSpPr>
          <a:xfrm>
            <a:off x="-163950" y="-186300"/>
            <a:ext cx="9471900" cy="5458800"/>
            <a:chOff x="-163950" y="-186300"/>
            <a:chExt cx="9471900" cy="5458800"/>
          </a:xfrm>
        </p:grpSpPr>
        <p:cxnSp>
          <p:nvCxnSpPr>
            <p:cNvPr id="28" name="Google Shape;28;p3"/>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9" name="Google Shape;29;p3"/>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0" name="Google Shape;30;p3"/>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1" name="Google Shape;31;p3"/>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2" name="Google Shape;32;p3"/>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3" name="Google Shape;33;p3"/>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4" name="Google Shape;34;p3"/>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5" name="Google Shape;35;p3"/>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6" name="Google Shape;36;p3"/>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37" name="Google Shape;37;p3"/>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8" name="Google Shape;38;p3"/>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39" name="Google Shape;39;p3"/>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40" name="Google Shape;40;p3"/>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41" name="Google Shape;41;p3"/>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42" name="Google Shape;42;p3"/>
          <p:cNvSpPr txBox="1">
            <a:spLocks noGrp="1"/>
          </p:cNvSpPr>
          <p:nvPr>
            <p:ph type="title"/>
          </p:nvPr>
        </p:nvSpPr>
        <p:spPr>
          <a:xfrm>
            <a:off x="2393100" y="2820616"/>
            <a:ext cx="4357800" cy="664200"/>
          </a:xfrm>
          <a:prstGeom prst="rect">
            <a:avLst/>
          </a:prstGeom>
        </p:spPr>
        <p:txBody>
          <a:bodyPr spcFirstLastPara="1" wrap="square" lIns="0" tIns="0" rIns="0" bIns="0" anchor="ctr" anchorCtr="0">
            <a:noAutofit/>
          </a:bodyPr>
          <a:lstStyle>
            <a:lvl1pPr lvl="0" algn="ctr" rtl="0">
              <a:spcBef>
                <a:spcPts val="0"/>
              </a:spcBef>
              <a:spcAft>
                <a:spcPts val="0"/>
              </a:spcAft>
              <a:buSzPts val="4200"/>
              <a:buNone/>
              <a:defRPr sz="48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p:txBody>
      </p:sp>
      <p:sp>
        <p:nvSpPr>
          <p:cNvPr id="43" name="Google Shape;43;p3"/>
          <p:cNvSpPr txBox="1">
            <a:spLocks noGrp="1"/>
          </p:cNvSpPr>
          <p:nvPr>
            <p:ph type="subTitle" idx="1"/>
          </p:nvPr>
        </p:nvSpPr>
        <p:spPr>
          <a:xfrm>
            <a:off x="2393100" y="3678950"/>
            <a:ext cx="4357800" cy="5118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2100"/>
              <a:buNone/>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
        <p:nvSpPr>
          <p:cNvPr id="44" name="Google Shape;44;p3"/>
          <p:cNvSpPr txBox="1">
            <a:spLocks noGrp="1"/>
          </p:cNvSpPr>
          <p:nvPr>
            <p:ph type="title" idx="2" hasCustomPrompt="1"/>
          </p:nvPr>
        </p:nvSpPr>
        <p:spPr>
          <a:xfrm>
            <a:off x="3972300" y="1045325"/>
            <a:ext cx="1199400" cy="989400"/>
          </a:xfrm>
          <a:prstGeom prst="rect">
            <a:avLst/>
          </a:prstGeom>
        </p:spPr>
        <p:txBody>
          <a:bodyPr spcFirstLastPara="1" wrap="square" lIns="0" tIns="0" rIns="0" bIns="0" anchor="ctr" anchorCtr="0">
            <a:noAutofit/>
          </a:bodyPr>
          <a:lstStyle>
            <a:lvl1pPr lvl="0" algn="ctr" rtl="0">
              <a:spcBef>
                <a:spcPts val="0"/>
              </a:spcBef>
              <a:spcAft>
                <a:spcPts val="0"/>
              </a:spcAft>
              <a:buSzPts val="7200"/>
              <a:buNone/>
              <a:defRPr sz="4800">
                <a:solidFill>
                  <a:schemeClr val="accent6"/>
                </a:solidFill>
              </a:defRPr>
            </a:lvl1pPr>
            <a:lvl2pPr lvl="1" algn="ctr" rtl="0">
              <a:spcBef>
                <a:spcPts val="0"/>
              </a:spcBef>
              <a:spcAft>
                <a:spcPts val="0"/>
              </a:spcAft>
              <a:buSzPts val="7200"/>
              <a:buNone/>
              <a:defRPr sz="7200"/>
            </a:lvl2pPr>
            <a:lvl3pPr lvl="2" algn="ctr" rtl="0">
              <a:spcBef>
                <a:spcPts val="0"/>
              </a:spcBef>
              <a:spcAft>
                <a:spcPts val="0"/>
              </a:spcAft>
              <a:buSzPts val="7200"/>
              <a:buNone/>
              <a:defRPr sz="7200"/>
            </a:lvl3pPr>
            <a:lvl4pPr lvl="3" algn="ctr" rtl="0">
              <a:spcBef>
                <a:spcPts val="0"/>
              </a:spcBef>
              <a:spcAft>
                <a:spcPts val="0"/>
              </a:spcAft>
              <a:buSzPts val="7200"/>
              <a:buNone/>
              <a:defRPr sz="7200"/>
            </a:lvl4pPr>
            <a:lvl5pPr lvl="4" algn="ctr" rtl="0">
              <a:spcBef>
                <a:spcPts val="0"/>
              </a:spcBef>
              <a:spcAft>
                <a:spcPts val="0"/>
              </a:spcAft>
              <a:buSzPts val="7200"/>
              <a:buNone/>
              <a:defRPr sz="7200"/>
            </a:lvl5pPr>
            <a:lvl6pPr lvl="5" algn="ctr" rtl="0">
              <a:spcBef>
                <a:spcPts val="0"/>
              </a:spcBef>
              <a:spcAft>
                <a:spcPts val="0"/>
              </a:spcAft>
              <a:buSzPts val="7200"/>
              <a:buNone/>
              <a:defRPr sz="7200"/>
            </a:lvl6pPr>
            <a:lvl7pPr lvl="6" algn="ctr" rtl="0">
              <a:spcBef>
                <a:spcPts val="0"/>
              </a:spcBef>
              <a:spcAft>
                <a:spcPts val="0"/>
              </a:spcAft>
              <a:buSzPts val="7200"/>
              <a:buNone/>
              <a:defRPr sz="7200"/>
            </a:lvl7pPr>
            <a:lvl8pPr lvl="7" algn="ctr" rtl="0">
              <a:spcBef>
                <a:spcPts val="0"/>
              </a:spcBef>
              <a:spcAft>
                <a:spcPts val="0"/>
              </a:spcAft>
              <a:buSzPts val="7200"/>
              <a:buNone/>
              <a:defRPr sz="7200"/>
            </a:lvl8pPr>
            <a:lvl9pPr lvl="8" algn="ctr" rtl="0">
              <a:spcBef>
                <a:spcPts val="0"/>
              </a:spcBef>
              <a:spcAft>
                <a:spcPts val="0"/>
              </a:spcAft>
              <a:buSzPts val="7200"/>
              <a:buNone/>
              <a:defRPr sz="72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45"/>
        <p:cNvGrpSpPr/>
        <p:nvPr/>
      </p:nvGrpSpPr>
      <p:grpSpPr>
        <a:xfrm>
          <a:off x="0" y="0"/>
          <a:ext cx="0" cy="0"/>
          <a:chOff x="0" y="0"/>
          <a:chExt cx="0" cy="0"/>
        </a:xfrm>
      </p:grpSpPr>
      <p:grpSp>
        <p:nvGrpSpPr>
          <p:cNvPr id="46" name="Google Shape;46;p4"/>
          <p:cNvGrpSpPr/>
          <p:nvPr/>
        </p:nvGrpSpPr>
        <p:grpSpPr>
          <a:xfrm>
            <a:off x="-163950" y="-186300"/>
            <a:ext cx="9471900" cy="5458800"/>
            <a:chOff x="-163950" y="-186300"/>
            <a:chExt cx="9471900" cy="5458800"/>
          </a:xfrm>
        </p:grpSpPr>
        <p:cxnSp>
          <p:nvCxnSpPr>
            <p:cNvPr id="47" name="Google Shape;47;p4"/>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48" name="Google Shape;48;p4"/>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49" name="Google Shape;49;p4"/>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0" name="Google Shape;50;p4"/>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1" name="Google Shape;51;p4"/>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2" name="Google Shape;52;p4"/>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3" name="Google Shape;53;p4"/>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4" name="Google Shape;54;p4"/>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5" name="Google Shape;55;p4"/>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56" name="Google Shape;56;p4"/>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7" name="Google Shape;57;p4"/>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8" name="Google Shape;58;p4"/>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59" name="Google Shape;59;p4"/>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60" name="Google Shape;60;p4"/>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61" name="Google Shape;61;p4"/>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algn="ctr">
              <a:spcBef>
                <a:spcPts val="0"/>
              </a:spcBef>
              <a:spcAft>
                <a:spcPts val="0"/>
              </a:spcAft>
              <a:buSzPts val="36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62" name="Google Shape;62;p4"/>
          <p:cNvSpPr txBox="1">
            <a:spLocks noGrp="1"/>
          </p:cNvSpPr>
          <p:nvPr>
            <p:ph type="body" idx="1"/>
          </p:nvPr>
        </p:nvSpPr>
        <p:spPr>
          <a:xfrm>
            <a:off x="720000" y="1152475"/>
            <a:ext cx="7704000" cy="3450900"/>
          </a:xfrm>
          <a:prstGeom prst="rect">
            <a:avLst/>
          </a:prstGeom>
        </p:spPr>
        <p:txBody>
          <a:bodyPr spcFirstLastPara="1" wrap="square" lIns="0" tIns="0" rIns="0" bIns="0" anchor="ctr" anchorCtr="0">
            <a:noAutofit/>
          </a:bodyPr>
          <a:lstStyle>
            <a:lvl1pPr marL="457200" lvl="0" indent="-304800">
              <a:lnSpc>
                <a:spcPct val="100000"/>
              </a:lnSpc>
              <a:spcBef>
                <a:spcPts val="0"/>
              </a:spcBef>
              <a:spcAft>
                <a:spcPts val="0"/>
              </a:spcAft>
              <a:buClr>
                <a:srgbClr val="434343"/>
              </a:buClr>
              <a:buSzPts val="1200"/>
              <a:buFont typeface="Anaheim"/>
              <a:buAutoNum type="arabicPeriod"/>
              <a:defRPr sz="1250">
                <a:latin typeface="Quicksand"/>
                <a:ea typeface="Quicksand"/>
                <a:cs typeface="Quicksand"/>
                <a:sym typeface="Quicksand"/>
              </a:defRPr>
            </a:lvl1pPr>
            <a:lvl2pPr marL="914400" lvl="1" indent="-304800">
              <a:spcBef>
                <a:spcPts val="1600"/>
              </a:spcBef>
              <a:spcAft>
                <a:spcPts val="0"/>
              </a:spcAft>
              <a:buClr>
                <a:srgbClr val="434343"/>
              </a:buClr>
              <a:buSzPts val="1200"/>
              <a:buFont typeface="Roboto Condensed Light"/>
              <a:buAutoNum type="alphaLcPeriod"/>
              <a:defRPr/>
            </a:lvl2pPr>
            <a:lvl3pPr marL="1371600" lvl="2" indent="-304800">
              <a:spcBef>
                <a:spcPts val="1600"/>
              </a:spcBef>
              <a:spcAft>
                <a:spcPts val="0"/>
              </a:spcAft>
              <a:buClr>
                <a:srgbClr val="434343"/>
              </a:buClr>
              <a:buSzPts val="1200"/>
              <a:buFont typeface="Roboto Condensed Light"/>
              <a:buAutoNum type="romanLcPeriod"/>
              <a:defRPr/>
            </a:lvl3pPr>
            <a:lvl4pPr marL="1828800" lvl="3" indent="-304800">
              <a:spcBef>
                <a:spcPts val="1600"/>
              </a:spcBef>
              <a:spcAft>
                <a:spcPts val="0"/>
              </a:spcAft>
              <a:buClr>
                <a:srgbClr val="434343"/>
              </a:buClr>
              <a:buSzPts val="1200"/>
              <a:buFont typeface="Roboto Condensed Light"/>
              <a:buAutoNum type="arabicPeriod"/>
              <a:defRPr/>
            </a:lvl4pPr>
            <a:lvl5pPr marL="2286000" lvl="4" indent="-304800">
              <a:spcBef>
                <a:spcPts val="1600"/>
              </a:spcBef>
              <a:spcAft>
                <a:spcPts val="0"/>
              </a:spcAft>
              <a:buClr>
                <a:srgbClr val="434343"/>
              </a:buClr>
              <a:buSzPts val="1200"/>
              <a:buFont typeface="Roboto Condensed Light"/>
              <a:buAutoNum type="alphaLcPeriod"/>
              <a:defRPr/>
            </a:lvl5pPr>
            <a:lvl6pPr marL="2743200" lvl="5" indent="-304800">
              <a:spcBef>
                <a:spcPts val="1600"/>
              </a:spcBef>
              <a:spcAft>
                <a:spcPts val="0"/>
              </a:spcAft>
              <a:buClr>
                <a:srgbClr val="434343"/>
              </a:buClr>
              <a:buSzPts val="1200"/>
              <a:buFont typeface="Roboto Condensed Light"/>
              <a:buAutoNum type="romanLcPeriod"/>
              <a:defRPr/>
            </a:lvl6pPr>
            <a:lvl7pPr marL="3200400" lvl="6" indent="-304800">
              <a:spcBef>
                <a:spcPts val="1600"/>
              </a:spcBef>
              <a:spcAft>
                <a:spcPts val="0"/>
              </a:spcAft>
              <a:buClr>
                <a:srgbClr val="434343"/>
              </a:buClr>
              <a:buSzPts val="1200"/>
              <a:buFont typeface="Roboto Condensed Light"/>
              <a:buAutoNum type="arabicPeriod"/>
              <a:defRPr/>
            </a:lvl7pPr>
            <a:lvl8pPr marL="3657600" lvl="7" indent="-304800">
              <a:spcBef>
                <a:spcPts val="1600"/>
              </a:spcBef>
              <a:spcAft>
                <a:spcPts val="0"/>
              </a:spcAft>
              <a:buClr>
                <a:srgbClr val="434343"/>
              </a:buClr>
              <a:buSzPts val="1200"/>
              <a:buFont typeface="Roboto Condensed Light"/>
              <a:buAutoNum type="alphaLcPeriod"/>
              <a:defRPr/>
            </a:lvl8pPr>
            <a:lvl9pPr marL="4114800" lvl="8" indent="-304800">
              <a:spcBef>
                <a:spcPts val="1600"/>
              </a:spcBef>
              <a:spcAft>
                <a:spcPts val="1600"/>
              </a:spcAft>
              <a:buClr>
                <a:srgbClr val="434343"/>
              </a:buClr>
              <a:buSzPts val="1200"/>
              <a:buFont typeface="Roboto Condensed Light"/>
              <a:buAutoNum type="romanLcPeriod"/>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1"/>
        <p:cNvGrpSpPr/>
        <p:nvPr/>
      </p:nvGrpSpPr>
      <p:grpSpPr>
        <a:xfrm>
          <a:off x="0" y="0"/>
          <a:ext cx="0" cy="0"/>
          <a:chOff x="0" y="0"/>
          <a:chExt cx="0" cy="0"/>
        </a:xfrm>
      </p:grpSpPr>
      <p:grpSp>
        <p:nvGrpSpPr>
          <p:cNvPr id="102" name="Google Shape;102;p7"/>
          <p:cNvGrpSpPr/>
          <p:nvPr/>
        </p:nvGrpSpPr>
        <p:grpSpPr>
          <a:xfrm>
            <a:off x="-163950" y="-186300"/>
            <a:ext cx="9471900" cy="5458800"/>
            <a:chOff x="-163950" y="-186300"/>
            <a:chExt cx="9471900" cy="5458800"/>
          </a:xfrm>
        </p:grpSpPr>
        <p:cxnSp>
          <p:nvCxnSpPr>
            <p:cNvPr id="103" name="Google Shape;103;p7"/>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04" name="Google Shape;104;p7"/>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05" name="Google Shape;105;p7"/>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06" name="Google Shape;106;p7"/>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07" name="Google Shape;107;p7"/>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08" name="Google Shape;108;p7"/>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09" name="Google Shape;109;p7"/>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10" name="Google Shape;110;p7"/>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11" name="Google Shape;111;p7"/>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12" name="Google Shape;112;p7"/>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13" name="Google Shape;113;p7"/>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14" name="Google Shape;114;p7"/>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15" name="Google Shape;115;p7"/>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16" name="Google Shape;116;p7"/>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117" name="Google Shape;117;p7"/>
          <p:cNvSpPr txBox="1">
            <a:spLocks noGrp="1"/>
          </p:cNvSpPr>
          <p:nvPr>
            <p:ph type="title"/>
          </p:nvPr>
        </p:nvSpPr>
        <p:spPr>
          <a:xfrm>
            <a:off x="1739050" y="870775"/>
            <a:ext cx="5005500" cy="867000"/>
          </a:xfrm>
          <a:prstGeom prst="rect">
            <a:avLst/>
          </a:prstGeom>
        </p:spPr>
        <p:txBody>
          <a:bodyPr spcFirstLastPara="1" wrap="square" lIns="0" tIns="0" rIns="0" bIns="0" anchor="ctr" anchorCtr="0">
            <a:noAutofit/>
          </a:bodyPr>
          <a:lstStyle>
            <a:lvl1pPr lvl="0">
              <a:spcBef>
                <a:spcPts val="0"/>
              </a:spcBef>
              <a:spcAft>
                <a:spcPts val="0"/>
              </a:spcAft>
              <a:buSzPts val="3600"/>
              <a:buNone/>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18" name="Google Shape;118;p7"/>
          <p:cNvSpPr txBox="1">
            <a:spLocks noGrp="1"/>
          </p:cNvSpPr>
          <p:nvPr>
            <p:ph type="subTitle" idx="1"/>
          </p:nvPr>
        </p:nvSpPr>
        <p:spPr>
          <a:xfrm>
            <a:off x="1739050" y="2118200"/>
            <a:ext cx="5005500" cy="17304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a:lvl1pPr>
            <a:lvl2pPr lvl="1" rtl="0">
              <a:lnSpc>
                <a:spcPct val="100000"/>
              </a:lnSpc>
              <a:spcBef>
                <a:spcPts val="0"/>
              </a:spcBef>
              <a:spcAft>
                <a:spcPts val="0"/>
              </a:spcAft>
              <a:buSzPts val="1600"/>
              <a:buNone/>
              <a:defRPr/>
            </a:lvl2pPr>
            <a:lvl3pPr lvl="2" rtl="0">
              <a:lnSpc>
                <a:spcPct val="100000"/>
              </a:lnSpc>
              <a:spcBef>
                <a:spcPts val="0"/>
              </a:spcBef>
              <a:spcAft>
                <a:spcPts val="0"/>
              </a:spcAft>
              <a:buSzPts val="1600"/>
              <a:buNone/>
              <a:defRPr/>
            </a:lvl3pPr>
            <a:lvl4pPr lvl="3" rtl="0">
              <a:lnSpc>
                <a:spcPct val="100000"/>
              </a:lnSpc>
              <a:spcBef>
                <a:spcPts val="0"/>
              </a:spcBef>
              <a:spcAft>
                <a:spcPts val="0"/>
              </a:spcAft>
              <a:buSzPts val="1600"/>
              <a:buNone/>
              <a:defRPr/>
            </a:lvl4pPr>
            <a:lvl5pPr lvl="4" rtl="0">
              <a:lnSpc>
                <a:spcPct val="100000"/>
              </a:lnSpc>
              <a:spcBef>
                <a:spcPts val="0"/>
              </a:spcBef>
              <a:spcAft>
                <a:spcPts val="0"/>
              </a:spcAft>
              <a:buSzPts val="1600"/>
              <a:buNone/>
              <a:defRPr/>
            </a:lvl5pPr>
            <a:lvl6pPr lvl="5" rtl="0">
              <a:lnSpc>
                <a:spcPct val="100000"/>
              </a:lnSpc>
              <a:spcBef>
                <a:spcPts val="0"/>
              </a:spcBef>
              <a:spcAft>
                <a:spcPts val="0"/>
              </a:spcAft>
              <a:buSzPts val="1600"/>
              <a:buNone/>
              <a:defRPr/>
            </a:lvl6pPr>
            <a:lvl7pPr lvl="6" rtl="0">
              <a:lnSpc>
                <a:spcPct val="100000"/>
              </a:lnSpc>
              <a:spcBef>
                <a:spcPts val="0"/>
              </a:spcBef>
              <a:spcAft>
                <a:spcPts val="0"/>
              </a:spcAft>
              <a:buSzPts val="1600"/>
              <a:buNone/>
              <a:defRPr/>
            </a:lvl7pPr>
            <a:lvl8pPr lvl="7" rtl="0">
              <a:lnSpc>
                <a:spcPct val="100000"/>
              </a:lnSpc>
              <a:spcBef>
                <a:spcPts val="0"/>
              </a:spcBef>
              <a:spcAft>
                <a:spcPts val="0"/>
              </a:spcAft>
              <a:buSzPts val="1600"/>
              <a:buNone/>
              <a:defRPr/>
            </a:lvl8pPr>
            <a:lvl9pPr lvl="8" rtl="0">
              <a:lnSpc>
                <a:spcPct val="100000"/>
              </a:lnSpc>
              <a:spcBef>
                <a:spcPts val="0"/>
              </a:spcBef>
              <a:spcAft>
                <a:spcPts val="0"/>
              </a:spcAft>
              <a:buSzPts val="16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36"/>
        <p:cNvGrpSpPr/>
        <p:nvPr/>
      </p:nvGrpSpPr>
      <p:grpSpPr>
        <a:xfrm>
          <a:off x="0" y="0"/>
          <a:ext cx="0" cy="0"/>
          <a:chOff x="0" y="0"/>
          <a:chExt cx="0" cy="0"/>
        </a:xfrm>
      </p:grpSpPr>
      <p:grpSp>
        <p:nvGrpSpPr>
          <p:cNvPr id="137" name="Google Shape;137;p9"/>
          <p:cNvGrpSpPr/>
          <p:nvPr/>
        </p:nvGrpSpPr>
        <p:grpSpPr>
          <a:xfrm>
            <a:off x="-163950" y="-186300"/>
            <a:ext cx="9471900" cy="5458800"/>
            <a:chOff x="-163950" y="-186300"/>
            <a:chExt cx="9471900" cy="5458800"/>
          </a:xfrm>
        </p:grpSpPr>
        <p:cxnSp>
          <p:nvCxnSpPr>
            <p:cNvPr id="138" name="Google Shape;138;p9"/>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39" name="Google Shape;139;p9"/>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40" name="Google Shape;140;p9"/>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41" name="Google Shape;141;p9"/>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42" name="Google Shape;142;p9"/>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43" name="Google Shape;143;p9"/>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44" name="Google Shape;144;p9"/>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45" name="Google Shape;145;p9"/>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46" name="Google Shape;146;p9"/>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47" name="Google Shape;147;p9"/>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48" name="Google Shape;148;p9"/>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49" name="Google Shape;149;p9"/>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50" name="Google Shape;150;p9"/>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51" name="Google Shape;151;p9"/>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152" name="Google Shape;152;p9"/>
          <p:cNvSpPr txBox="1">
            <a:spLocks noGrp="1"/>
          </p:cNvSpPr>
          <p:nvPr>
            <p:ph type="title"/>
          </p:nvPr>
        </p:nvSpPr>
        <p:spPr>
          <a:xfrm>
            <a:off x="2771550" y="1465088"/>
            <a:ext cx="3600900" cy="1297800"/>
          </a:xfrm>
          <a:prstGeom prst="rect">
            <a:avLst/>
          </a:prstGeom>
        </p:spPr>
        <p:txBody>
          <a:bodyPr spcFirstLastPara="1" wrap="square" lIns="0" tIns="0" rIns="0" bIns="0" anchor="ctr" anchorCtr="0">
            <a:noAutofit/>
          </a:bodyPr>
          <a:lstStyle>
            <a:lvl1pPr lvl="0" algn="ctr" rtl="0">
              <a:spcBef>
                <a:spcPts val="0"/>
              </a:spcBef>
              <a:spcAft>
                <a:spcPts val="0"/>
              </a:spcAft>
              <a:buSzPts val="4500"/>
              <a:buNone/>
              <a:defRPr sz="7400">
                <a:solidFill>
                  <a:schemeClr val="accent6"/>
                </a:solidFill>
              </a:defRPr>
            </a:lvl1pPr>
            <a:lvl2pPr lvl="1" algn="r" rtl="0">
              <a:spcBef>
                <a:spcPts val="0"/>
              </a:spcBef>
              <a:spcAft>
                <a:spcPts val="0"/>
              </a:spcAft>
              <a:buSzPts val="4500"/>
              <a:buNone/>
              <a:defRPr sz="4500"/>
            </a:lvl2pPr>
            <a:lvl3pPr lvl="2" algn="r" rtl="0">
              <a:spcBef>
                <a:spcPts val="0"/>
              </a:spcBef>
              <a:spcAft>
                <a:spcPts val="0"/>
              </a:spcAft>
              <a:buSzPts val="4500"/>
              <a:buNone/>
              <a:defRPr sz="4500"/>
            </a:lvl3pPr>
            <a:lvl4pPr lvl="3" algn="r" rtl="0">
              <a:spcBef>
                <a:spcPts val="0"/>
              </a:spcBef>
              <a:spcAft>
                <a:spcPts val="0"/>
              </a:spcAft>
              <a:buSzPts val="4500"/>
              <a:buNone/>
              <a:defRPr sz="4500"/>
            </a:lvl4pPr>
            <a:lvl5pPr lvl="4" algn="r" rtl="0">
              <a:spcBef>
                <a:spcPts val="0"/>
              </a:spcBef>
              <a:spcAft>
                <a:spcPts val="0"/>
              </a:spcAft>
              <a:buSzPts val="4500"/>
              <a:buNone/>
              <a:defRPr sz="4500"/>
            </a:lvl5pPr>
            <a:lvl6pPr lvl="5" algn="r" rtl="0">
              <a:spcBef>
                <a:spcPts val="0"/>
              </a:spcBef>
              <a:spcAft>
                <a:spcPts val="0"/>
              </a:spcAft>
              <a:buSzPts val="4500"/>
              <a:buNone/>
              <a:defRPr sz="4500"/>
            </a:lvl6pPr>
            <a:lvl7pPr lvl="6" algn="r" rtl="0">
              <a:spcBef>
                <a:spcPts val="0"/>
              </a:spcBef>
              <a:spcAft>
                <a:spcPts val="0"/>
              </a:spcAft>
              <a:buSzPts val="4500"/>
              <a:buNone/>
              <a:defRPr sz="4500"/>
            </a:lvl7pPr>
            <a:lvl8pPr lvl="7" algn="r" rtl="0">
              <a:spcBef>
                <a:spcPts val="0"/>
              </a:spcBef>
              <a:spcAft>
                <a:spcPts val="0"/>
              </a:spcAft>
              <a:buSzPts val="4500"/>
              <a:buNone/>
              <a:defRPr sz="4500"/>
            </a:lvl8pPr>
            <a:lvl9pPr lvl="8" algn="r" rtl="0">
              <a:spcBef>
                <a:spcPts val="0"/>
              </a:spcBef>
              <a:spcAft>
                <a:spcPts val="0"/>
              </a:spcAft>
              <a:buSzPts val="4500"/>
              <a:buNone/>
              <a:defRPr sz="4500"/>
            </a:lvl9pPr>
          </a:lstStyle>
          <a:p/>
        </p:txBody>
      </p:sp>
      <p:sp>
        <p:nvSpPr>
          <p:cNvPr id="153" name="Google Shape;153;p9"/>
          <p:cNvSpPr txBox="1">
            <a:spLocks noGrp="1"/>
          </p:cNvSpPr>
          <p:nvPr>
            <p:ph type="subTitle" idx="1"/>
          </p:nvPr>
        </p:nvSpPr>
        <p:spPr>
          <a:xfrm>
            <a:off x="2771550" y="2762813"/>
            <a:ext cx="3600900" cy="9156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r" rtl="0">
              <a:lnSpc>
                <a:spcPct val="100000"/>
              </a:lnSpc>
              <a:spcBef>
                <a:spcPts val="0"/>
              </a:spcBef>
              <a:spcAft>
                <a:spcPts val="0"/>
              </a:spcAft>
              <a:buSzPts val="1600"/>
              <a:buNone/>
              <a:defRPr/>
            </a:lvl2pPr>
            <a:lvl3pPr lvl="2" algn="r" rtl="0">
              <a:lnSpc>
                <a:spcPct val="100000"/>
              </a:lnSpc>
              <a:spcBef>
                <a:spcPts val="0"/>
              </a:spcBef>
              <a:spcAft>
                <a:spcPts val="0"/>
              </a:spcAft>
              <a:buSzPts val="1600"/>
              <a:buNone/>
              <a:defRPr/>
            </a:lvl3pPr>
            <a:lvl4pPr lvl="3" algn="r" rtl="0">
              <a:lnSpc>
                <a:spcPct val="100000"/>
              </a:lnSpc>
              <a:spcBef>
                <a:spcPts val="0"/>
              </a:spcBef>
              <a:spcAft>
                <a:spcPts val="0"/>
              </a:spcAft>
              <a:buSzPts val="1600"/>
              <a:buNone/>
              <a:defRPr/>
            </a:lvl4pPr>
            <a:lvl5pPr lvl="4" algn="r" rtl="0">
              <a:lnSpc>
                <a:spcPct val="100000"/>
              </a:lnSpc>
              <a:spcBef>
                <a:spcPts val="0"/>
              </a:spcBef>
              <a:spcAft>
                <a:spcPts val="0"/>
              </a:spcAft>
              <a:buSzPts val="1600"/>
              <a:buNone/>
              <a:defRPr/>
            </a:lvl5pPr>
            <a:lvl6pPr lvl="5" algn="r" rtl="0">
              <a:lnSpc>
                <a:spcPct val="100000"/>
              </a:lnSpc>
              <a:spcBef>
                <a:spcPts val="0"/>
              </a:spcBef>
              <a:spcAft>
                <a:spcPts val="0"/>
              </a:spcAft>
              <a:buSzPts val="1600"/>
              <a:buNone/>
              <a:defRPr/>
            </a:lvl6pPr>
            <a:lvl7pPr lvl="6" algn="r" rtl="0">
              <a:lnSpc>
                <a:spcPct val="100000"/>
              </a:lnSpc>
              <a:spcBef>
                <a:spcPts val="0"/>
              </a:spcBef>
              <a:spcAft>
                <a:spcPts val="0"/>
              </a:spcAft>
              <a:buSzPts val="1600"/>
              <a:buNone/>
              <a:defRPr/>
            </a:lvl7pPr>
            <a:lvl8pPr lvl="7" algn="r" rtl="0">
              <a:lnSpc>
                <a:spcPct val="100000"/>
              </a:lnSpc>
              <a:spcBef>
                <a:spcPts val="0"/>
              </a:spcBef>
              <a:spcAft>
                <a:spcPts val="0"/>
              </a:spcAft>
              <a:buSzPts val="1600"/>
              <a:buNone/>
              <a:defRPr/>
            </a:lvl8pPr>
            <a:lvl9pPr lvl="8" algn="r" rtl="0">
              <a:lnSpc>
                <a:spcPct val="100000"/>
              </a:lnSpc>
              <a:spcBef>
                <a:spcPts val="0"/>
              </a:spcBef>
              <a:spcAft>
                <a:spcPts val="0"/>
              </a:spcAft>
              <a:buSzPts val="16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matchingName="Blank">
  <p:cSld name="BLANK">
    <p:bg>
      <p:bgPr>
        <a:solidFill>
          <a:srgbClr val="FFFFFF"/>
        </a:solidFill>
        <a:effectLst/>
      </p:bgPr>
    </p:bg>
    <p:spTree>
      <p:nvGrpSpPr>
        <p:cNvPr id="1" name="Shape 174"/>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175"/>
        <p:cNvGrpSpPr/>
        <p:nvPr/>
      </p:nvGrpSpPr>
      <p:grpSpPr>
        <a:xfrm>
          <a:off x="0" y="0"/>
          <a:ext cx="0" cy="0"/>
          <a:chOff x="0" y="0"/>
          <a:chExt cx="0" cy="0"/>
        </a:xfrm>
      </p:grpSpPr>
      <p:grpSp>
        <p:nvGrpSpPr>
          <p:cNvPr id="176" name="Google Shape;176;p13"/>
          <p:cNvGrpSpPr/>
          <p:nvPr/>
        </p:nvGrpSpPr>
        <p:grpSpPr>
          <a:xfrm>
            <a:off x="-163950" y="-186300"/>
            <a:ext cx="9471900" cy="5458800"/>
            <a:chOff x="-163950" y="-186300"/>
            <a:chExt cx="9471900" cy="5458800"/>
          </a:xfrm>
        </p:grpSpPr>
        <p:cxnSp>
          <p:nvCxnSpPr>
            <p:cNvPr id="177" name="Google Shape;177;p13"/>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78" name="Google Shape;178;p13"/>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79" name="Google Shape;179;p13"/>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80" name="Google Shape;180;p13"/>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81" name="Google Shape;181;p13"/>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82" name="Google Shape;182;p13"/>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83" name="Google Shape;183;p13"/>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84" name="Google Shape;184;p13"/>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85" name="Google Shape;185;p13"/>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186" name="Google Shape;186;p13"/>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87" name="Google Shape;187;p13"/>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88" name="Google Shape;188;p13"/>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89" name="Google Shape;189;p13"/>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190" name="Google Shape;190;p13"/>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191" name="Google Shape;191;p13"/>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92" name="Google Shape;192;p13"/>
          <p:cNvSpPr txBox="1">
            <a:spLocks noGrp="1"/>
          </p:cNvSpPr>
          <p:nvPr>
            <p:ph type="subTitle" idx="1"/>
          </p:nvPr>
        </p:nvSpPr>
        <p:spPr>
          <a:xfrm>
            <a:off x="1591744" y="3264716"/>
            <a:ext cx="2450700" cy="3906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193" name="Google Shape;193;p13"/>
          <p:cNvSpPr txBox="1">
            <a:spLocks noGrp="1"/>
          </p:cNvSpPr>
          <p:nvPr>
            <p:ph type="subTitle" idx="2"/>
          </p:nvPr>
        </p:nvSpPr>
        <p:spPr>
          <a:xfrm>
            <a:off x="1591744" y="3655336"/>
            <a:ext cx="2450700" cy="6000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194" name="Google Shape;194;p13"/>
          <p:cNvSpPr txBox="1">
            <a:spLocks noGrp="1"/>
          </p:cNvSpPr>
          <p:nvPr>
            <p:ph type="title" idx="3" hasCustomPrompt="1"/>
          </p:nvPr>
        </p:nvSpPr>
        <p:spPr>
          <a:xfrm>
            <a:off x="725000" y="3213898"/>
            <a:ext cx="760200" cy="1092300"/>
          </a:xfrm>
          <a:prstGeom prst="rect">
            <a:avLst/>
          </a:prstGeom>
        </p:spPr>
        <p:txBody>
          <a:bodyPr spcFirstLastPara="1" wrap="square" lIns="0" tIns="0" rIns="0" bIns="0"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95" name="Google Shape;195;p13"/>
          <p:cNvSpPr txBox="1">
            <a:spLocks noGrp="1"/>
          </p:cNvSpPr>
          <p:nvPr>
            <p:ph type="subTitle" idx="4"/>
          </p:nvPr>
        </p:nvSpPr>
        <p:spPr>
          <a:xfrm>
            <a:off x="5809627" y="3266340"/>
            <a:ext cx="2450700" cy="3906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196" name="Google Shape;196;p13"/>
          <p:cNvSpPr txBox="1">
            <a:spLocks noGrp="1"/>
          </p:cNvSpPr>
          <p:nvPr>
            <p:ph type="subTitle" idx="5"/>
          </p:nvPr>
        </p:nvSpPr>
        <p:spPr>
          <a:xfrm>
            <a:off x="5809627" y="3657065"/>
            <a:ext cx="2450700" cy="6000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197" name="Google Shape;197;p13"/>
          <p:cNvSpPr txBox="1">
            <a:spLocks noGrp="1"/>
          </p:cNvSpPr>
          <p:nvPr>
            <p:ph type="title" idx="6" hasCustomPrompt="1"/>
          </p:nvPr>
        </p:nvSpPr>
        <p:spPr>
          <a:xfrm>
            <a:off x="4942885" y="3129903"/>
            <a:ext cx="760200" cy="1263600"/>
          </a:xfrm>
          <a:prstGeom prst="rect">
            <a:avLst/>
          </a:prstGeom>
        </p:spPr>
        <p:txBody>
          <a:bodyPr spcFirstLastPara="1" wrap="square" lIns="0" tIns="0" rIns="0" bIns="0"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98" name="Google Shape;198;p13"/>
          <p:cNvSpPr txBox="1">
            <a:spLocks noGrp="1"/>
          </p:cNvSpPr>
          <p:nvPr>
            <p:ph type="subTitle" idx="7"/>
          </p:nvPr>
        </p:nvSpPr>
        <p:spPr>
          <a:xfrm>
            <a:off x="1591744" y="1626859"/>
            <a:ext cx="2450700" cy="3906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199" name="Google Shape;199;p13"/>
          <p:cNvSpPr txBox="1">
            <a:spLocks noGrp="1"/>
          </p:cNvSpPr>
          <p:nvPr>
            <p:ph type="subTitle" idx="8"/>
          </p:nvPr>
        </p:nvSpPr>
        <p:spPr>
          <a:xfrm>
            <a:off x="1591744" y="2017584"/>
            <a:ext cx="2450700" cy="6000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200" name="Google Shape;200;p13"/>
          <p:cNvSpPr txBox="1">
            <a:spLocks noGrp="1"/>
          </p:cNvSpPr>
          <p:nvPr>
            <p:ph type="title" idx="9" hasCustomPrompt="1"/>
          </p:nvPr>
        </p:nvSpPr>
        <p:spPr>
          <a:xfrm>
            <a:off x="725000" y="1576106"/>
            <a:ext cx="760200" cy="1092300"/>
          </a:xfrm>
          <a:prstGeom prst="rect">
            <a:avLst/>
          </a:prstGeom>
        </p:spPr>
        <p:txBody>
          <a:bodyPr spcFirstLastPara="1" wrap="square" lIns="0" tIns="0" rIns="0" bIns="0"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201" name="Google Shape;201;p13"/>
          <p:cNvSpPr txBox="1">
            <a:spLocks noGrp="1"/>
          </p:cNvSpPr>
          <p:nvPr>
            <p:ph type="subTitle" idx="13"/>
          </p:nvPr>
        </p:nvSpPr>
        <p:spPr>
          <a:xfrm>
            <a:off x="5809627" y="1626872"/>
            <a:ext cx="2450700" cy="3906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2000"/>
              <a:buFont typeface="Dosis ExtraBold"/>
              <a:buNone/>
              <a:defRPr sz="2200">
                <a:latin typeface="Dosis ExtraBold"/>
                <a:ea typeface="Dosis ExtraBold"/>
                <a:cs typeface="Dosis ExtraBold"/>
                <a:sym typeface="Dosis ExtraBold"/>
              </a:defRPr>
            </a:lvl1pPr>
            <a:lvl2pPr lvl="1"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2pPr>
            <a:lvl3pPr lvl="2"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3pPr>
            <a:lvl4pPr lvl="3"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4pPr>
            <a:lvl5pPr lvl="4"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5pPr>
            <a:lvl6pPr lvl="5"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6pPr>
            <a:lvl7pPr lvl="6"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7pPr>
            <a:lvl8pPr lvl="7"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8pPr>
            <a:lvl9pPr lvl="8" algn="ctr" rtl="0">
              <a:lnSpc>
                <a:spcPct val="100000"/>
              </a:lnSpc>
              <a:spcBef>
                <a:spcPts val="0"/>
              </a:spcBef>
              <a:spcAft>
                <a:spcPts val="0"/>
              </a:spcAft>
              <a:buSzPts val="2000"/>
              <a:buFont typeface="Dosis ExtraBold"/>
              <a:buNone/>
              <a:defRPr sz="2000">
                <a:latin typeface="Dosis ExtraBold"/>
                <a:ea typeface="Dosis ExtraBold"/>
                <a:cs typeface="Dosis ExtraBold"/>
                <a:sym typeface="Dosis ExtraBold"/>
              </a:defRPr>
            </a:lvl9pPr>
          </a:lstStyle>
          <a:p/>
        </p:txBody>
      </p:sp>
      <p:sp>
        <p:nvSpPr>
          <p:cNvPr id="202" name="Google Shape;202;p13"/>
          <p:cNvSpPr txBox="1">
            <a:spLocks noGrp="1"/>
          </p:cNvSpPr>
          <p:nvPr>
            <p:ph type="subTitle" idx="14"/>
          </p:nvPr>
        </p:nvSpPr>
        <p:spPr>
          <a:xfrm>
            <a:off x="5809627" y="2017597"/>
            <a:ext cx="2450700" cy="6000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
        <p:nvSpPr>
          <p:cNvPr id="203" name="Google Shape;203;p13"/>
          <p:cNvSpPr txBox="1">
            <a:spLocks noGrp="1"/>
          </p:cNvSpPr>
          <p:nvPr>
            <p:ph type="title" idx="15" hasCustomPrompt="1"/>
          </p:nvPr>
        </p:nvSpPr>
        <p:spPr>
          <a:xfrm>
            <a:off x="4942883" y="1576106"/>
            <a:ext cx="760200" cy="1092300"/>
          </a:xfrm>
          <a:prstGeom prst="rect">
            <a:avLst/>
          </a:prstGeom>
        </p:spPr>
        <p:txBody>
          <a:bodyPr spcFirstLastPara="1" wrap="square" lIns="0" tIns="0" rIns="0" bIns="0" anchor="ctr" anchorCtr="0">
            <a:noAutofit/>
          </a:bodyPr>
          <a:lstStyle>
            <a:lvl1pPr lvl="0" algn="ctr" rtl="0">
              <a:spcBef>
                <a:spcPts val="0"/>
              </a:spcBef>
              <a:spcAft>
                <a:spcPts val="0"/>
              </a:spcAft>
              <a:buSzPts val="3600"/>
              <a:buNone/>
              <a:defRPr sz="3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p:cSld name="CUSTOM_3">
    <p:spTree>
      <p:nvGrpSpPr>
        <p:cNvPr id="1" name="Shape 204"/>
        <p:cNvGrpSpPr/>
        <p:nvPr/>
      </p:nvGrpSpPr>
      <p:grpSpPr>
        <a:xfrm>
          <a:off x="0" y="0"/>
          <a:ext cx="0" cy="0"/>
          <a:chOff x="0" y="0"/>
          <a:chExt cx="0" cy="0"/>
        </a:xfrm>
      </p:grpSpPr>
      <p:grpSp>
        <p:nvGrpSpPr>
          <p:cNvPr id="205" name="Google Shape;205;p14"/>
          <p:cNvGrpSpPr/>
          <p:nvPr/>
        </p:nvGrpSpPr>
        <p:grpSpPr>
          <a:xfrm>
            <a:off x="-163950" y="-186300"/>
            <a:ext cx="9471900" cy="5458800"/>
            <a:chOff x="-163950" y="-186300"/>
            <a:chExt cx="9471900" cy="5458800"/>
          </a:xfrm>
        </p:grpSpPr>
        <p:cxnSp>
          <p:nvCxnSpPr>
            <p:cNvPr id="206" name="Google Shape;206;p14"/>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07" name="Google Shape;207;p14"/>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08" name="Google Shape;208;p14"/>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09" name="Google Shape;209;p14"/>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10" name="Google Shape;210;p14"/>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11" name="Google Shape;211;p14"/>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12" name="Google Shape;212;p14"/>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13" name="Google Shape;213;p14"/>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14" name="Google Shape;214;p14"/>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15" name="Google Shape;215;p14"/>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16" name="Google Shape;216;p14"/>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17" name="Google Shape;217;p14"/>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18" name="Google Shape;218;p14"/>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19" name="Google Shape;219;p14"/>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220" name="Google Shape;220;p14"/>
          <p:cNvSpPr txBox="1">
            <a:spLocks noGrp="1"/>
          </p:cNvSpPr>
          <p:nvPr>
            <p:ph type="title"/>
          </p:nvPr>
        </p:nvSpPr>
        <p:spPr>
          <a:xfrm>
            <a:off x="3490463" y="1928475"/>
            <a:ext cx="4192500" cy="664200"/>
          </a:xfrm>
          <a:prstGeom prst="rect">
            <a:avLst/>
          </a:prstGeom>
        </p:spPr>
        <p:txBody>
          <a:bodyPr spcFirstLastPara="1" wrap="square" lIns="0" tIns="0" rIns="0" bIns="0" anchor="ctr" anchorCtr="0">
            <a:noAutofit/>
          </a:bodyPr>
          <a:lstStyle>
            <a:lvl1pPr lvl="0" rtl="0">
              <a:spcBef>
                <a:spcPts val="0"/>
              </a:spcBef>
              <a:spcAft>
                <a:spcPts val="0"/>
              </a:spcAft>
              <a:buSzPts val="4200"/>
              <a:buNone/>
              <a:defRPr sz="4800">
                <a:solidFill>
                  <a:schemeClr val="accent6"/>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p:txBody>
      </p:sp>
      <p:sp>
        <p:nvSpPr>
          <p:cNvPr id="221" name="Google Shape;221;p14"/>
          <p:cNvSpPr txBox="1">
            <a:spLocks noGrp="1"/>
          </p:cNvSpPr>
          <p:nvPr>
            <p:ph type="subTitle" idx="1"/>
          </p:nvPr>
        </p:nvSpPr>
        <p:spPr>
          <a:xfrm>
            <a:off x="3490463" y="2786800"/>
            <a:ext cx="4192500" cy="5118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2100"/>
              <a:buNone/>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
        <p:nvSpPr>
          <p:cNvPr id="222" name="Google Shape;222;p14"/>
          <p:cNvSpPr txBox="1">
            <a:spLocks noGrp="1"/>
          </p:cNvSpPr>
          <p:nvPr>
            <p:ph type="title" idx="2" hasCustomPrompt="1"/>
          </p:nvPr>
        </p:nvSpPr>
        <p:spPr>
          <a:xfrm>
            <a:off x="1320713" y="1980926"/>
            <a:ext cx="1432500" cy="1181700"/>
          </a:xfrm>
          <a:prstGeom prst="rect">
            <a:avLst/>
          </a:prstGeom>
        </p:spPr>
        <p:txBody>
          <a:bodyPr spcFirstLastPara="1" wrap="square" lIns="0" tIns="0" rIns="0" bIns="0" anchor="ctr" anchorCtr="0">
            <a:noAutofit/>
          </a:bodyPr>
          <a:lstStyle>
            <a:lvl1pPr lvl="0" algn="ctr" rtl="0">
              <a:spcBef>
                <a:spcPts val="0"/>
              </a:spcBef>
              <a:spcAft>
                <a:spcPts val="0"/>
              </a:spcAft>
              <a:buSzPts val="7200"/>
              <a:buNone/>
              <a:defRPr sz="4800"/>
            </a:lvl1pPr>
            <a:lvl2pPr lvl="1" algn="ctr" rtl="0">
              <a:spcBef>
                <a:spcPts val="0"/>
              </a:spcBef>
              <a:spcAft>
                <a:spcPts val="0"/>
              </a:spcAft>
              <a:buSzPts val="7200"/>
              <a:buNone/>
              <a:defRPr sz="7200"/>
            </a:lvl2pPr>
            <a:lvl3pPr lvl="2" algn="ctr" rtl="0">
              <a:spcBef>
                <a:spcPts val="0"/>
              </a:spcBef>
              <a:spcAft>
                <a:spcPts val="0"/>
              </a:spcAft>
              <a:buSzPts val="7200"/>
              <a:buNone/>
              <a:defRPr sz="7200"/>
            </a:lvl3pPr>
            <a:lvl4pPr lvl="3" algn="ctr" rtl="0">
              <a:spcBef>
                <a:spcPts val="0"/>
              </a:spcBef>
              <a:spcAft>
                <a:spcPts val="0"/>
              </a:spcAft>
              <a:buSzPts val="7200"/>
              <a:buNone/>
              <a:defRPr sz="7200"/>
            </a:lvl4pPr>
            <a:lvl5pPr lvl="4" algn="ctr" rtl="0">
              <a:spcBef>
                <a:spcPts val="0"/>
              </a:spcBef>
              <a:spcAft>
                <a:spcPts val="0"/>
              </a:spcAft>
              <a:buSzPts val="7200"/>
              <a:buNone/>
              <a:defRPr sz="7200"/>
            </a:lvl5pPr>
            <a:lvl6pPr lvl="5" algn="ctr" rtl="0">
              <a:spcBef>
                <a:spcPts val="0"/>
              </a:spcBef>
              <a:spcAft>
                <a:spcPts val="0"/>
              </a:spcAft>
              <a:buSzPts val="7200"/>
              <a:buNone/>
              <a:defRPr sz="7200"/>
            </a:lvl6pPr>
            <a:lvl7pPr lvl="6" algn="ctr" rtl="0">
              <a:spcBef>
                <a:spcPts val="0"/>
              </a:spcBef>
              <a:spcAft>
                <a:spcPts val="0"/>
              </a:spcAft>
              <a:buSzPts val="7200"/>
              <a:buNone/>
              <a:defRPr sz="7200"/>
            </a:lvl7pPr>
            <a:lvl8pPr lvl="7" algn="ctr" rtl="0">
              <a:spcBef>
                <a:spcPts val="0"/>
              </a:spcBef>
              <a:spcAft>
                <a:spcPts val="0"/>
              </a:spcAft>
              <a:buSzPts val="7200"/>
              <a:buNone/>
              <a:defRPr sz="7200"/>
            </a:lvl8pPr>
            <a:lvl9pPr lvl="8" algn="ctr" rtl="0">
              <a:spcBef>
                <a:spcPts val="0"/>
              </a:spcBef>
              <a:spcAft>
                <a:spcPts val="0"/>
              </a:spcAft>
              <a:buSzPts val="7200"/>
              <a:buNone/>
              <a:defRPr sz="7200"/>
            </a:lvl9pPr>
          </a:lstStyle>
          <a:p>
            <a:r>
              <a:t>xx%</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p:cSld name="CUSTOM_2">
    <p:spTree>
      <p:nvGrpSpPr>
        <p:cNvPr id="1" name="Shape 246"/>
        <p:cNvGrpSpPr/>
        <p:nvPr/>
      </p:nvGrpSpPr>
      <p:grpSpPr>
        <a:xfrm>
          <a:off x="0" y="0"/>
          <a:ext cx="0" cy="0"/>
          <a:chOff x="0" y="0"/>
          <a:chExt cx="0" cy="0"/>
        </a:xfrm>
      </p:grpSpPr>
      <p:grpSp>
        <p:nvGrpSpPr>
          <p:cNvPr id="247" name="Google Shape;247;p16"/>
          <p:cNvGrpSpPr/>
          <p:nvPr/>
        </p:nvGrpSpPr>
        <p:grpSpPr>
          <a:xfrm>
            <a:off x="-163950" y="-186300"/>
            <a:ext cx="9471900" cy="5458800"/>
            <a:chOff x="-163950" y="-186300"/>
            <a:chExt cx="9471900" cy="5458800"/>
          </a:xfrm>
        </p:grpSpPr>
        <p:cxnSp>
          <p:nvCxnSpPr>
            <p:cNvPr id="248" name="Google Shape;248;p16"/>
            <p:cNvCxnSpPr/>
            <p:nvPr/>
          </p:nvCxnSpPr>
          <p:spPr>
            <a:xfrm>
              <a:off x="6177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49" name="Google Shape;249;p16"/>
            <p:cNvCxnSpPr/>
            <p:nvPr/>
          </p:nvCxnSpPr>
          <p:spPr>
            <a:xfrm>
              <a:off x="16062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50" name="Google Shape;250;p16"/>
            <p:cNvCxnSpPr/>
            <p:nvPr/>
          </p:nvCxnSpPr>
          <p:spPr>
            <a:xfrm>
              <a:off x="25948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51" name="Google Shape;251;p16"/>
            <p:cNvCxnSpPr/>
            <p:nvPr/>
          </p:nvCxnSpPr>
          <p:spPr>
            <a:xfrm>
              <a:off x="35834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52" name="Google Shape;252;p16"/>
            <p:cNvCxnSpPr/>
            <p:nvPr/>
          </p:nvCxnSpPr>
          <p:spPr>
            <a:xfrm>
              <a:off x="45720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53" name="Google Shape;253;p16"/>
            <p:cNvCxnSpPr/>
            <p:nvPr/>
          </p:nvCxnSpPr>
          <p:spPr>
            <a:xfrm>
              <a:off x="556057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54" name="Google Shape;254;p16"/>
            <p:cNvCxnSpPr/>
            <p:nvPr/>
          </p:nvCxnSpPr>
          <p:spPr>
            <a:xfrm>
              <a:off x="654915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55" name="Google Shape;255;p16"/>
            <p:cNvCxnSpPr/>
            <p:nvPr/>
          </p:nvCxnSpPr>
          <p:spPr>
            <a:xfrm>
              <a:off x="7537725"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56" name="Google Shape;256;p16"/>
            <p:cNvCxnSpPr/>
            <p:nvPr/>
          </p:nvCxnSpPr>
          <p:spPr>
            <a:xfrm>
              <a:off x="8526300" y="-186300"/>
              <a:ext cx="0" cy="5458800"/>
            </a:xfrm>
            <a:prstGeom prst="straightConnector1">
              <a:avLst/>
            </a:prstGeom>
            <a:noFill/>
            <a:ln w="9525" cap="flat" cmpd="sng">
              <a:solidFill>
                <a:srgbClr val="C2C1CB"/>
              </a:solidFill>
              <a:prstDash val="solid"/>
              <a:round/>
              <a:headEnd type="none" w="med" len="med"/>
              <a:tailEnd type="none" w="med" len="med"/>
            </a:ln>
          </p:spPr>
        </p:cxnSp>
        <p:cxnSp>
          <p:nvCxnSpPr>
            <p:cNvPr id="257" name="Google Shape;257;p16"/>
            <p:cNvCxnSpPr/>
            <p:nvPr/>
          </p:nvCxnSpPr>
          <p:spPr>
            <a:xfrm>
              <a:off x="-163950" y="9051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58" name="Google Shape;258;p16"/>
            <p:cNvCxnSpPr/>
            <p:nvPr/>
          </p:nvCxnSpPr>
          <p:spPr>
            <a:xfrm>
              <a:off x="-163950" y="18793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59" name="Google Shape;259;p16"/>
            <p:cNvCxnSpPr/>
            <p:nvPr/>
          </p:nvCxnSpPr>
          <p:spPr>
            <a:xfrm>
              <a:off x="-163950" y="285362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60" name="Google Shape;260;p16"/>
            <p:cNvCxnSpPr/>
            <p:nvPr/>
          </p:nvCxnSpPr>
          <p:spPr>
            <a:xfrm>
              <a:off x="-163950" y="3827875"/>
              <a:ext cx="9471900" cy="0"/>
            </a:xfrm>
            <a:prstGeom prst="straightConnector1">
              <a:avLst/>
            </a:prstGeom>
            <a:noFill/>
            <a:ln w="9525" cap="flat" cmpd="sng">
              <a:solidFill>
                <a:srgbClr val="C2C1CB"/>
              </a:solidFill>
              <a:prstDash val="solid"/>
              <a:round/>
              <a:headEnd type="none" w="med" len="med"/>
              <a:tailEnd type="none" w="med" len="med"/>
            </a:ln>
          </p:spPr>
        </p:cxnSp>
        <p:cxnSp>
          <p:nvCxnSpPr>
            <p:cNvPr id="261" name="Google Shape;261;p16"/>
            <p:cNvCxnSpPr/>
            <p:nvPr/>
          </p:nvCxnSpPr>
          <p:spPr>
            <a:xfrm>
              <a:off x="-163950" y="4802125"/>
              <a:ext cx="9471900" cy="0"/>
            </a:xfrm>
            <a:prstGeom prst="straightConnector1">
              <a:avLst/>
            </a:prstGeom>
            <a:noFill/>
            <a:ln w="9525" cap="flat" cmpd="sng">
              <a:solidFill>
                <a:srgbClr val="C2C1CB"/>
              </a:solidFill>
              <a:prstDash val="solid"/>
              <a:round/>
              <a:headEnd type="none" w="med" len="med"/>
              <a:tailEnd type="none" w="med" len="med"/>
            </a:ln>
          </p:spPr>
        </p:cxnSp>
      </p:grpSp>
      <p:sp>
        <p:nvSpPr>
          <p:cNvPr id="262" name="Google Shape;262;p16"/>
          <p:cNvSpPr txBox="1">
            <a:spLocks noGrp="1"/>
          </p:cNvSpPr>
          <p:nvPr>
            <p:ph type="title"/>
          </p:nvPr>
        </p:nvSpPr>
        <p:spPr>
          <a:xfrm>
            <a:off x="1058850" y="1354425"/>
            <a:ext cx="3513300" cy="1822500"/>
          </a:xfrm>
          <a:prstGeom prst="rect">
            <a:avLst/>
          </a:prstGeom>
        </p:spPr>
        <p:txBody>
          <a:bodyPr spcFirstLastPara="1" wrap="square" lIns="0" tIns="0" rIns="0" bIns="0" anchor="ctr" anchorCtr="0">
            <a:noAutofit/>
          </a:bodyPr>
          <a:lstStyle>
            <a:lvl1pPr lvl="0" algn="ctr" rtl="0">
              <a:spcBef>
                <a:spcPts val="0"/>
              </a:spcBef>
              <a:spcAft>
                <a:spcPts val="0"/>
              </a:spcAft>
              <a:buSzPts val="3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63" name="Google Shape;263;p16"/>
          <p:cNvSpPr txBox="1">
            <a:spLocks noGrp="1"/>
          </p:cNvSpPr>
          <p:nvPr>
            <p:ph type="subTitle" idx="1"/>
          </p:nvPr>
        </p:nvSpPr>
        <p:spPr>
          <a:xfrm>
            <a:off x="1258350" y="3545400"/>
            <a:ext cx="6627300" cy="1026600"/>
          </a:xfrm>
          <a:prstGeom prst="rect">
            <a:avLst/>
          </a:prstGeom>
        </p:spPr>
        <p:txBody>
          <a:bodyPr spcFirstLastPara="1" wrap="square" lIns="0" tIns="0" rIns="0" bIns="0" anchor="ctr" anchorCtr="0">
            <a:noAutofit/>
          </a:bodyPr>
          <a:lstStyle>
            <a:lvl1pPr lvl="0" algn="ctr" rtl="0">
              <a:lnSpc>
                <a:spcPct val="100000"/>
              </a:lnSpc>
              <a:spcBef>
                <a:spcPts val="0"/>
              </a:spcBef>
              <a:spcAft>
                <a:spcPts val="0"/>
              </a:spcAft>
              <a:buSzPts val="1600"/>
              <a:buNone/>
              <a:defRPr/>
            </a:lvl1pPr>
            <a:lvl2pPr lvl="1" algn="ctr" rtl="0">
              <a:lnSpc>
                <a:spcPct val="100000"/>
              </a:lnSpc>
              <a:spcBef>
                <a:spcPts val="0"/>
              </a:spcBef>
              <a:spcAft>
                <a:spcPts val="0"/>
              </a:spcAft>
              <a:buSzPts val="1600"/>
              <a:buNone/>
              <a:defRPr/>
            </a:lvl2pPr>
            <a:lvl3pPr lvl="2" algn="ctr" rtl="0">
              <a:lnSpc>
                <a:spcPct val="100000"/>
              </a:lnSpc>
              <a:spcBef>
                <a:spcPts val="0"/>
              </a:spcBef>
              <a:spcAft>
                <a:spcPts val="0"/>
              </a:spcAft>
              <a:buSzPts val="1600"/>
              <a:buNone/>
              <a:defRPr/>
            </a:lvl3pPr>
            <a:lvl4pPr lvl="3" algn="ctr" rtl="0">
              <a:lnSpc>
                <a:spcPct val="100000"/>
              </a:lnSpc>
              <a:spcBef>
                <a:spcPts val="0"/>
              </a:spcBef>
              <a:spcAft>
                <a:spcPts val="0"/>
              </a:spcAft>
              <a:buSzPts val="1600"/>
              <a:buNone/>
              <a:defRPr/>
            </a:lvl4pPr>
            <a:lvl5pPr lvl="4" algn="ctr" rtl="0">
              <a:lnSpc>
                <a:spcPct val="100000"/>
              </a:lnSpc>
              <a:spcBef>
                <a:spcPts val="0"/>
              </a:spcBef>
              <a:spcAft>
                <a:spcPts val="0"/>
              </a:spcAft>
              <a:buSzPts val="1600"/>
              <a:buNone/>
              <a:defRPr/>
            </a:lvl5pPr>
            <a:lvl6pPr lvl="5" algn="ctr" rtl="0">
              <a:lnSpc>
                <a:spcPct val="100000"/>
              </a:lnSpc>
              <a:spcBef>
                <a:spcPts val="0"/>
              </a:spcBef>
              <a:spcAft>
                <a:spcPts val="0"/>
              </a:spcAft>
              <a:buSzPts val="1600"/>
              <a:buNone/>
              <a:defRPr/>
            </a:lvl6pPr>
            <a:lvl7pPr lvl="6" algn="ctr" rtl="0">
              <a:lnSpc>
                <a:spcPct val="100000"/>
              </a:lnSpc>
              <a:spcBef>
                <a:spcPts val="0"/>
              </a:spcBef>
              <a:spcAft>
                <a:spcPts val="0"/>
              </a:spcAft>
              <a:buSzPts val="1600"/>
              <a:buNone/>
              <a:defRPr/>
            </a:lvl7pPr>
            <a:lvl8pPr lvl="7" algn="ctr" rtl="0">
              <a:lnSpc>
                <a:spcPct val="100000"/>
              </a:lnSpc>
              <a:spcBef>
                <a:spcPts val="0"/>
              </a:spcBef>
              <a:spcAft>
                <a:spcPts val="0"/>
              </a:spcAft>
              <a:buSzPts val="1600"/>
              <a:buNone/>
              <a:defRPr/>
            </a:lvl8pPr>
            <a:lvl9pPr lvl="8" algn="ctr" rtl="0">
              <a:lnSpc>
                <a:spcPct val="100000"/>
              </a:lnSpc>
              <a:spcBef>
                <a:spcPts val="0"/>
              </a:spcBef>
              <a:spcAft>
                <a:spcPts val="0"/>
              </a:spcAft>
              <a:buSzPts val="16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45025"/>
            <a:ext cx="7704000" cy="572700"/>
          </a:xfrm>
          <a:prstGeom prst="rect">
            <a:avLst/>
          </a:prstGeom>
          <a:noFill/>
          <a:ln>
            <a:noFill/>
          </a:ln>
        </p:spPr>
        <p:txBody>
          <a:bodyPr spcFirstLastPara="1" wrap="square" lIns="0" tIns="0" rIns="0" bIns="0" anchor="ctr" anchorCtr="0">
            <a:noAutofit/>
          </a:bodyPr>
          <a:lstStyle>
            <a:lvl1pPr lvl="0">
              <a:spcBef>
                <a:spcPts val="0"/>
              </a:spcBef>
              <a:spcAft>
                <a:spcPts val="0"/>
              </a:spcAft>
              <a:buClr>
                <a:schemeClr val="dk1"/>
              </a:buClr>
              <a:buSzPts val="3600"/>
              <a:buFont typeface="Dosis ExtraBold"/>
              <a:buNone/>
              <a:defRPr sz="3600">
                <a:solidFill>
                  <a:schemeClr val="dk1"/>
                </a:solidFill>
                <a:latin typeface="Dosis ExtraBold"/>
                <a:ea typeface="Dosis ExtraBold"/>
                <a:cs typeface="Dosis ExtraBold"/>
                <a:sym typeface="Dosis ExtraBold"/>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a:spLocks noGrp="1"/>
          </p:cNvSpPr>
          <p:nvPr>
            <p:ph type="body" idx="1"/>
          </p:nvPr>
        </p:nvSpPr>
        <p:spPr>
          <a:xfrm>
            <a:off x="720000" y="1152475"/>
            <a:ext cx="7704000" cy="3450900"/>
          </a:xfrm>
          <a:prstGeom prst="rect">
            <a:avLst/>
          </a:prstGeom>
          <a:noFill/>
          <a:ln>
            <a:noFill/>
          </a:ln>
        </p:spPr>
        <p:txBody>
          <a:bodyPr spcFirstLastPara="1" wrap="square" lIns="0" tIns="0" rIns="0" bIns="0" anchor="ctr" anchorCtr="0">
            <a:noAutofit/>
          </a:bodyPr>
          <a:lstStyle>
            <a:lvl1pPr marL="457200" lvl="0" indent="-330200">
              <a:lnSpc>
                <a:spcPct val="115000"/>
              </a:lnSpc>
              <a:spcBef>
                <a:spcPts val="0"/>
              </a:spcBef>
              <a:spcAft>
                <a:spcPts val="0"/>
              </a:spcAft>
              <a:buClr>
                <a:schemeClr val="dk1"/>
              </a:buClr>
              <a:buSzPts val="1600"/>
              <a:buFont typeface="Quicksand Medium"/>
              <a:buChar char="●"/>
              <a:defRPr sz="1600">
                <a:solidFill>
                  <a:schemeClr val="dk1"/>
                </a:solidFill>
                <a:latin typeface="Quicksand Medium"/>
                <a:ea typeface="Quicksand Medium"/>
                <a:cs typeface="Quicksand Medium"/>
                <a:sym typeface="Quicksand Medium"/>
              </a:defRPr>
            </a:lvl1pPr>
            <a:lvl2pPr marL="914400" lvl="1" indent="-330200">
              <a:lnSpc>
                <a:spcPct val="115000"/>
              </a:lnSpc>
              <a:spcBef>
                <a:spcPts val="1600"/>
              </a:spcBef>
              <a:spcAft>
                <a:spcPts val="0"/>
              </a:spcAft>
              <a:buClr>
                <a:schemeClr val="dk1"/>
              </a:buClr>
              <a:buSzPts val="1600"/>
              <a:buFont typeface="Quicksand Medium"/>
              <a:buChar char="○"/>
              <a:defRPr sz="1600">
                <a:solidFill>
                  <a:schemeClr val="dk1"/>
                </a:solidFill>
                <a:latin typeface="Quicksand Medium"/>
                <a:ea typeface="Quicksand Medium"/>
                <a:cs typeface="Quicksand Medium"/>
                <a:sym typeface="Quicksand Medium"/>
              </a:defRPr>
            </a:lvl2pPr>
            <a:lvl3pPr marL="1371600" lvl="2" indent="-330200">
              <a:lnSpc>
                <a:spcPct val="115000"/>
              </a:lnSpc>
              <a:spcBef>
                <a:spcPts val="1600"/>
              </a:spcBef>
              <a:spcAft>
                <a:spcPts val="0"/>
              </a:spcAft>
              <a:buClr>
                <a:schemeClr val="dk1"/>
              </a:buClr>
              <a:buSzPts val="1600"/>
              <a:buFont typeface="Quicksand Medium"/>
              <a:buChar char="■"/>
              <a:defRPr sz="1600">
                <a:solidFill>
                  <a:schemeClr val="dk1"/>
                </a:solidFill>
                <a:latin typeface="Quicksand Medium"/>
                <a:ea typeface="Quicksand Medium"/>
                <a:cs typeface="Quicksand Medium"/>
                <a:sym typeface="Quicksand Medium"/>
              </a:defRPr>
            </a:lvl3pPr>
            <a:lvl4pPr marL="1828800" lvl="3" indent="-330200">
              <a:lnSpc>
                <a:spcPct val="115000"/>
              </a:lnSpc>
              <a:spcBef>
                <a:spcPts val="1600"/>
              </a:spcBef>
              <a:spcAft>
                <a:spcPts val="0"/>
              </a:spcAft>
              <a:buClr>
                <a:schemeClr val="dk1"/>
              </a:buClr>
              <a:buSzPts val="1600"/>
              <a:buFont typeface="Quicksand Medium"/>
              <a:buChar char="●"/>
              <a:defRPr sz="1600">
                <a:solidFill>
                  <a:schemeClr val="dk1"/>
                </a:solidFill>
                <a:latin typeface="Quicksand Medium"/>
                <a:ea typeface="Quicksand Medium"/>
                <a:cs typeface="Quicksand Medium"/>
                <a:sym typeface="Quicksand Medium"/>
              </a:defRPr>
            </a:lvl4pPr>
            <a:lvl5pPr marL="2286000" lvl="4" indent="-330200">
              <a:lnSpc>
                <a:spcPct val="115000"/>
              </a:lnSpc>
              <a:spcBef>
                <a:spcPts val="1600"/>
              </a:spcBef>
              <a:spcAft>
                <a:spcPts val="0"/>
              </a:spcAft>
              <a:buClr>
                <a:schemeClr val="dk1"/>
              </a:buClr>
              <a:buSzPts val="1600"/>
              <a:buFont typeface="Quicksand Medium"/>
              <a:buChar char="○"/>
              <a:defRPr sz="1600">
                <a:solidFill>
                  <a:schemeClr val="dk1"/>
                </a:solidFill>
                <a:latin typeface="Quicksand Medium"/>
                <a:ea typeface="Quicksand Medium"/>
                <a:cs typeface="Quicksand Medium"/>
                <a:sym typeface="Quicksand Medium"/>
              </a:defRPr>
            </a:lvl5pPr>
            <a:lvl6pPr marL="2743200" lvl="5" indent="-330200">
              <a:lnSpc>
                <a:spcPct val="115000"/>
              </a:lnSpc>
              <a:spcBef>
                <a:spcPts val="1600"/>
              </a:spcBef>
              <a:spcAft>
                <a:spcPts val="0"/>
              </a:spcAft>
              <a:buClr>
                <a:schemeClr val="dk1"/>
              </a:buClr>
              <a:buSzPts val="1600"/>
              <a:buFont typeface="Quicksand Medium"/>
              <a:buChar char="■"/>
              <a:defRPr sz="1600">
                <a:solidFill>
                  <a:schemeClr val="dk1"/>
                </a:solidFill>
                <a:latin typeface="Quicksand Medium"/>
                <a:ea typeface="Quicksand Medium"/>
                <a:cs typeface="Quicksand Medium"/>
                <a:sym typeface="Quicksand Medium"/>
              </a:defRPr>
            </a:lvl6pPr>
            <a:lvl7pPr marL="3200400" lvl="6" indent="-330200">
              <a:lnSpc>
                <a:spcPct val="115000"/>
              </a:lnSpc>
              <a:spcBef>
                <a:spcPts val="1600"/>
              </a:spcBef>
              <a:spcAft>
                <a:spcPts val="0"/>
              </a:spcAft>
              <a:buClr>
                <a:schemeClr val="dk1"/>
              </a:buClr>
              <a:buSzPts val="1600"/>
              <a:buFont typeface="Quicksand Medium"/>
              <a:buChar char="●"/>
              <a:defRPr sz="1600">
                <a:solidFill>
                  <a:schemeClr val="dk1"/>
                </a:solidFill>
                <a:latin typeface="Quicksand Medium"/>
                <a:ea typeface="Quicksand Medium"/>
                <a:cs typeface="Quicksand Medium"/>
                <a:sym typeface="Quicksand Medium"/>
              </a:defRPr>
            </a:lvl7pPr>
            <a:lvl8pPr marL="3657600" lvl="7" indent="-330200">
              <a:lnSpc>
                <a:spcPct val="115000"/>
              </a:lnSpc>
              <a:spcBef>
                <a:spcPts val="1600"/>
              </a:spcBef>
              <a:spcAft>
                <a:spcPts val="0"/>
              </a:spcAft>
              <a:buClr>
                <a:schemeClr val="dk1"/>
              </a:buClr>
              <a:buSzPts val="1600"/>
              <a:buFont typeface="Quicksand Medium"/>
              <a:buChar char="○"/>
              <a:defRPr sz="1600">
                <a:solidFill>
                  <a:schemeClr val="dk1"/>
                </a:solidFill>
                <a:latin typeface="Quicksand Medium"/>
                <a:ea typeface="Quicksand Medium"/>
                <a:cs typeface="Quicksand Medium"/>
                <a:sym typeface="Quicksand Medium"/>
              </a:defRPr>
            </a:lvl8pPr>
            <a:lvl9pPr marL="4114800" lvl="8" indent="-330200">
              <a:lnSpc>
                <a:spcPct val="115000"/>
              </a:lnSpc>
              <a:spcBef>
                <a:spcPts val="1600"/>
              </a:spcBef>
              <a:spcAft>
                <a:spcPts val="1600"/>
              </a:spcAft>
              <a:buClr>
                <a:schemeClr val="dk1"/>
              </a:buClr>
              <a:buSzPts val="1600"/>
              <a:buFont typeface="Quicksand Medium"/>
              <a:buChar char="■"/>
              <a:defRPr sz="1600">
                <a:solidFill>
                  <a:schemeClr val="dk1"/>
                </a:solidFill>
                <a:latin typeface="Quicksand Medium"/>
                <a:ea typeface="Quicksand Medium"/>
                <a:cs typeface="Quicksand Medium"/>
                <a:sym typeface="Quicksand Medium"/>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7" Type="http://schemas.openxmlformats.org/officeDocument/2006/relationships/notesSlide" Target="../notesSlides/notesSlide2.xml"/><Relationship Id="rId6" Type="http://schemas.openxmlformats.org/officeDocument/2006/relationships/slideLayout" Target="../slideLayouts/slideLayout3.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3"/>
        <p:cNvGrpSpPr/>
        <p:nvPr/>
      </p:nvGrpSpPr>
      <p:grpSpPr>
        <a:xfrm>
          <a:off x="0" y="0"/>
          <a:ext cx="0" cy="0"/>
          <a:chOff x="0" y="0"/>
          <a:chExt cx="0" cy="0"/>
        </a:xfrm>
      </p:grpSpPr>
      <p:grpSp>
        <p:nvGrpSpPr>
          <p:cNvPr id="554" name="Google Shape;554;p35"/>
          <p:cNvGrpSpPr/>
          <p:nvPr/>
        </p:nvGrpSpPr>
        <p:grpSpPr>
          <a:xfrm>
            <a:off x="710538" y="554397"/>
            <a:ext cx="7713476" cy="4037004"/>
            <a:chOff x="800150" y="1277750"/>
            <a:chExt cx="6013000" cy="3147025"/>
          </a:xfrm>
        </p:grpSpPr>
        <p:sp>
          <p:nvSpPr>
            <p:cNvPr id="555" name="Google Shape;555;p35"/>
            <p:cNvSpPr/>
            <p:nvPr/>
          </p:nvSpPr>
          <p:spPr>
            <a:xfrm>
              <a:off x="800150" y="1277750"/>
              <a:ext cx="6013000" cy="3147025"/>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6" name="Google Shape;556;p35"/>
            <p:cNvSpPr/>
            <p:nvPr/>
          </p:nvSpPr>
          <p:spPr>
            <a:xfrm>
              <a:off x="6413900" y="1284425"/>
              <a:ext cx="391225" cy="3131875"/>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7" name="Google Shape;557;p35"/>
            <p:cNvSpPr/>
            <p:nvPr/>
          </p:nvSpPr>
          <p:spPr>
            <a:xfrm>
              <a:off x="1277450" y="3609775"/>
              <a:ext cx="5532575" cy="25"/>
            </a:xfrm>
            <a:custGeom>
              <a:avLst/>
              <a:gdLst/>
              <a:ahLst/>
              <a:cxnLst/>
              <a:rect l="l" t="t" r="r" b="b"/>
              <a:pathLst>
                <a:path w="221303" h="1" extrusionOk="0">
                  <a:moveTo>
                    <a:pt x="0" y="1"/>
                  </a:moveTo>
                  <a:lnTo>
                    <a:pt x="221303" y="1"/>
                  </a:lnTo>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8" name="Google Shape;558;p35"/>
            <p:cNvSpPr/>
            <p:nvPr/>
          </p:nvSpPr>
          <p:spPr>
            <a:xfrm>
              <a:off x="1277450" y="3609775"/>
              <a:ext cx="5532575" cy="25"/>
            </a:xfrm>
            <a:custGeom>
              <a:avLst/>
              <a:gdLst/>
              <a:ahLst/>
              <a:cxnLst/>
              <a:rect l="l" t="t" r="r" b="b"/>
              <a:pathLst>
                <a:path w="221303" h="1" fill="none" extrusionOk="0">
                  <a:moveTo>
                    <a:pt x="0" y="1"/>
                  </a:moveTo>
                  <a:lnTo>
                    <a:pt x="221303" y="1"/>
                  </a:lnTo>
                </a:path>
              </a:pathLst>
            </a:custGeom>
            <a:noFill/>
            <a:ln w="147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9" name="Google Shape;559;p35"/>
            <p:cNvSpPr/>
            <p:nvPr/>
          </p:nvSpPr>
          <p:spPr>
            <a:xfrm>
              <a:off x="807292" y="1284418"/>
              <a:ext cx="406375" cy="2489055"/>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0" name="Google Shape;560;p35"/>
            <p:cNvSpPr/>
            <p:nvPr/>
          </p:nvSpPr>
          <p:spPr>
            <a:xfrm>
              <a:off x="800159" y="3515611"/>
              <a:ext cx="990409" cy="909155"/>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61" name="Google Shape;561;p35"/>
          <p:cNvSpPr txBox="1">
            <a:spLocks noGrp="1"/>
          </p:cNvSpPr>
          <p:nvPr>
            <p:ph type="ctrTitle"/>
          </p:nvPr>
        </p:nvSpPr>
        <p:spPr>
          <a:xfrm>
            <a:off x="1649100" y="1069938"/>
            <a:ext cx="5845800" cy="1965300"/>
          </a:xfrm>
          <a:prstGeom prst="rect">
            <a:avLst/>
          </a:prstGeom>
        </p:spPr>
        <p:txBody>
          <a:bodyPr spcFirstLastPara="1" wrap="square" lIns="0" tIns="0" rIns="0" bIns="0" anchor="ctr" anchorCtr="0">
            <a:noAutofit/>
          </a:bodyPr>
          <a:lstStyle/>
          <a:p>
            <a:pPr lvl="0"/>
            <a:r>
              <a:rPr lang="en-ID" sz="2800" b="1" dirty="0">
                <a:solidFill>
                  <a:schemeClr val="bg2">
                    <a:lumMod val="60000"/>
                    <a:lumOff val="40000"/>
                  </a:schemeClr>
                </a:solidFill>
                <a:effectLst/>
                <a:latin typeface="Times New Roman" panose="02020603050405020304" pitchFamily="18" charset="0"/>
                <a:ea typeface="Times New Roman" panose="02020603050405020304" pitchFamily="18" charset="0"/>
              </a:rPr>
              <a:t>HAKIKAT KONSEP DASAR IPS</a:t>
            </a:r>
            <a:endParaRPr sz="3600" dirty="0">
              <a:solidFill>
                <a:schemeClr val="bg2">
                  <a:lumMod val="60000"/>
                  <a:lumOff val="40000"/>
                </a:schemeClr>
              </a:solidFill>
            </a:endParaRPr>
          </a:p>
        </p:txBody>
      </p:sp>
      <p:sp>
        <p:nvSpPr>
          <p:cNvPr id="562" name="Google Shape;562;p35"/>
          <p:cNvSpPr txBox="1">
            <a:spLocks noGrp="1"/>
          </p:cNvSpPr>
          <p:nvPr>
            <p:ph type="subTitle" idx="1"/>
          </p:nvPr>
        </p:nvSpPr>
        <p:spPr>
          <a:xfrm>
            <a:off x="1649100" y="3700725"/>
            <a:ext cx="5845800" cy="729900"/>
          </a:xfrm>
          <a:prstGeom prst="rect">
            <a:avLst/>
          </a:prstGeom>
        </p:spPr>
        <p:txBody>
          <a:bodyPr spcFirstLastPara="1" wrap="square" lIns="0" tIns="0" rIns="0" bIns="0" anchor="ctr" anchorCtr="0">
            <a:noAutofit/>
          </a:bodyPr>
          <a:lstStyle/>
          <a:p>
            <a:r>
              <a:rPr lang="id-ID" sz="1400" b="1" dirty="0"/>
              <a:t>Dosen Pengampu: </a:t>
            </a:r>
            <a:endParaRPr lang="en-US" sz="1400" b="1" dirty="0"/>
          </a:p>
          <a:p>
            <a:r>
              <a:rPr lang="id-ID" sz="1400" b="1" dirty="0"/>
              <a:t>Dr. Pujiati, M. Pd.</a:t>
            </a:r>
            <a:endParaRPr lang="en-US" sz="1400" b="1" dirty="0"/>
          </a:p>
          <a:p>
            <a:pPr algn="ctr">
              <a:lnSpc>
                <a:spcPct val="150000"/>
              </a:lnSpc>
            </a:pPr>
            <a:r>
              <a:rPr lang="en-ID" sz="1400" b="1" dirty="0" err="1"/>
              <a:t>Dr.</a:t>
            </a:r>
            <a:r>
              <a:rPr lang="en-ID" sz="1400" b="1" dirty="0"/>
              <a:t> Irma </a:t>
            </a:r>
            <a:r>
              <a:rPr lang="en-ID" sz="1400" b="1" dirty="0" err="1"/>
              <a:t>Lusi</a:t>
            </a:r>
            <a:r>
              <a:rPr lang="en-ID" sz="1400" b="1" dirty="0"/>
              <a:t> </a:t>
            </a:r>
            <a:r>
              <a:rPr lang="en-ID" sz="1400" b="1" dirty="0" err="1"/>
              <a:t>Nugraheni</a:t>
            </a:r>
            <a:r>
              <a:rPr lang="en-ID" sz="1400" b="1" dirty="0"/>
              <a:t>, </a:t>
            </a:r>
            <a:r>
              <a:rPr lang="en-ID" sz="1400" b="1" dirty="0" err="1"/>
              <a:t>M.Si</a:t>
            </a:r>
            <a:r>
              <a:rPr lang="en-ID" sz="1400" b="1" dirty="0"/>
              <a:t>.</a:t>
            </a:r>
            <a:endParaRPr lang="en-ID" sz="1400" b="1" dirty="0"/>
          </a:p>
          <a:p>
            <a:r>
              <a:rPr lang="en-ID" sz="1400" b="1" dirty="0" err="1"/>
              <a:t>Dr.</a:t>
            </a:r>
            <a:r>
              <a:rPr lang="en-ID" sz="1400" b="1" dirty="0"/>
              <a:t> Niki Tri </a:t>
            </a:r>
            <a:r>
              <a:rPr lang="en-ID" sz="1400" b="1" dirty="0" err="1"/>
              <a:t>Sakung</a:t>
            </a:r>
            <a:r>
              <a:rPr lang="en-ID" sz="1400" b="1" dirty="0"/>
              <a:t>, </a:t>
            </a:r>
            <a:r>
              <a:rPr lang="en-ID" sz="1400" b="1" dirty="0" err="1"/>
              <a:t>M.Pd</a:t>
            </a:r>
            <a:r>
              <a:rPr lang="en-ID" sz="1400" b="1" dirty="0"/>
              <a:t>.</a:t>
            </a:r>
            <a:endParaRPr sz="1400" b="1" dirty="0"/>
          </a:p>
        </p:txBody>
      </p:sp>
      <p:sp>
        <p:nvSpPr>
          <p:cNvPr id="2" name="TextBox 1"/>
          <p:cNvSpPr txBox="1"/>
          <p:nvPr/>
        </p:nvSpPr>
        <p:spPr>
          <a:xfrm>
            <a:off x="2280207" y="2846920"/>
            <a:ext cx="6194323" cy="338554"/>
          </a:xfrm>
          <a:prstGeom prst="rect">
            <a:avLst/>
          </a:prstGeom>
          <a:noFill/>
        </p:spPr>
        <p:txBody>
          <a:bodyPr wrap="square" rtlCol="0">
            <a:spAutoFit/>
          </a:bodyPr>
          <a:lstStyle/>
          <a:p>
            <a:r>
              <a:rPr lang="en-US" sz="1600" dirty="0">
                <a:latin typeface="Quicksand Medium" charset="0"/>
              </a:rPr>
              <a:t>Mata </a:t>
            </a:r>
            <a:r>
              <a:rPr lang="en-US" sz="1600" dirty="0" err="1">
                <a:latin typeface="Quicksand Medium" charset="0"/>
              </a:rPr>
              <a:t>Kuliah</a:t>
            </a:r>
            <a:r>
              <a:rPr lang="en-US" sz="1600" dirty="0">
                <a:latin typeface="Quicksand Medium" charset="0"/>
              </a:rPr>
              <a:t> : </a:t>
            </a:r>
            <a:r>
              <a:rPr lang="en-US" sz="1600" dirty="0" err="1">
                <a:latin typeface="Quicksand Medium" charset="0"/>
              </a:rPr>
              <a:t>Pengembangan</a:t>
            </a:r>
            <a:r>
              <a:rPr lang="en-US" sz="1600" dirty="0">
                <a:latin typeface="Quicksand Medium" charset="0"/>
              </a:rPr>
              <a:t> </a:t>
            </a:r>
            <a:r>
              <a:rPr lang="en-US" sz="1600" dirty="0" err="1">
                <a:latin typeface="Quicksand Medium" charset="0"/>
              </a:rPr>
              <a:t>Konsep</a:t>
            </a:r>
            <a:r>
              <a:rPr lang="en-US" sz="1600" dirty="0">
                <a:latin typeface="Quicksand Medium" charset="0"/>
              </a:rPr>
              <a:t> Dasar IPS</a:t>
            </a:r>
            <a:endParaRPr lang="en-US" sz="1600" dirty="0">
              <a:latin typeface="Quicksand Medium"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86"/>
        <p:cNvGrpSpPr/>
        <p:nvPr/>
      </p:nvGrpSpPr>
      <p:grpSpPr>
        <a:xfrm>
          <a:off x="0" y="0"/>
          <a:ext cx="0" cy="0"/>
          <a:chOff x="0" y="0"/>
          <a:chExt cx="0" cy="0"/>
        </a:xfrm>
      </p:grpSpPr>
      <p:grpSp>
        <p:nvGrpSpPr>
          <p:cNvPr id="787" name="Google Shape;787;p47"/>
          <p:cNvGrpSpPr/>
          <p:nvPr/>
        </p:nvGrpSpPr>
        <p:grpSpPr>
          <a:xfrm>
            <a:off x="5475922" y="3205825"/>
            <a:ext cx="2388600" cy="1104000"/>
            <a:chOff x="720000" y="1720300"/>
            <a:chExt cx="2388600" cy="1104000"/>
          </a:xfrm>
        </p:grpSpPr>
        <p:sp>
          <p:nvSpPr>
            <p:cNvPr id="788" name="Google Shape;788;p47"/>
            <p:cNvSpPr/>
            <p:nvPr/>
          </p:nvSpPr>
          <p:spPr>
            <a:xfrm>
              <a:off x="720000" y="1720300"/>
              <a:ext cx="2388600" cy="1104000"/>
            </a:xfrm>
            <a:prstGeom prst="roundRect">
              <a:avLst>
                <a:gd name="adj" fmla="val 20129"/>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9" name="Google Shape;789;p47"/>
            <p:cNvSpPr/>
            <p:nvPr/>
          </p:nvSpPr>
          <p:spPr>
            <a:xfrm rot="10800000" flipH="1">
              <a:off x="722850"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0" name="Google Shape;790;p47"/>
            <p:cNvSpPr/>
            <p:nvPr/>
          </p:nvSpPr>
          <p:spPr>
            <a:xfrm rot="10800000">
              <a:off x="2648125"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791" name="Google Shape;791;p47"/>
            <p:cNvCxnSpPr/>
            <p:nvPr/>
          </p:nvCxnSpPr>
          <p:spPr>
            <a:xfrm>
              <a:off x="720000" y="2190450"/>
              <a:ext cx="2388600" cy="0"/>
            </a:xfrm>
            <a:prstGeom prst="straightConnector1">
              <a:avLst/>
            </a:prstGeom>
            <a:noFill/>
            <a:ln w="19050" cap="flat" cmpd="sng">
              <a:solidFill>
                <a:schemeClr val="dk1"/>
              </a:solidFill>
              <a:prstDash val="solid"/>
              <a:round/>
              <a:headEnd type="none" w="med" len="med"/>
              <a:tailEnd type="none" w="med" len="med"/>
            </a:ln>
          </p:spPr>
        </p:cxnSp>
      </p:grpSp>
      <p:grpSp>
        <p:nvGrpSpPr>
          <p:cNvPr id="792" name="Google Shape;792;p47"/>
          <p:cNvGrpSpPr/>
          <p:nvPr/>
        </p:nvGrpSpPr>
        <p:grpSpPr>
          <a:xfrm>
            <a:off x="1854835" y="3205825"/>
            <a:ext cx="2388600" cy="1104000"/>
            <a:chOff x="720000" y="1720300"/>
            <a:chExt cx="2388600" cy="1104000"/>
          </a:xfrm>
        </p:grpSpPr>
        <p:sp>
          <p:nvSpPr>
            <p:cNvPr id="793" name="Google Shape;793;p47"/>
            <p:cNvSpPr/>
            <p:nvPr/>
          </p:nvSpPr>
          <p:spPr>
            <a:xfrm>
              <a:off x="720000" y="1720300"/>
              <a:ext cx="2388600" cy="1104000"/>
            </a:xfrm>
            <a:prstGeom prst="roundRect">
              <a:avLst>
                <a:gd name="adj" fmla="val 20129"/>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4" name="Google Shape;794;p47"/>
            <p:cNvSpPr/>
            <p:nvPr/>
          </p:nvSpPr>
          <p:spPr>
            <a:xfrm rot="10800000" flipH="1">
              <a:off x="722850"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5" name="Google Shape;795;p47"/>
            <p:cNvSpPr/>
            <p:nvPr/>
          </p:nvSpPr>
          <p:spPr>
            <a:xfrm rot="10800000">
              <a:off x="2648125"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796" name="Google Shape;796;p47"/>
            <p:cNvCxnSpPr/>
            <p:nvPr/>
          </p:nvCxnSpPr>
          <p:spPr>
            <a:xfrm>
              <a:off x="720000" y="2190450"/>
              <a:ext cx="2388600" cy="0"/>
            </a:xfrm>
            <a:prstGeom prst="straightConnector1">
              <a:avLst/>
            </a:prstGeom>
            <a:noFill/>
            <a:ln w="19050" cap="flat" cmpd="sng">
              <a:solidFill>
                <a:schemeClr val="dk1"/>
              </a:solidFill>
              <a:prstDash val="solid"/>
              <a:round/>
              <a:headEnd type="none" w="med" len="med"/>
              <a:tailEnd type="none" w="med" len="med"/>
            </a:ln>
          </p:spPr>
        </p:cxnSp>
      </p:grpSp>
      <p:grpSp>
        <p:nvGrpSpPr>
          <p:cNvPr id="797" name="Google Shape;797;p47"/>
          <p:cNvGrpSpPr/>
          <p:nvPr/>
        </p:nvGrpSpPr>
        <p:grpSpPr>
          <a:xfrm>
            <a:off x="6035400" y="1567900"/>
            <a:ext cx="2388600" cy="1104000"/>
            <a:chOff x="720000" y="1720300"/>
            <a:chExt cx="2388600" cy="1104000"/>
          </a:xfrm>
        </p:grpSpPr>
        <p:sp>
          <p:nvSpPr>
            <p:cNvPr id="798" name="Google Shape;798;p47"/>
            <p:cNvSpPr/>
            <p:nvPr/>
          </p:nvSpPr>
          <p:spPr>
            <a:xfrm>
              <a:off x="720000" y="1720300"/>
              <a:ext cx="2388600" cy="1104000"/>
            </a:xfrm>
            <a:prstGeom prst="roundRect">
              <a:avLst>
                <a:gd name="adj" fmla="val 20129"/>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9" name="Google Shape;799;p47"/>
            <p:cNvSpPr/>
            <p:nvPr/>
          </p:nvSpPr>
          <p:spPr>
            <a:xfrm rot="10800000" flipH="1">
              <a:off x="722850"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0" name="Google Shape;800;p47"/>
            <p:cNvSpPr/>
            <p:nvPr/>
          </p:nvSpPr>
          <p:spPr>
            <a:xfrm rot="10800000">
              <a:off x="2648125"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801" name="Google Shape;801;p47"/>
            <p:cNvCxnSpPr/>
            <p:nvPr/>
          </p:nvCxnSpPr>
          <p:spPr>
            <a:xfrm>
              <a:off x="720000" y="2190450"/>
              <a:ext cx="2388600" cy="0"/>
            </a:xfrm>
            <a:prstGeom prst="straightConnector1">
              <a:avLst/>
            </a:prstGeom>
            <a:noFill/>
            <a:ln w="19050" cap="flat" cmpd="sng">
              <a:solidFill>
                <a:schemeClr val="dk1"/>
              </a:solidFill>
              <a:prstDash val="solid"/>
              <a:round/>
              <a:headEnd type="none" w="med" len="med"/>
              <a:tailEnd type="none" w="med" len="med"/>
            </a:ln>
          </p:spPr>
        </p:cxnSp>
      </p:grpSp>
      <p:grpSp>
        <p:nvGrpSpPr>
          <p:cNvPr id="802" name="Google Shape;802;p47"/>
          <p:cNvGrpSpPr/>
          <p:nvPr/>
        </p:nvGrpSpPr>
        <p:grpSpPr>
          <a:xfrm>
            <a:off x="3377700" y="1567900"/>
            <a:ext cx="2388600" cy="1104000"/>
            <a:chOff x="720000" y="1720300"/>
            <a:chExt cx="2388600" cy="1104000"/>
          </a:xfrm>
        </p:grpSpPr>
        <p:sp>
          <p:nvSpPr>
            <p:cNvPr id="803" name="Google Shape;803;p47"/>
            <p:cNvSpPr/>
            <p:nvPr/>
          </p:nvSpPr>
          <p:spPr>
            <a:xfrm>
              <a:off x="720000" y="1720300"/>
              <a:ext cx="2388600" cy="1104000"/>
            </a:xfrm>
            <a:prstGeom prst="roundRect">
              <a:avLst>
                <a:gd name="adj" fmla="val 20129"/>
              </a:avLst>
            </a:pr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4" name="Google Shape;804;p47"/>
            <p:cNvSpPr/>
            <p:nvPr/>
          </p:nvSpPr>
          <p:spPr>
            <a:xfrm rot="10800000" flipH="1">
              <a:off x="722850"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5" name="Google Shape;805;p47"/>
            <p:cNvSpPr/>
            <p:nvPr/>
          </p:nvSpPr>
          <p:spPr>
            <a:xfrm rot="10800000">
              <a:off x="2648125"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806" name="Google Shape;806;p47"/>
            <p:cNvCxnSpPr/>
            <p:nvPr/>
          </p:nvCxnSpPr>
          <p:spPr>
            <a:xfrm>
              <a:off x="720000" y="2190450"/>
              <a:ext cx="2388600" cy="0"/>
            </a:xfrm>
            <a:prstGeom prst="straightConnector1">
              <a:avLst/>
            </a:prstGeom>
            <a:noFill/>
            <a:ln w="19050" cap="flat" cmpd="sng">
              <a:solidFill>
                <a:schemeClr val="dk1"/>
              </a:solidFill>
              <a:prstDash val="solid"/>
              <a:round/>
              <a:headEnd type="none" w="med" len="med"/>
              <a:tailEnd type="none" w="med" len="med"/>
            </a:ln>
          </p:spPr>
        </p:cxnSp>
      </p:grpSp>
      <p:grpSp>
        <p:nvGrpSpPr>
          <p:cNvPr id="807" name="Google Shape;807;p47"/>
          <p:cNvGrpSpPr/>
          <p:nvPr/>
        </p:nvGrpSpPr>
        <p:grpSpPr>
          <a:xfrm>
            <a:off x="720000" y="1567900"/>
            <a:ext cx="2388600" cy="1104000"/>
            <a:chOff x="720000" y="1720300"/>
            <a:chExt cx="2388600" cy="1104000"/>
          </a:xfrm>
        </p:grpSpPr>
        <p:sp>
          <p:nvSpPr>
            <p:cNvPr id="808" name="Google Shape;808;p47"/>
            <p:cNvSpPr/>
            <p:nvPr/>
          </p:nvSpPr>
          <p:spPr>
            <a:xfrm>
              <a:off x="720000" y="1720300"/>
              <a:ext cx="2388600" cy="1104000"/>
            </a:xfrm>
            <a:prstGeom prst="roundRect">
              <a:avLst>
                <a:gd name="adj" fmla="val 20129"/>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9" name="Google Shape;809;p47"/>
            <p:cNvSpPr/>
            <p:nvPr/>
          </p:nvSpPr>
          <p:spPr>
            <a:xfrm rot="10800000" flipH="1">
              <a:off x="722850"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0" name="Google Shape;810;p47"/>
            <p:cNvSpPr/>
            <p:nvPr/>
          </p:nvSpPr>
          <p:spPr>
            <a:xfrm rot="10800000">
              <a:off x="2648125" y="1729308"/>
              <a:ext cx="452072" cy="1085867"/>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811" name="Google Shape;811;p47"/>
            <p:cNvCxnSpPr/>
            <p:nvPr/>
          </p:nvCxnSpPr>
          <p:spPr>
            <a:xfrm>
              <a:off x="720000" y="2190450"/>
              <a:ext cx="2388600" cy="0"/>
            </a:xfrm>
            <a:prstGeom prst="straightConnector1">
              <a:avLst/>
            </a:prstGeom>
            <a:noFill/>
            <a:ln w="19050" cap="flat" cmpd="sng">
              <a:solidFill>
                <a:schemeClr val="dk1"/>
              </a:solidFill>
              <a:prstDash val="solid"/>
              <a:round/>
              <a:headEnd type="none" w="med" len="med"/>
              <a:tailEnd type="none" w="med" len="med"/>
            </a:ln>
          </p:spPr>
        </p:cxnSp>
      </p:grpSp>
      <p:sp>
        <p:nvSpPr>
          <p:cNvPr id="817" name="Google Shape;817;p47"/>
          <p:cNvSpPr txBox="1">
            <a:spLocks noGrp="1"/>
          </p:cNvSpPr>
          <p:nvPr>
            <p:ph type="title"/>
          </p:nvPr>
        </p:nvSpPr>
        <p:spPr>
          <a:xfrm>
            <a:off x="720000" y="281795"/>
            <a:ext cx="7704000" cy="572700"/>
          </a:xfrm>
          <a:prstGeom prst="rect">
            <a:avLst/>
          </a:prstGeom>
        </p:spPr>
        <p:txBody>
          <a:bodyPr spcFirstLastPara="1" wrap="square" lIns="0" tIns="0" rIns="0" bIns="0" anchor="ctr" anchorCtr="0">
            <a:noAutofit/>
          </a:bodyPr>
          <a:lstStyle/>
          <a:p>
            <a:pPr lvl="2" algn="ctr"/>
            <a:r>
              <a:rPr lang="en-ID" b="1" dirty="0">
                <a:latin typeface="Quicksand Medium" charset="0"/>
              </a:rPr>
              <a:t>Nilai-</a:t>
            </a:r>
            <a:r>
              <a:rPr lang="en-ID" b="1" dirty="0" err="1">
                <a:latin typeface="Quicksand Medium" charset="0"/>
              </a:rPr>
              <a:t>nilai</a:t>
            </a:r>
            <a:r>
              <a:rPr lang="en-ID" b="1" dirty="0">
                <a:latin typeface="Quicksand Medium" charset="0"/>
              </a:rPr>
              <a:t> yang </a:t>
            </a:r>
            <a:r>
              <a:rPr lang="en-ID" b="1" dirty="0" err="1">
                <a:latin typeface="Quicksand Medium" charset="0"/>
              </a:rPr>
              <a:t>terkandung</a:t>
            </a:r>
            <a:r>
              <a:rPr lang="en-ID" b="1" dirty="0">
                <a:latin typeface="Quicksand Medium" charset="0"/>
              </a:rPr>
              <a:t> </a:t>
            </a:r>
            <a:r>
              <a:rPr lang="en-ID" b="1" dirty="0" err="1">
                <a:latin typeface="Quicksand Medium" charset="0"/>
              </a:rPr>
              <a:t>dalam</a:t>
            </a:r>
            <a:r>
              <a:rPr lang="en-ID" b="1" dirty="0">
                <a:latin typeface="Quicksand Medium" charset="0"/>
              </a:rPr>
              <a:t> </a:t>
            </a:r>
            <a:r>
              <a:rPr lang="en-ID" b="1" dirty="0" err="1">
                <a:latin typeface="Quicksand Medium" charset="0"/>
              </a:rPr>
              <a:t>pembelajaran</a:t>
            </a:r>
            <a:r>
              <a:rPr lang="en-ID" b="1" dirty="0">
                <a:latin typeface="Quicksand Medium" charset="0"/>
              </a:rPr>
              <a:t> IPS</a:t>
            </a:r>
            <a:endParaRPr lang="en-US" b="1" dirty="0">
              <a:latin typeface="Quicksand Medium" charset="0"/>
            </a:endParaRPr>
          </a:p>
        </p:txBody>
      </p:sp>
      <p:sp>
        <p:nvSpPr>
          <p:cNvPr id="818" name="Google Shape;818;p47"/>
          <p:cNvSpPr txBox="1">
            <a:spLocks noGrp="1"/>
          </p:cNvSpPr>
          <p:nvPr>
            <p:ph type="subTitle" idx="1"/>
          </p:nvPr>
        </p:nvSpPr>
        <p:spPr>
          <a:xfrm>
            <a:off x="856950" y="1624550"/>
            <a:ext cx="2114700" cy="390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solidFill>
                  <a:schemeClr val="bg1"/>
                </a:solidFill>
              </a:rPr>
              <a:t>A</a:t>
            </a:r>
            <a:endParaRPr dirty="0">
              <a:solidFill>
                <a:schemeClr val="bg1"/>
              </a:solidFill>
            </a:endParaRPr>
          </a:p>
        </p:txBody>
      </p:sp>
      <p:sp>
        <p:nvSpPr>
          <p:cNvPr id="820" name="Google Shape;820;p47"/>
          <p:cNvSpPr txBox="1">
            <a:spLocks noGrp="1"/>
          </p:cNvSpPr>
          <p:nvPr>
            <p:ph type="subTitle" idx="3"/>
          </p:nvPr>
        </p:nvSpPr>
        <p:spPr>
          <a:xfrm>
            <a:off x="1991785" y="3255742"/>
            <a:ext cx="2114700" cy="390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solidFill>
                  <a:schemeClr val="bg1"/>
                </a:solidFill>
              </a:rPr>
              <a:t>D</a:t>
            </a:r>
            <a:endParaRPr dirty="0">
              <a:solidFill>
                <a:schemeClr val="bg1"/>
              </a:solidFill>
            </a:endParaRPr>
          </a:p>
        </p:txBody>
      </p:sp>
      <p:sp>
        <p:nvSpPr>
          <p:cNvPr id="821" name="Google Shape;821;p47"/>
          <p:cNvSpPr txBox="1">
            <a:spLocks noGrp="1"/>
          </p:cNvSpPr>
          <p:nvPr>
            <p:ph type="subTitle" idx="4"/>
          </p:nvPr>
        </p:nvSpPr>
        <p:spPr>
          <a:xfrm>
            <a:off x="1752710" y="3535436"/>
            <a:ext cx="2592850" cy="848031"/>
          </a:xfrm>
          <a:prstGeom prst="rect">
            <a:avLst/>
          </a:prstGeom>
        </p:spPr>
        <p:txBody>
          <a:bodyPr spcFirstLastPara="1" wrap="square" lIns="0" tIns="0" rIns="0" bIns="0" anchor="ctr" anchorCtr="0">
            <a:noAutofit/>
          </a:bodyPr>
          <a:lstStyle/>
          <a:p>
            <a:pPr marL="0" lvl="0" indent="0"/>
            <a:r>
              <a:rPr lang="en-ID" b="1" dirty="0"/>
              <a:t>Nilai </a:t>
            </a:r>
            <a:r>
              <a:rPr lang="en-ID" b="1" dirty="0" err="1"/>
              <a:t>Filsafat</a:t>
            </a:r>
            <a:endParaRPr b="1" dirty="0"/>
          </a:p>
        </p:txBody>
      </p:sp>
      <p:sp>
        <p:nvSpPr>
          <p:cNvPr id="822" name="Google Shape;822;p47"/>
          <p:cNvSpPr txBox="1">
            <a:spLocks noGrp="1"/>
          </p:cNvSpPr>
          <p:nvPr>
            <p:ph type="subTitle" idx="5"/>
          </p:nvPr>
        </p:nvSpPr>
        <p:spPr>
          <a:xfrm>
            <a:off x="3514650" y="1624550"/>
            <a:ext cx="2114700" cy="390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solidFill>
                  <a:schemeClr val="bg1"/>
                </a:solidFill>
              </a:rPr>
              <a:t>B</a:t>
            </a:r>
            <a:endParaRPr dirty="0">
              <a:solidFill>
                <a:schemeClr val="bg1"/>
              </a:solidFill>
            </a:endParaRPr>
          </a:p>
        </p:txBody>
      </p:sp>
      <p:sp>
        <p:nvSpPr>
          <p:cNvPr id="823" name="Google Shape;823;p47"/>
          <p:cNvSpPr txBox="1">
            <a:spLocks noGrp="1"/>
          </p:cNvSpPr>
          <p:nvPr>
            <p:ph type="subTitle" idx="6"/>
          </p:nvPr>
        </p:nvSpPr>
        <p:spPr>
          <a:xfrm>
            <a:off x="3514650" y="2015273"/>
            <a:ext cx="2114700" cy="600000"/>
          </a:xfrm>
          <a:prstGeom prst="rect">
            <a:avLst/>
          </a:prstGeom>
        </p:spPr>
        <p:txBody>
          <a:bodyPr spcFirstLastPara="1" wrap="square" lIns="0" tIns="0" rIns="0" bIns="0" anchor="ctr" anchorCtr="0">
            <a:noAutofit/>
          </a:bodyPr>
          <a:lstStyle/>
          <a:p>
            <a:pPr marL="0" lvl="0" indent="0"/>
            <a:r>
              <a:rPr lang="en-ID" b="1" dirty="0"/>
              <a:t>Nilai </a:t>
            </a:r>
            <a:r>
              <a:rPr lang="en-ID" b="1" dirty="0" err="1"/>
              <a:t>Praktis</a:t>
            </a:r>
            <a:endParaRPr b="1" dirty="0"/>
          </a:p>
        </p:txBody>
      </p:sp>
      <p:sp>
        <p:nvSpPr>
          <p:cNvPr id="824" name="Google Shape;824;p47"/>
          <p:cNvSpPr txBox="1">
            <a:spLocks noGrp="1"/>
          </p:cNvSpPr>
          <p:nvPr>
            <p:ph type="subTitle" idx="7"/>
          </p:nvPr>
        </p:nvSpPr>
        <p:spPr>
          <a:xfrm>
            <a:off x="5612872" y="3255742"/>
            <a:ext cx="2114700" cy="390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solidFill>
                  <a:schemeClr val="bg1"/>
                </a:solidFill>
              </a:rPr>
              <a:t>E</a:t>
            </a:r>
            <a:endParaRPr dirty="0">
              <a:solidFill>
                <a:schemeClr val="bg1"/>
              </a:solidFill>
            </a:endParaRPr>
          </a:p>
        </p:txBody>
      </p:sp>
      <p:sp>
        <p:nvSpPr>
          <p:cNvPr id="825" name="Google Shape;825;p47"/>
          <p:cNvSpPr txBox="1">
            <a:spLocks noGrp="1"/>
          </p:cNvSpPr>
          <p:nvPr>
            <p:ph type="subTitle" idx="8"/>
          </p:nvPr>
        </p:nvSpPr>
        <p:spPr>
          <a:xfrm>
            <a:off x="5612872" y="3646465"/>
            <a:ext cx="2114700" cy="600000"/>
          </a:xfrm>
          <a:prstGeom prst="rect">
            <a:avLst/>
          </a:prstGeom>
        </p:spPr>
        <p:txBody>
          <a:bodyPr spcFirstLastPara="1" wrap="square" lIns="0" tIns="0" rIns="0" bIns="0" anchor="ctr" anchorCtr="0">
            <a:noAutofit/>
          </a:bodyPr>
          <a:lstStyle/>
          <a:p>
            <a:pPr marL="0" lvl="0" indent="0"/>
            <a:r>
              <a:rPr lang="en-ID" b="1" dirty="0"/>
              <a:t>Nilai </a:t>
            </a:r>
            <a:r>
              <a:rPr lang="en-ID" b="1" dirty="0" err="1"/>
              <a:t>Ketuhanan</a:t>
            </a:r>
            <a:endParaRPr b="1" dirty="0"/>
          </a:p>
        </p:txBody>
      </p:sp>
      <p:sp>
        <p:nvSpPr>
          <p:cNvPr id="826" name="Google Shape;826;p47"/>
          <p:cNvSpPr txBox="1">
            <a:spLocks noGrp="1"/>
          </p:cNvSpPr>
          <p:nvPr>
            <p:ph type="subTitle" idx="9"/>
          </p:nvPr>
        </p:nvSpPr>
        <p:spPr>
          <a:xfrm>
            <a:off x="6172350" y="1624550"/>
            <a:ext cx="2114700" cy="3906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solidFill>
                  <a:schemeClr val="bg1"/>
                </a:solidFill>
              </a:rPr>
              <a:t>C</a:t>
            </a:r>
            <a:endParaRPr dirty="0">
              <a:solidFill>
                <a:schemeClr val="bg1"/>
              </a:solidFill>
            </a:endParaRPr>
          </a:p>
        </p:txBody>
      </p:sp>
      <p:sp>
        <p:nvSpPr>
          <p:cNvPr id="827" name="Google Shape;827;p47"/>
          <p:cNvSpPr txBox="1">
            <a:spLocks noGrp="1"/>
          </p:cNvSpPr>
          <p:nvPr>
            <p:ph type="subTitle" idx="13"/>
          </p:nvPr>
        </p:nvSpPr>
        <p:spPr>
          <a:xfrm>
            <a:off x="6172350" y="2015273"/>
            <a:ext cx="2114700" cy="600000"/>
          </a:xfrm>
          <a:prstGeom prst="rect">
            <a:avLst/>
          </a:prstGeom>
        </p:spPr>
        <p:txBody>
          <a:bodyPr spcFirstLastPara="1" wrap="square" lIns="0" tIns="0" rIns="0" bIns="0" anchor="ctr" anchorCtr="0">
            <a:noAutofit/>
          </a:bodyPr>
          <a:lstStyle/>
          <a:p>
            <a:pPr marL="0" lvl="0" indent="0"/>
            <a:r>
              <a:rPr lang="en-ID" b="1" dirty="0"/>
              <a:t>Nilai </a:t>
            </a:r>
            <a:r>
              <a:rPr lang="en-ID" b="1" dirty="0" err="1"/>
              <a:t>Teoritis</a:t>
            </a:r>
            <a:endParaRPr b="1" dirty="0"/>
          </a:p>
        </p:txBody>
      </p:sp>
      <p:sp>
        <p:nvSpPr>
          <p:cNvPr id="5" name="TextBox 4"/>
          <p:cNvSpPr txBox="1"/>
          <p:nvPr/>
        </p:nvSpPr>
        <p:spPr>
          <a:xfrm>
            <a:off x="720000" y="2087240"/>
            <a:ext cx="2380197" cy="307777"/>
          </a:xfrm>
          <a:prstGeom prst="rect">
            <a:avLst/>
          </a:prstGeom>
          <a:noFill/>
        </p:spPr>
        <p:txBody>
          <a:bodyPr wrap="square" rtlCol="0">
            <a:spAutoFit/>
          </a:bodyPr>
          <a:lstStyle/>
          <a:p>
            <a:pPr lvl="2" algn="ctr"/>
            <a:r>
              <a:rPr lang="en-ID" b="1" dirty="0">
                <a:latin typeface="Quicksand Medium" charset="0"/>
              </a:rPr>
              <a:t>Nilai </a:t>
            </a:r>
            <a:r>
              <a:rPr lang="en-ID" b="1" dirty="0" err="1">
                <a:latin typeface="Quicksand Medium" charset="0"/>
              </a:rPr>
              <a:t>Edukasi</a:t>
            </a:r>
            <a:endParaRPr lang="en-US" b="1" dirty="0">
              <a:latin typeface="Quicksand Medium"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54"/>
        <p:cNvGrpSpPr/>
        <p:nvPr/>
      </p:nvGrpSpPr>
      <p:grpSpPr>
        <a:xfrm>
          <a:off x="0" y="0"/>
          <a:ext cx="0" cy="0"/>
          <a:chOff x="0" y="0"/>
          <a:chExt cx="0" cy="0"/>
        </a:xfrm>
      </p:grpSpPr>
      <p:grpSp>
        <p:nvGrpSpPr>
          <p:cNvPr id="1655" name="Google Shape;1655;p63"/>
          <p:cNvGrpSpPr/>
          <p:nvPr/>
        </p:nvGrpSpPr>
        <p:grpSpPr>
          <a:xfrm flipH="1">
            <a:off x="1567616" y="1478884"/>
            <a:ext cx="6008718" cy="2185649"/>
            <a:chOff x="2215425" y="2605825"/>
            <a:chExt cx="4717900" cy="1716119"/>
          </a:xfrm>
        </p:grpSpPr>
        <p:grpSp>
          <p:nvGrpSpPr>
            <p:cNvPr id="1656" name="Google Shape;1656;p63"/>
            <p:cNvGrpSpPr/>
            <p:nvPr/>
          </p:nvGrpSpPr>
          <p:grpSpPr>
            <a:xfrm>
              <a:off x="2215425" y="2605825"/>
              <a:ext cx="4712834" cy="1716119"/>
              <a:chOff x="4098825" y="3548675"/>
              <a:chExt cx="2708525" cy="986275"/>
            </a:xfrm>
          </p:grpSpPr>
          <p:sp>
            <p:nvSpPr>
              <p:cNvPr id="1657" name="Google Shape;1657;p63"/>
              <p:cNvSpPr/>
              <p:nvPr/>
            </p:nvSpPr>
            <p:spPr>
              <a:xfrm>
                <a:off x="4098825" y="3548675"/>
                <a:ext cx="2708525" cy="986275"/>
              </a:xfrm>
              <a:custGeom>
                <a:avLst/>
                <a:gdLst/>
                <a:ahLst/>
                <a:cxnLst/>
                <a:rect l="l" t="t" r="r" b="b"/>
                <a:pathLst>
                  <a:path w="108341" h="39451" extrusionOk="0">
                    <a:moveTo>
                      <a:pt x="8047" y="0"/>
                    </a:moveTo>
                    <a:cubicBezTo>
                      <a:pt x="3604" y="0"/>
                      <a:pt x="0" y="3604"/>
                      <a:pt x="0" y="8065"/>
                    </a:cubicBezTo>
                    <a:lnTo>
                      <a:pt x="0" y="31403"/>
                    </a:lnTo>
                    <a:cubicBezTo>
                      <a:pt x="0" y="35846"/>
                      <a:pt x="3604" y="39450"/>
                      <a:pt x="8047" y="39450"/>
                    </a:cubicBezTo>
                    <a:lnTo>
                      <a:pt x="100276" y="39450"/>
                    </a:lnTo>
                    <a:cubicBezTo>
                      <a:pt x="104719" y="39450"/>
                      <a:pt x="108341" y="35846"/>
                      <a:pt x="108341" y="31403"/>
                    </a:cubicBezTo>
                    <a:lnTo>
                      <a:pt x="108341" y="15309"/>
                    </a:lnTo>
                    <a:lnTo>
                      <a:pt x="108234" y="15309"/>
                    </a:lnTo>
                    <a:cubicBezTo>
                      <a:pt x="106610" y="15309"/>
                      <a:pt x="104469" y="16344"/>
                      <a:pt x="103041" y="17218"/>
                    </a:cubicBezTo>
                    <a:cubicBezTo>
                      <a:pt x="102649" y="17450"/>
                      <a:pt x="102221" y="17575"/>
                      <a:pt x="101810" y="17575"/>
                    </a:cubicBezTo>
                    <a:cubicBezTo>
                      <a:pt x="101186" y="17575"/>
                      <a:pt x="100597" y="17307"/>
                      <a:pt x="100133" y="16808"/>
                    </a:cubicBezTo>
                    <a:cubicBezTo>
                      <a:pt x="97011" y="13436"/>
                      <a:pt x="89303" y="5139"/>
                      <a:pt x="83664"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8" name="Google Shape;1658;p63"/>
              <p:cNvSpPr/>
              <p:nvPr/>
            </p:nvSpPr>
            <p:spPr>
              <a:xfrm>
                <a:off x="4106850" y="3555800"/>
                <a:ext cx="396125" cy="972000"/>
              </a:xfrm>
              <a:custGeom>
                <a:avLst/>
                <a:gdLst/>
                <a:ahLst/>
                <a:cxnLst/>
                <a:rect l="l" t="t" r="r" b="b"/>
                <a:pathLst>
                  <a:path w="15845" h="38880" extrusionOk="0">
                    <a:moveTo>
                      <a:pt x="7887" y="38880"/>
                    </a:moveTo>
                    <a:cubicBezTo>
                      <a:pt x="3569" y="38880"/>
                      <a:pt x="0" y="35365"/>
                      <a:pt x="0" y="31118"/>
                    </a:cubicBezTo>
                    <a:lnTo>
                      <a:pt x="0" y="7762"/>
                    </a:lnTo>
                    <a:cubicBezTo>
                      <a:pt x="0" y="3426"/>
                      <a:pt x="3569" y="1"/>
                      <a:pt x="7887" y="1"/>
                    </a:cubicBezTo>
                    <a:lnTo>
                      <a:pt x="15845" y="1"/>
                    </a:lnTo>
                    <a:cubicBezTo>
                      <a:pt x="11437" y="1"/>
                      <a:pt x="7887" y="3426"/>
                      <a:pt x="7887" y="7762"/>
                    </a:cubicBezTo>
                    <a:lnTo>
                      <a:pt x="7887" y="31118"/>
                    </a:lnTo>
                    <a:cubicBezTo>
                      <a:pt x="7887" y="35365"/>
                      <a:pt x="11437" y="38880"/>
                      <a:pt x="15845" y="3888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9" name="Google Shape;1659;p63"/>
              <p:cNvSpPr/>
              <p:nvPr/>
            </p:nvSpPr>
            <p:spPr>
              <a:xfrm>
                <a:off x="6404075" y="3931825"/>
                <a:ext cx="395700" cy="594650"/>
              </a:xfrm>
              <a:custGeom>
                <a:avLst/>
                <a:gdLst/>
                <a:ahLst/>
                <a:cxnLst/>
                <a:rect l="l" t="t" r="r" b="b"/>
                <a:pathLst>
                  <a:path w="15828" h="23786" extrusionOk="0">
                    <a:moveTo>
                      <a:pt x="15827" y="1"/>
                    </a:moveTo>
                    <a:cubicBezTo>
                      <a:pt x="14222" y="72"/>
                      <a:pt x="12205" y="1054"/>
                      <a:pt x="10831" y="1892"/>
                    </a:cubicBezTo>
                    <a:cubicBezTo>
                      <a:pt x="10439" y="2124"/>
                      <a:pt x="10011" y="2249"/>
                      <a:pt x="9600" y="2249"/>
                    </a:cubicBezTo>
                    <a:cubicBezTo>
                      <a:pt x="8976" y="2249"/>
                      <a:pt x="8387" y="1981"/>
                      <a:pt x="7923" y="1482"/>
                    </a:cubicBezTo>
                    <a:cubicBezTo>
                      <a:pt x="7905" y="1464"/>
                      <a:pt x="7887" y="1446"/>
                      <a:pt x="7870" y="1411"/>
                    </a:cubicBezTo>
                    <a:lnTo>
                      <a:pt x="7870" y="16006"/>
                    </a:lnTo>
                    <a:cubicBezTo>
                      <a:pt x="7870" y="20270"/>
                      <a:pt x="4301" y="23785"/>
                      <a:pt x="1" y="23785"/>
                    </a:cubicBezTo>
                    <a:lnTo>
                      <a:pt x="7870" y="23785"/>
                    </a:lnTo>
                    <a:cubicBezTo>
                      <a:pt x="8441" y="23785"/>
                      <a:pt x="8940" y="23785"/>
                      <a:pt x="9440" y="23625"/>
                    </a:cubicBezTo>
                    <a:cubicBezTo>
                      <a:pt x="11010" y="23286"/>
                      <a:pt x="12419" y="22554"/>
                      <a:pt x="13508" y="21483"/>
                    </a:cubicBezTo>
                    <a:cubicBezTo>
                      <a:pt x="14917" y="20092"/>
                      <a:pt x="15827" y="18129"/>
                      <a:pt x="15827" y="16006"/>
                    </a:cubicBezTo>
                    <a:lnTo>
                      <a:pt x="1582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0" name="Google Shape;1660;p63"/>
              <p:cNvSpPr/>
              <p:nvPr/>
            </p:nvSpPr>
            <p:spPr>
              <a:xfrm>
                <a:off x="6190425" y="3548675"/>
                <a:ext cx="609350" cy="439400"/>
              </a:xfrm>
              <a:custGeom>
                <a:avLst/>
                <a:gdLst/>
                <a:ahLst/>
                <a:cxnLst/>
                <a:rect l="l" t="t" r="r" b="b"/>
                <a:pathLst>
                  <a:path w="24374" h="17576" extrusionOk="0">
                    <a:moveTo>
                      <a:pt x="0" y="0"/>
                    </a:moveTo>
                    <a:cubicBezTo>
                      <a:pt x="5603" y="5121"/>
                      <a:pt x="13240" y="13329"/>
                      <a:pt x="16416" y="16737"/>
                    </a:cubicBezTo>
                    <a:cubicBezTo>
                      <a:pt x="16433" y="16772"/>
                      <a:pt x="16451" y="16790"/>
                      <a:pt x="16469" y="16808"/>
                    </a:cubicBezTo>
                    <a:cubicBezTo>
                      <a:pt x="16915" y="17307"/>
                      <a:pt x="17522" y="17575"/>
                      <a:pt x="18146" y="17575"/>
                    </a:cubicBezTo>
                    <a:cubicBezTo>
                      <a:pt x="18557" y="17575"/>
                      <a:pt x="18985" y="17450"/>
                      <a:pt x="19377" y="17218"/>
                    </a:cubicBezTo>
                    <a:cubicBezTo>
                      <a:pt x="20751" y="16380"/>
                      <a:pt x="22768" y="15398"/>
                      <a:pt x="24373" y="15327"/>
                    </a:cubicBezTo>
                    <a:lnTo>
                      <a:pt x="24373" y="15095"/>
                    </a:lnTo>
                    <a:lnTo>
                      <a:pt x="24124" y="14917"/>
                    </a:lnTo>
                    <a:lnTo>
                      <a:pt x="16416" y="10135"/>
                    </a:lnTo>
                    <a:lnTo>
                      <a:pt x="54" y="0"/>
                    </a:ln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1661" name="Google Shape;1661;p63"/>
            <p:cNvCxnSpPr/>
            <p:nvPr/>
          </p:nvCxnSpPr>
          <p:spPr>
            <a:xfrm>
              <a:off x="2215525" y="3722970"/>
              <a:ext cx="4717800" cy="0"/>
            </a:xfrm>
            <a:prstGeom prst="straightConnector1">
              <a:avLst/>
            </a:prstGeom>
            <a:noFill/>
            <a:ln w="19050" cap="flat" cmpd="sng">
              <a:solidFill>
                <a:schemeClr val="dk1"/>
              </a:solidFill>
              <a:prstDash val="solid"/>
              <a:round/>
              <a:headEnd type="none" w="med" len="med"/>
              <a:tailEnd type="none" w="med" len="med"/>
            </a:ln>
          </p:spPr>
        </p:cxnSp>
      </p:grpSp>
      <p:sp>
        <p:nvSpPr>
          <p:cNvPr id="1662" name="Google Shape;1662;p63"/>
          <p:cNvSpPr txBox="1">
            <a:spLocks noGrp="1"/>
          </p:cNvSpPr>
          <p:nvPr>
            <p:ph type="title"/>
          </p:nvPr>
        </p:nvSpPr>
        <p:spPr>
          <a:xfrm flipH="1">
            <a:off x="3689112" y="1907400"/>
            <a:ext cx="3465061" cy="664200"/>
          </a:xfrm>
          <a:prstGeom prst="rect">
            <a:avLst/>
          </a:prstGeom>
        </p:spPr>
        <p:txBody>
          <a:bodyPr spcFirstLastPara="1" wrap="square" lIns="0" tIns="0" rIns="0" bIns="0" anchor="ctr" anchorCtr="0">
            <a:noAutofit/>
          </a:bodyPr>
          <a:lstStyle/>
          <a:p>
            <a:pPr marL="0" marR="0" indent="0" algn="l" rtl="0">
              <a:spcBef>
                <a:spcPts val="0"/>
              </a:spcBef>
              <a:spcAft>
                <a:spcPts val="0"/>
              </a:spcAft>
            </a:pPr>
            <a:r>
              <a:rPr lang="en-ID" sz="2400" b="1" i="0" dirty="0" err="1">
                <a:solidFill>
                  <a:schemeClr val="tx1"/>
                </a:solidFill>
                <a:effectLst/>
                <a:latin typeface="Quicksand Medium" charset="0"/>
                <a:ea typeface="Arial" panose="020B0604020202020204" pitchFamily="34" charset="0"/>
                <a:cs typeface="Arial" panose="020B0604020202020204" pitchFamily="34" charset="0"/>
              </a:rPr>
              <a:t>Tantangan</a:t>
            </a:r>
            <a:r>
              <a:rPr lang="en-ID" sz="2400" b="1" i="0" dirty="0">
                <a:solidFill>
                  <a:schemeClr val="tx1"/>
                </a:solidFill>
                <a:effectLst/>
                <a:latin typeface="Quicksand Medium" charset="0"/>
                <a:ea typeface="Arial" panose="020B0604020202020204" pitchFamily="34" charset="0"/>
                <a:cs typeface="Arial" panose="020B0604020202020204" pitchFamily="34" charset="0"/>
              </a:rPr>
              <a:t> </a:t>
            </a:r>
            <a:r>
              <a:rPr lang="en-ID" sz="2400" b="1" i="0" dirty="0" err="1">
                <a:solidFill>
                  <a:schemeClr val="tx1"/>
                </a:solidFill>
                <a:effectLst/>
                <a:latin typeface="Quicksand Medium" charset="0"/>
                <a:ea typeface="Arial" panose="020B0604020202020204" pitchFamily="34" charset="0"/>
                <a:cs typeface="Arial" panose="020B0604020202020204" pitchFamily="34" charset="0"/>
              </a:rPr>
              <a:t>dalam</a:t>
            </a:r>
            <a:r>
              <a:rPr lang="en-ID" sz="2400" b="1" i="0" dirty="0">
                <a:solidFill>
                  <a:schemeClr val="tx1"/>
                </a:solidFill>
                <a:effectLst/>
                <a:latin typeface="Quicksand Medium" charset="0"/>
                <a:ea typeface="Arial" panose="020B0604020202020204" pitchFamily="34" charset="0"/>
                <a:cs typeface="Arial" panose="020B0604020202020204" pitchFamily="34" charset="0"/>
              </a:rPr>
              <a:t> </a:t>
            </a:r>
            <a:r>
              <a:rPr lang="en-ID" sz="2400" b="1" i="0" dirty="0" err="1">
                <a:solidFill>
                  <a:schemeClr val="tx1"/>
                </a:solidFill>
                <a:effectLst/>
                <a:latin typeface="Quicksand Medium" charset="0"/>
                <a:ea typeface="Arial" panose="020B0604020202020204" pitchFamily="34" charset="0"/>
                <a:cs typeface="Arial" panose="020B0604020202020204" pitchFamily="34" charset="0"/>
              </a:rPr>
              <a:t>pembelajaran</a:t>
            </a:r>
            <a:r>
              <a:rPr lang="en-ID" sz="2400" b="1" i="0" dirty="0">
                <a:solidFill>
                  <a:schemeClr val="tx1"/>
                </a:solidFill>
                <a:effectLst/>
                <a:latin typeface="Quicksand Medium" charset="0"/>
                <a:ea typeface="Arial" panose="020B0604020202020204" pitchFamily="34" charset="0"/>
                <a:cs typeface="Arial" panose="020B0604020202020204" pitchFamily="34" charset="0"/>
              </a:rPr>
              <a:t> IPS</a:t>
            </a:r>
            <a:endParaRPr lang="en-ID" sz="6000" dirty="0">
              <a:solidFill>
                <a:schemeClr val="tx1"/>
              </a:solidFill>
              <a:effectLst/>
              <a:latin typeface="Quicksand Medium" charset="0"/>
            </a:endParaRPr>
          </a:p>
        </p:txBody>
      </p:sp>
      <p:sp>
        <p:nvSpPr>
          <p:cNvPr id="1664" name="Google Shape;1664;p63"/>
          <p:cNvSpPr txBox="1">
            <a:spLocks noGrp="1"/>
          </p:cNvSpPr>
          <p:nvPr>
            <p:ph type="title" idx="2"/>
          </p:nvPr>
        </p:nvSpPr>
        <p:spPr>
          <a:xfrm flipH="1">
            <a:off x="2611488" y="1907550"/>
            <a:ext cx="1077600" cy="6642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t>04.</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68"/>
        <p:cNvGrpSpPr/>
        <p:nvPr/>
      </p:nvGrpSpPr>
      <p:grpSpPr>
        <a:xfrm>
          <a:off x="0" y="0"/>
          <a:ext cx="0" cy="0"/>
          <a:chOff x="0" y="0"/>
          <a:chExt cx="0" cy="0"/>
        </a:xfrm>
      </p:grpSpPr>
      <p:grpSp>
        <p:nvGrpSpPr>
          <p:cNvPr id="1669" name="Google Shape;1669;p64"/>
          <p:cNvGrpSpPr/>
          <p:nvPr/>
        </p:nvGrpSpPr>
        <p:grpSpPr>
          <a:xfrm rot="10800000" flipH="1">
            <a:off x="375557" y="408214"/>
            <a:ext cx="8352064" cy="4278086"/>
            <a:chOff x="800150" y="1277750"/>
            <a:chExt cx="6013000" cy="3147025"/>
          </a:xfrm>
        </p:grpSpPr>
        <p:sp>
          <p:nvSpPr>
            <p:cNvPr id="1670" name="Google Shape;1670;p64"/>
            <p:cNvSpPr/>
            <p:nvPr/>
          </p:nvSpPr>
          <p:spPr>
            <a:xfrm>
              <a:off x="800150" y="1277750"/>
              <a:ext cx="6013000" cy="3147025"/>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1" name="Google Shape;1671;p64"/>
            <p:cNvSpPr/>
            <p:nvPr/>
          </p:nvSpPr>
          <p:spPr>
            <a:xfrm>
              <a:off x="6413900" y="1284425"/>
              <a:ext cx="391225" cy="3131875"/>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2" name="Google Shape;1672;p64"/>
            <p:cNvSpPr/>
            <p:nvPr/>
          </p:nvSpPr>
          <p:spPr>
            <a:xfrm>
              <a:off x="1277450" y="3609775"/>
              <a:ext cx="5532575" cy="25"/>
            </a:xfrm>
            <a:custGeom>
              <a:avLst/>
              <a:gdLst/>
              <a:ahLst/>
              <a:cxnLst/>
              <a:rect l="l" t="t" r="r" b="b"/>
              <a:pathLst>
                <a:path w="221303" h="1" extrusionOk="0">
                  <a:moveTo>
                    <a:pt x="0" y="1"/>
                  </a:moveTo>
                  <a:lnTo>
                    <a:pt x="221303" y="1"/>
                  </a:lnTo>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3" name="Google Shape;1673;p64"/>
            <p:cNvSpPr/>
            <p:nvPr/>
          </p:nvSpPr>
          <p:spPr>
            <a:xfrm>
              <a:off x="1277450" y="3609775"/>
              <a:ext cx="5532575" cy="25"/>
            </a:xfrm>
            <a:custGeom>
              <a:avLst/>
              <a:gdLst/>
              <a:ahLst/>
              <a:cxnLst/>
              <a:rect l="l" t="t" r="r" b="b"/>
              <a:pathLst>
                <a:path w="221303" h="1" fill="none" extrusionOk="0">
                  <a:moveTo>
                    <a:pt x="0" y="1"/>
                  </a:moveTo>
                  <a:lnTo>
                    <a:pt x="221303" y="1"/>
                  </a:lnTo>
                </a:path>
              </a:pathLst>
            </a:custGeom>
            <a:noFill/>
            <a:ln w="147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4" name="Google Shape;1674;p64"/>
            <p:cNvSpPr/>
            <p:nvPr/>
          </p:nvSpPr>
          <p:spPr>
            <a:xfrm>
              <a:off x="807292" y="1284418"/>
              <a:ext cx="406375" cy="2489055"/>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5" name="Google Shape;1675;p64"/>
            <p:cNvSpPr/>
            <p:nvPr/>
          </p:nvSpPr>
          <p:spPr>
            <a:xfrm>
              <a:off x="800159" y="3515611"/>
              <a:ext cx="990409" cy="909155"/>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76" name="Google Shape;1676;p64"/>
          <p:cNvSpPr txBox="1">
            <a:spLocks noGrp="1"/>
          </p:cNvSpPr>
          <p:nvPr>
            <p:ph type="title"/>
          </p:nvPr>
        </p:nvSpPr>
        <p:spPr>
          <a:xfrm flipH="1">
            <a:off x="1670632" y="752887"/>
            <a:ext cx="6431679" cy="1090292"/>
          </a:xfrm>
          <a:prstGeom prst="rect">
            <a:avLst/>
          </a:prstGeom>
        </p:spPr>
        <p:txBody>
          <a:bodyPr spcFirstLastPara="1" wrap="square" lIns="0" tIns="0" rIns="0" bIns="0" anchor="ctr" anchorCtr="0">
            <a:noAutofit/>
          </a:bodyPr>
          <a:lstStyle/>
          <a:p>
            <a:pPr marL="0" lvl="0" indent="0" algn="r" rtl="0">
              <a:spcBef>
                <a:spcPts val="0"/>
              </a:spcBef>
              <a:spcAft>
                <a:spcPts val="0"/>
              </a:spcAft>
              <a:buNone/>
            </a:pPr>
            <a:r>
              <a:rPr lang="en-GB" sz="3200" dirty="0"/>
              <a:t>Tantangan dalam Pembelajaran IPS</a:t>
            </a:r>
            <a:endParaRPr sz="3200" dirty="0"/>
          </a:p>
        </p:txBody>
      </p:sp>
      <p:sp>
        <p:nvSpPr>
          <p:cNvPr id="1677" name="Google Shape;1677;p64"/>
          <p:cNvSpPr txBox="1">
            <a:spLocks noGrp="1"/>
          </p:cNvSpPr>
          <p:nvPr>
            <p:ph type="subTitle" idx="1"/>
          </p:nvPr>
        </p:nvSpPr>
        <p:spPr>
          <a:xfrm flipH="1">
            <a:off x="518160" y="1847721"/>
            <a:ext cx="8182386" cy="2501542"/>
          </a:xfrm>
          <a:prstGeom prst="rect">
            <a:avLst/>
          </a:prstGeom>
        </p:spPr>
        <p:txBody>
          <a:bodyPr spcFirstLastPara="1" wrap="square" lIns="0" tIns="0" rIns="0" bIns="0" anchor="ctr" anchorCtr="0">
            <a:noAutofit/>
          </a:bodyPr>
          <a:lstStyle/>
          <a:p>
            <a:pPr marL="0" indent="0" algn="just"/>
            <a:r>
              <a:rPr lang="en-ID" sz="1400" dirty="0" err="1"/>
              <a:t>Penelitian</a:t>
            </a:r>
            <a:r>
              <a:rPr lang="en-ID" sz="1400" dirty="0"/>
              <a:t> (</a:t>
            </a:r>
            <a:r>
              <a:rPr lang="en-ID" sz="1400" dirty="0" err="1"/>
              <a:t>Kozaner</a:t>
            </a:r>
            <a:r>
              <a:rPr lang="en-ID" sz="1400" dirty="0"/>
              <a:t> Aydan, 2023) </a:t>
            </a:r>
            <a:r>
              <a:rPr lang="en-ID" sz="1400" dirty="0" err="1"/>
              <a:t>menegaskan</a:t>
            </a:r>
            <a:r>
              <a:rPr lang="en-ID" sz="1400" dirty="0"/>
              <a:t> </a:t>
            </a:r>
            <a:r>
              <a:rPr lang="en-ID" sz="1400" dirty="0" err="1"/>
              <a:t>bahwa</a:t>
            </a:r>
            <a:r>
              <a:rPr lang="en-ID" sz="1400" dirty="0"/>
              <a:t> </a:t>
            </a:r>
            <a:r>
              <a:rPr lang="en-ID" sz="1400" dirty="0" err="1"/>
              <a:t>miskonsepsi</a:t>
            </a:r>
            <a:r>
              <a:rPr lang="en-ID" sz="1400" dirty="0"/>
              <a:t> </a:t>
            </a:r>
            <a:r>
              <a:rPr lang="en-ID" sz="1400" dirty="0" err="1"/>
              <a:t>adalah</a:t>
            </a:r>
            <a:r>
              <a:rPr lang="en-ID" sz="1400" dirty="0"/>
              <a:t> </a:t>
            </a:r>
            <a:r>
              <a:rPr lang="en-ID" sz="1400" dirty="0" err="1"/>
              <a:t>masalah</a:t>
            </a:r>
            <a:r>
              <a:rPr lang="en-ID" sz="1400" dirty="0"/>
              <a:t> </a:t>
            </a:r>
            <a:r>
              <a:rPr lang="en-ID" sz="1400" dirty="0" err="1"/>
              <a:t>serius</a:t>
            </a:r>
            <a:r>
              <a:rPr lang="en-ID" sz="1400" dirty="0"/>
              <a:t> </a:t>
            </a:r>
            <a:r>
              <a:rPr lang="en-ID" sz="1400" dirty="0" err="1"/>
              <a:t>dalam</a:t>
            </a:r>
            <a:r>
              <a:rPr lang="en-ID" sz="1400" dirty="0"/>
              <a:t> </a:t>
            </a:r>
            <a:r>
              <a:rPr lang="en-ID" sz="1400" dirty="0" err="1"/>
              <a:t>pengajaran</a:t>
            </a:r>
            <a:r>
              <a:rPr lang="en-ID" sz="1400" dirty="0"/>
              <a:t> IPS. </a:t>
            </a:r>
            <a:r>
              <a:rPr lang="en-ID" sz="1400" dirty="0" err="1"/>
              <a:t>Siswa</a:t>
            </a:r>
            <a:r>
              <a:rPr lang="en-ID" sz="1400" dirty="0"/>
              <a:t> </a:t>
            </a:r>
            <a:r>
              <a:rPr lang="en-ID" sz="1400" dirty="0" err="1"/>
              <a:t>sering</a:t>
            </a:r>
            <a:r>
              <a:rPr lang="en-ID" sz="1400" dirty="0"/>
              <a:t> </a:t>
            </a:r>
            <a:r>
              <a:rPr lang="en-ID" sz="1400" dirty="0" err="1"/>
              <a:t>memahami</a:t>
            </a:r>
            <a:r>
              <a:rPr lang="en-ID" sz="1400" dirty="0"/>
              <a:t> </a:t>
            </a:r>
            <a:r>
              <a:rPr lang="en-ID" sz="1400" dirty="0" err="1"/>
              <a:t>konsep</a:t>
            </a:r>
            <a:r>
              <a:rPr lang="en-ID" sz="1400" dirty="0"/>
              <a:t> </a:t>
            </a:r>
            <a:r>
              <a:rPr lang="en-ID" sz="1400" dirty="0" err="1"/>
              <a:t>secara</a:t>
            </a:r>
            <a:r>
              <a:rPr lang="en-ID" sz="1400" dirty="0"/>
              <a:t> </a:t>
            </a:r>
            <a:r>
              <a:rPr lang="en-ID" sz="1400" dirty="0" err="1"/>
              <a:t>sempit</a:t>
            </a:r>
            <a:r>
              <a:rPr lang="en-ID" sz="1400" dirty="0"/>
              <a:t> </a:t>
            </a:r>
            <a:r>
              <a:rPr lang="en-ID" sz="1400" dirty="0" err="1"/>
              <a:t>atau</a:t>
            </a:r>
            <a:r>
              <a:rPr lang="en-ID" sz="1400" dirty="0"/>
              <a:t> </a:t>
            </a:r>
            <a:r>
              <a:rPr lang="en-ID" sz="1400" dirty="0" err="1"/>
              <a:t>keliru</a:t>
            </a:r>
            <a:r>
              <a:rPr lang="en-ID" sz="1400" dirty="0"/>
              <a:t>, </a:t>
            </a:r>
            <a:r>
              <a:rPr lang="en-ID" sz="1400" dirty="0" err="1"/>
              <a:t>misalnya</a:t>
            </a:r>
            <a:r>
              <a:rPr lang="en-ID" sz="1400" dirty="0"/>
              <a:t> </a:t>
            </a:r>
            <a:r>
              <a:rPr lang="en-ID" sz="1400" dirty="0" err="1"/>
              <a:t>menganggap</a:t>
            </a:r>
            <a:r>
              <a:rPr lang="en-ID" sz="1400" dirty="0"/>
              <a:t> “</a:t>
            </a:r>
            <a:r>
              <a:rPr lang="en-ID" sz="1400" dirty="0" err="1"/>
              <a:t>demokrasi</a:t>
            </a:r>
            <a:r>
              <a:rPr lang="en-ID" sz="1400" dirty="0"/>
              <a:t>” </a:t>
            </a:r>
            <a:r>
              <a:rPr lang="en-ID" sz="1400" dirty="0" err="1"/>
              <a:t>hanya</a:t>
            </a:r>
            <a:r>
              <a:rPr lang="en-ID" sz="1400" dirty="0"/>
              <a:t> </a:t>
            </a:r>
            <a:r>
              <a:rPr lang="en-ID" sz="1400" dirty="0" err="1"/>
              <a:t>sebatas</a:t>
            </a:r>
            <a:r>
              <a:rPr lang="en-ID" sz="1400" dirty="0"/>
              <a:t> </a:t>
            </a:r>
            <a:r>
              <a:rPr lang="en-ID" sz="1400" dirty="0" err="1"/>
              <a:t>pemilu</a:t>
            </a:r>
            <a:r>
              <a:rPr lang="en-ID" sz="1400" dirty="0"/>
              <a:t>, </a:t>
            </a:r>
            <a:r>
              <a:rPr lang="en-ID" sz="1400" dirty="0" err="1"/>
              <a:t>atau</a:t>
            </a:r>
            <a:r>
              <a:rPr lang="en-ID" sz="1400" dirty="0"/>
              <a:t> “</a:t>
            </a:r>
            <a:r>
              <a:rPr lang="en-ID" sz="1400" dirty="0" err="1"/>
              <a:t>ekonomi</a:t>
            </a:r>
            <a:r>
              <a:rPr lang="en-ID" sz="1400" dirty="0"/>
              <a:t>” </a:t>
            </a:r>
            <a:r>
              <a:rPr lang="en-ID" sz="1400" dirty="0" err="1"/>
              <a:t>sebatas</a:t>
            </a:r>
            <a:r>
              <a:rPr lang="en-ID" sz="1400" dirty="0"/>
              <a:t> </a:t>
            </a:r>
            <a:r>
              <a:rPr lang="en-ID" sz="1400" dirty="0" err="1"/>
              <a:t>kegiatan</a:t>
            </a:r>
            <a:r>
              <a:rPr lang="en-ID" sz="1400" dirty="0"/>
              <a:t> </a:t>
            </a:r>
            <a:r>
              <a:rPr lang="en-ID" sz="1400" dirty="0" err="1"/>
              <a:t>jual-beli</a:t>
            </a:r>
            <a:r>
              <a:rPr lang="en-ID" sz="1400" dirty="0"/>
              <a:t> di pasar. </a:t>
            </a:r>
            <a:r>
              <a:rPr lang="en-ID" sz="1400" dirty="0" err="1"/>
              <a:t>Tantangan</a:t>
            </a:r>
            <a:r>
              <a:rPr lang="en-ID" sz="1400" dirty="0"/>
              <a:t> </a:t>
            </a:r>
            <a:r>
              <a:rPr lang="en-ID" sz="1400" dirty="0" err="1"/>
              <a:t>lainnya</a:t>
            </a:r>
            <a:r>
              <a:rPr lang="en-ID" sz="1400" dirty="0"/>
              <a:t> </a:t>
            </a:r>
            <a:r>
              <a:rPr lang="en-ID" sz="1400" dirty="0" err="1"/>
              <a:t>adalah</a:t>
            </a:r>
            <a:r>
              <a:rPr lang="en-ID" sz="1400" dirty="0"/>
              <a:t> </a:t>
            </a:r>
            <a:r>
              <a:rPr lang="en-ID" sz="1400" dirty="0" err="1"/>
              <a:t>keterbatasan</a:t>
            </a:r>
            <a:r>
              <a:rPr lang="en-ID" sz="1400" dirty="0"/>
              <a:t> guru </a:t>
            </a:r>
            <a:r>
              <a:rPr lang="en-ID" sz="1400" dirty="0" err="1"/>
              <a:t>dalam</a:t>
            </a:r>
            <a:r>
              <a:rPr lang="en-ID" sz="1400" dirty="0"/>
              <a:t> </a:t>
            </a:r>
            <a:r>
              <a:rPr lang="en-ID" sz="1400" dirty="0" err="1"/>
              <a:t>menggunakan</a:t>
            </a:r>
            <a:r>
              <a:rPr lang="en-ID" sz="1400" dirty="0"/>
              <a:t> strategi </a:t>
            </a:r>
            <a:r>
              <a:rPr lang="en-ID" sz="1400" dirty="0" err="1"/>
              <a:t>konseptual</a:t>
            </a:r>
            <a:r>
              <a:rPr lang="en-ID" sz="1400" dirty="0"/>
              <a:t> </a:t>
            </a:r>
            <a:r>
              <a:rPr lang="en-ID" sz="1400" dirty="0" err="1"/>
              <a:t>seperti</a:t>
            </a:r>
            <a:r>
              <a:rPr lang="en-ID" sz="1400" dirty="0"/>
              <a:t> concept mapping, </a:t>
            </a:r>
            <a:r>
              <a:rPr lang="en-ID" sz="1400" dirty="0" err="1"/>
              <a:t>simulasi</a:t>
            </a:r>
            <a:r>
              <a:rPr lang="en-ID" sz="1400" dirty="0"/>
              <a:t>, </a:t>
            </a:r>
            <a:r>
              <a:rPr lang="en-ID" sz="1400" dirty="0" err="1"/>
              <a:t>atau</a:t>
            </a:r>
            <a:r>
              <a:rPr lang="en-ID" sz="1400" dirty="0"/>
              <a:t> </a:t>
            </a:r>
            <a:r>
              <a:rPr lang="en-ID" sz="1400" dirty="0" err="1"/>
              <a:t>studi</a:t>
            </a:r>
            <a:r>
              <a:rPr lang="en-ID" sz="1400" dirty="0"/>
              <a:t> </a:t>
            </a:r>
            <a:r>
              <a:rPr lang="en-ID" sz="1400" dirty="0" err="1"/>
              <a:t>kasus</a:t>
            </a:r>
            <a:r>
              <a:rPr lang="en-ID" sz="1400" dirty="0"/>
              <a:t>. </a:t>
            </a:r>
            <a:r>
              <a:rPr lang="en-ID" sz="1400" dirty="0" err="1"/>
              <a:t>Tantangan</a:t>
            </a:r>
            <a:r>
              <a:rPr lang="en-ID" sz="1400" dirty="0"/>
              <a:t> </a:t>
            </a:r>
            <a:r>
              <a:rPr lang="en-ID" sz="1400" dirty="0" err="1"/>
              <a:t>berikutnya</a:t>
            </a:r>
            <a:r>
              <a:rPr lang="en-ID" sz="1400" dirty="0"/>
              <a:t> </a:t>
            </a:r>
            <a:r>
              <a:rPr lang="en-ID" sz="1400" dirty="0" err="1"/>
              <a:t>adalah</a:t>
            </a:r>
            <a:r>
              <a:rPr lang="en-ID" sz="1400" dirty="0"/>
              <a:t> </a:t>
            </a:r>
            <a:r>
              <a:rPr lang="en-ID" sz="1400" dirty="0" err="1"/>
              <a:t>masalah</a:t>
            </a:r>
            <a:r>
              <a:rPr lang="en-ID" sz="1400" dirty="0"/>
              <a:t> overload </a:t>
            </a:r>
            <a:r>
              <a:rPr lang="en-ID" sz="1400" dirty="0" err="1"/>
              <a:t>informasi</a:t>
            </a:r>
            <a:r>
              <a:rPr lang="en-ID" sz="1400" dirty="0"/>
              <a:t>. </a:t>
            </a:r>
            <a:r>
              <a:rPr lang="en-ID" sz="1400" dirty="0" err="1"/>
              <a:t>Sebagaimana</a:t>
            </a:r>
            <a:r>
              <a:rPr lang="en-ID" sz="1400" dirty="0"/>
              <a:t> yang </a:t>
            </a:r>
            <a:r>
              <a:rPr lang="en-ID" sz="1400" dirty="0" err="1"/>
              <a:t>diungkapkan</a:t>
            </a:r>
            <a:r>
              <a:rPr lang="en-ID" sz="1400" dirty="0"/>
              <a:t> oleh </a:t>
            </a:r>
            <a:r>
              <a:rPr lang="en-ID" sz="1400" dirty="0" err="1"/>
              <a:t>Widyarini</a:t>
            </a:r>
            <a:r>
              <a:rPr lang="en-ID" sz="1400" dirty="0"/>
              <a:t> &amp; Suharto (2025) Pada era digital, </a:t>
            </a:r>
            <a:r>
              <a:rPr lang="en-ID" sz="1400" dirty="0" err="1"/>
              <a:t>informasi</a:t>
            </a:r>
            <a:r>
              <a:rPr lang="en-ID" sz="1400" dirty="0"/>
              <a:t> </a:t>
            </a:r>
            <a:r>
              <a:rPr lang="en-ID" sz="1400" dirty="0" err="1"/>
              <a:t>memang</a:t>
            </a:r>
            <a:r>
              <a:rPr lang="en-ID" sz="1400" dirty="0"/>
              <a:t> </a:t>
            </a:r>
            <a:r>
              <a:rPr lang="en-ID" sz="1400" dirty="0" err="1"/>
              <a:t>mudah</a:t>
            </a:r>
            <a:r>
              <a:rPr lang="en-ID" sz="1400" dirty="0"/>
              <a:t> </a:t>
            </a:r>
            <a:r>
              <a:rPr lang="en-ID" sz="1400" dirty="0" err="1"/>
              <a:t>diakses</a:t>
            </a:r>
            <a:r>
              <a:rPr lang="en-ID" sz="1400" dirty="0"/>
              <a:t>, </a:t>
            </a:r>
            <a:r>
              <a:rPr lang="en-ID" sz="1400" dirty="0" err="1"/>
              <a:t>tetapi</a:t>
            </a:r>
            <a:r>
              <a:rPr lang="en-ID" sz="1400" dirty="0"/>
              <a:t> </a:t>
            </a:r>
            <a:r>
              <a:rPr lang="en-ID" sz="1400" dirty="0" err="1"/>
              <a:t>tidak</a:t>
            </a:r>
            <a:r>
              <a:rPr lang="en-ID" sz="1400" dirty="0"/>
              <a:t> </a:t>
            </a:r>
            <a:r>
              <a:rPr lang="en-ID" sz="1400" dirty="0" err="1"/>
              <a:t>semuanya</a:t>
            </a:r>
            <a:r>
              <a:rPr lang="en-ID" sz="1400" dirty="0"/>
              <a:t> </a:t>
            </a:r>
            <a:r>
              <a:rPr lang="en-ID" sz="1400" dirty="0" err="1"/>
              <a:t>akurat</a:t>
            </a:r>
            <a:r>
              <a:rPr lang="en-ID" sz="1400" dirty="0"/>
              <a:t> </a:t>
            </a:r>
            <a:r>
              <a:rPr lang="en-ID" sz="1400" dirty="0" err="1"/>
              <a:t>atau</a:t>
            </a:r>
            <a:r>
              <a:rPr lang="en-ID" sz="1400" dirty="0"/>
              <a:t> </a:t>
            </a:r>
            <a:r>
              <a:rPr lang="en-ID" sz="1400" dirty="0" err="1"/>
              <a:t>relevan</a:t>
            </a:r>
            <a:r>
              <a:rPr lang="en-ID" sz="1400" dirty="0"/>
              <a:t>. </a:t>
            </a:r>
            <a:r>
              <a:rPr lang="en-ID" sz="1400" dirty="0" err="1"/>
              <a:t>Pemanfaatan</a:t>
            </a:r>
            <a:r>
              <a:rPr lang="en-ID" sz="1400" dirty="0"/>
              <a:t> </a:t>
            </a:r>
            <a:r>
              <a:rPr lang="en-ID" sz="1400" dirty="0" err="1"/>
              <a:t>teknologi</a:t>
            </a:r>
            <a:r>
              <a:rPr lang="en-ID" sz="1400" dirty="0"/>
              <a:t> yang </a:t>
            </a:r>
            <a:r>
              <a:rPr lang="en-ID" sz="1400" dirty="0" err="1"/>
              <a:t>belum</a:t>
            </a:r>
            <a:r>
              <a:rPr lang="en-ID" sz="1400" dirty="0"/>
              <a:t> </a:t>
            </a:r>
            <a:r>
              <a:rPr lang="en-ID" sz="1400" dirty="0" err="1"/>
              <a:t>maksimal</a:t>
            </a:r>
            <a:r>
              <a:rPr lang="en-ID" sz="1400" dirty="0"/>
              <a:t> juga </a:t>
            </a:r>
            <a:r>
              <a:rPr lang="en-ID" sz="1400" dirty="0" err="1"/>
              <a:t>menjadi</a:t>
            </a:r>
            <a:r>
              <a:rPr lang="en-ID" sz="1400" dirty="0"/>
              <a:t> </a:t>
            </a:r>
            <a:r>
              <a:rPr lang="en-ID" sz="1400" dirty="0" err="1"/>
              <a:t>tantangan</a:t>
            </a:r>
            <a:r>
              <a:rPr lang="en-ID" sz="1400" dirty="0"/>
              <a:t> </a:t>
            </a:r>
            <a:r>
              <a:rPr lang="en-ID" sz="1400" dirty="0" err="1"/>
              <a:t>dalam</a:t>
            </a:r>
            <a:r>
              <a:rPr lang="en-ID" sz="1400" dirty="0"/>
              <a:t> </a:t>
            </a:r>
            <a:r>
              <a:rPr lang="en-ID" sz="1400" dirty="0" err="1"/>
              <a:t>kegiatan</a:t>
            </a:r>
            <a:r>
              <a:rPr lang="en-ID" sz="1400" dirty="0"/>
              <a:t> </a:t>
            </a:r>
            <a:r>
              <a:rPr lang="en-ID" sz="1400" dirty="0" err="1"/>
              <a:t>pembelajaran</a:t>
            </a:r>
            <a:r>
              <a:rPr lang="en-ID" sz="1400" dirty="0"/>
              <a:t> IPS.</a:t>
            </a:r>
            <a:endParaRPr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76"/>
        <p:cNvGrpSpPr/>
        <p:nvPr/>
      </p:nvGrpSpPr>
      <p:grpSpPr>
        <a:xfrm>
          <a:off x="0" y="0"/>
          <a:ext cx="0" cy="0"/>
          <a:chOff x="0" y="0"/>
          <a:chExt cx="0" cy="0"/>
        </a:xfrm>
      </p:grpSpPr>
      <p:grpSp>
        <p:nvGrpSpPr>
          <p:cNvPr id="1777" name="Google Shape;1777;p66"/>
          <p:cNvGrpSpPr/>
          <p:nvPr/>
        </p:nvGrpSpPr>
        <p:grpSpPr>
          <a:xfrm rot="10800000" flipH="1">
            <a:off x="1484881" y="1370653"/>
            <a:ext cx="6532448" cy="3327822"/>
            <a:chOff x="720161" y="539921"/>
            <a:chExt cx="7703856" cy="4031985"/>
          </a:xfrm>
        </p:grpSpPr>
        <p:sp>
          <p:nvSpPr>
            <p:cNvPr id="1778" name="Google Shape;1778;p66"/>
            <p:cNvSpPr/>
            <p:nvPr/>
          </p:nvSpPr>
          <p:spPr>
            <a:xfrm rot="10800000">
              <a:off x="720161" y="539938"/>
              <a:ext cx="7703856" cy="4031968"/>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9" name="Google Shape;1779;p66"/>
            <p:cNvSpPr/>
            <p:nvPr/>
          </p:nvSpPr>
          <p:spPr>
            <a:xfrm rot="10800000">
              <a:off x="730452" y="551388"/>
              <a:ext cx="501237" cy="4008487"/>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0" name="Google Shape;1780;p66"/>
            <p:cNvSpPr/>
            <p:nvPr/>
          </p:nvSpPr>
          <p:spPr>
            <a:xfrm rot="10800000">
              <a:off x="7894224" y="1374218"/>
              <a:ext cx="520648" cy="3185657"/>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1" name="Google Shape;1781;p66"/>
            <p:cNvSpPr/>
            <p:nvPr/>
          </p:nvSpPr>
          <p:spPr>
            <a:xfrm rot="10800000">
              <a:off x="7155062" y="539921"/>
              <a:ext cx="1268943" cy="1164838"/>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782" name="Google Shape;1782;p66"/>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lvl="0"/>
            <a:r>
              <a:rPr lang="en-US" b="1" dirty="0"/>
              <a:t>Kesimpulan</a:t>
            </a:r>
            <a:endParaRPr b="1" dirty="0"/>
          </a:p>
        </p:txBody>
      </p:sp>
      <p:sp>
        <p:nvSpPr>
          <p:cNvPr id="1783" name="Google Shape;1783;p66"/>
          <p:cNvSpPr txBox="1">
            <a:spLocks noGrp="1"/>
          </p:cNvSpPr>
          <p:nvPr>
            <p:ph type="subTitle" idx="1"/>
          </p:nvPr>
        </p:nvSpPr>
        <p:spPr>
          <a:xfrm>
            <a:off x="1998600" y="1633399"/>
            <a:ext cx="5443010" cy="2888951"/>
          </a:xfrm>
          <a:prstGeom prst="rect">
            <a:avLst/>
          </a:prstGeom>
        </p:spPr>
        <p:txBody>
          <a:bodyPr spcFirstLastPara="1" wrap="square" lIns="0" tIns="0" rIns="0" bIns="0" anchor="ctr" anchorCtr="0">
            <a:noAutofit/>
          </a:bodyPr>
          <a:lstStyle/>
          <a:p>
            <a:pPr marL="127000" indent="0">
              <a:buNone/>
            </a:pPr>
            <a:r>
              <a:rPr lang="en-ID" dirty="0" err="1"/>
              <a:t>Hakikat</a:t>
            </a:r>
            <a:r>
              <a:rPr lang="en-ID" dirty="0"/>
              <a:t> </a:t>
            </a:r>
            <a:r>
              <a:rPr lang="en-ID" dirty="0" err="1"/>
              <a:t>konsep</a:t>
            </a:r>
            <a:r>
              <a:rPr lang="en-ID" dirty="0"/>
              <a:t> </a:t>
            </a:r>
            <a:r>
              <a:rPr lang="en-ID" dirty="0" err="1"/>
              <a:t>dasar</a:t>
            </a:r>
            <a:r>
              <a:rPr lang="en-ID" dirty="0"/>
              <a:t> </a:t>
            </a:r>
            <a:r>
              <a:rPr lang="en-ID" dirty="0" err="1"/>
              <a:t>Ilmu</a:t>
            </a:r>
            <a:r>
              <a:rPr lang="en-ID" dirty="0"/>
              <a:t> </a:t>
            </a:r>
            <a:r>
              <a:rPr lang="en-ID" dirty="0" err="1"/>
              <a:t>Pengetahuan</a:t>
            </a:r>
            <a:r>
              <a:rPr lang="en-ID" dirty="0"/>
              <a:t> Sosial (IPS) </a:t>
            </a:r>
            <a:r>
              <a:rPr lang="en-ID" dirty="0" err="1"/>
              <a:t>terletak</a:t>
            </a:r>
            <a:r>
              <a:rPr lang="en-ID" dirty="0"/>
              <a:t> pada </a:t>
            </a:r>
            <a:r>
              <a:rPr lang="en-ID" dirty="0" err="1"/>
              <a:t>fungsinya</a:t>
            </a:r>
            <a:r>
              <a:rPr lang="en-ID" dirty="0"/>
              <a:t> </a:t>
            </a:r>
            <a:r>
              <a:rPr lang="en-ID" dirty="0" err="1"/>
              <a:t>sebagai</a:t>
            </a:r>
            <a:r>
              <a:rPr lang="en-ID" dirty="0"/>
              <a:t> </a:t>
            </a:r>
            <a:r>
              <a:rPr lang="en-ID" dirty="0" err="1"/>
              <a:t>landasan</a:t>
            </a:r>
            <a:r>
              <a:rPr lang="en-ID" dirty="0"/>
              <a:t> </a:t>
            </a:r>
            <a:r>
              <a:rPr lang="en-ID" dirty="0" err="1"/>
              <a:t>berpikir</a:t>
            </a:r>
            <a:r>
              <a:rPr lang="en-ID" dirty="0"/>
              <a:t>, </a:t>
            </a:r>
            <a:r>
              <a:rPr lang="en-ID" dirty="0" err="1"/>
              <a:t>alat</a:t>
            </a:r>
            <a:r>
              <a:rPr lang="en-ID" dirty="0"/>
              <a:t> </a:t>
            </a:r>
            <a:r>
              <a:rPr lang="en-ID" dirty="0" err="1"/>
              <a:t>analisis</a:t>
            </a:r>
            <a:r>
              <a:rPr lang="en-ID" dirty="0"/>
              <a:t>, </a:t>
            </a:r>
            <a:r>
              <a:rPr lang="en-ID" dirty="0" err="1"/>
              <a:t>sekaligus</a:t>
            </a:r>
            <a:r>
              <a:rPr lang="en-ID" dirty="0"/>
              <a:t> </a:t>
            </a:r>
            <a:r>
              <a:rPr lang="en-ID" dirty="0" err="1"/>
              <a:t>sarana</a:t>
            </a:r>
            <a:r>
              <a:rPr lang="en-ID" dirty="0"/>
              <a:t> </a:t>
            </a:r>
            <a:r>
              <a:rPr lang="en-ID" dirty="0" err="1"/>
              <a:t>pembentukan</a:t>
            </a:r>
            <a:r>
              <a:rPr lang="en-ID" dirty="0"/>
              <a:t> </a:t>
            </a:r>
            <a:r>
              <a:rPr lang="en-ID" dirty="0" err="1"/>
              <a:t>karakter</a:t>
            </a:r>
            <a:r>
              <a:rPr lang="en-ID" dirty="0"/>
              <a:t> </a:t>
            </a:r>
            <a:r>
              <a:rPr lang="en-ID" dirty="0" err="1"/>
              <a:t>peserta</a:t>
            </a:r>
            <a:r>
              <a:rPr lang="en-ID" dirty="0"/>
              <a:t> </a:t>
            </a:r>
            <a:r>
              <a:rPr lang="en-ID" dirty="0" err="1"/>
              <a:t>didik</a:t>
            </a:r>
            <a:r>
              <a:rPr lang="en-ID" dirty="0"/>
              <a:t>. </a:t>
            </a:r>
            <a:r>
              <a:rPr lang="en-ID" dirty="0" err="1"/>
              <a:t>Konsep</a:t>
            </a:r>
            <a:r>
              <a:rPr lang="en-ID" dirty="0"/>
              <a:t> </a:t>
            </a:r>
            <a:r>
              <a:rPr lang="en-ID" dirty="0" err="1"/>
              <a:t>dasar</a:t>
            </a:r>
            <a:r>
              <a:rPr lang="en-ID" dirty="0"/>
              <a:t> IPS </a:t>
            </a:r>
            <a:r>
              <a:rPr lang="en-ID" dirty="0" err="1"/>
              <a:t>bukanlah</a:t>
            </a:r>
            <a:r>
              <a:rPr lang="en-ID" dirty="0"/>
              <a:t> </a:t>
            </a:r>
            <a:r>
              <a:rPr lang="en-ID" dirty="0" err="1"/>
              <a:t>sekadar</a:t>
            </a:r>
            <a:r>
              <a:rPr lang="en-ID" dirty="0"/>
              <a:t> </a:t>
            </a:r>
            <a:r>
              <a:rPr lang="en-ID" dirty="0" err="1"/>
              <a:t>kumpulan</a:t>
            </a:r>
            <a:r>
              <a:rPr lang="en-ID" dirty="0"/>
              <a:t> </a:t>
            </a:r>
            <a:r>
              <a:rPr lang="en-ID" dirty="0" err="1"/>
              <a:t>definisi</a:t>
            </a:r>
            <a:r>
              <a:rPr lang="en-ID" dirty="0"/>
              <a:t> yang </a:t>
            </a:r>
            <a:r>
              <a:rPr lang="en-ID" dirty="0" err="1"/>
              <a:t>harus</a:t>
            </a:r>
            <a:r>
              <a:rPr lang="en-ID" dirty="0"/>
              <a:t> </a:t>
            </a:r>
            <a:r>
              <a:rPr lang="en-ID" dirty="0" err="1"/>
              <a:t>dihafalkan</a:t>
            </a:r>
            <a:r>
              <a:rPr lang="en-ID" dirty="0"/>
              <a:t>, </a:t>
            </a:r>
            <a:r>
              <a:rPr lang="en-ID" dirty="0" err="1"/>
              <a:t>melainkan</a:t>
            </a:r>
            <a:r>
              <a:rPr lang="en-ID" dirty="0"/>
              <a:t> </a:t>
            </a:r>
            <a:r>
              <a:rPr lang="en-ID" dirty="0" err="1"/>
              <a:t>kerangka</a:t>
            </a:r>
            <a:r>
              <a:rPr lang="en-ID" dirty="0"/>
              <a:t> </a:t>
            </a:r>
            <a:r>
              <a:rPr lang="en-ID" dirty="0" err="1"/>
              <a:t>kognitif</a:t>
            </a:r>
            <a:r>
              <a:rPr lang="en-ID" dirty="0"/>
              <a:t> yang </a:t>
            </a:r>
            <a:r>
              <a:rPr lang="en-ID" dirty="0" err="1"/>
              <a:t>menghubungkan</a:t>
            </a:r>
            <a:r>
              <a:rPr lang="en-ID" dirty="0"/>
              <a:t> </a:t>
            </a:r>
            <a:r>
              <a:rPr lang="en-ID" dirty="0" err="1"/>
              <a:t>fakta-fakta</a:t>
            </a:r>
            <a:r>
              <a:rPr lang="en-ID" dirty="0"/>
              <a:t> </a:t>
            </a:r>
            <a:r>
              <a:rPr lang="en-ID" dirty="0" err="1"/>
              <a:t>sosial</a:t>
            </a:r>
            <a:r>
              <a:rPr lang="en-ID" dirty="0"/>
              <a:t> </a:t>
            </a:r>
            <a:r>
              <a:rPr lang="en-ID" dirty="0" err="1"/>
              <a:t>dengan</a:t>
            </a:r>
            <a:r>
              <a:rPr lang="en-ID" dirty="0"/>
              <a:t> </a:t>
            </a:r>
            <a:r>
              <a:rPr lang="en-ID" dirty="0" err="1"/>
              <a:t>pemahaman</a:t>
            </a:r>
            <a:r>
              <a:rPr lang="en-ID" dirty="0"/>
              <a:t> yang </a:t>
            </a:r>
            <a:r>
              <a:rPr lang="en-ID" dirty="0" err="1"/>
              <a:t>lebih</a:t>
            </a:r>
            <a:r>
              <a:rPr lang="en-ID" dirty="0"/>
              <a:t> </a:t>
            </a:r>
            <a:r>
              <a:rPr lang="en-ID" dirty="0" err="1"/>
              <a:t>abstrak</a:t>
            </a:r>
            <a:r>
              <a:rPr lang="en-ID" dirty="0"/>
              <a:t> dan </a:t>
            </a:r>
            <a:r>
              <a:rPr lang="en-ID" dirty="0" err="1"/>
              <a:t>mendalam</a:t>
            </a:r>
            <a:r>
              <a:rPr lang="en-ID" dirty="0"/>
              <a:t>. </a:t>
            </a:r>
            <a:r>
              <a:rPr lang="en-ID" dirty="0" err="1"/>
              <a:t>Melalui</a:t>
            </a:r>
            <a:r>
              <a:rPr lang="en-ID" dirty="0"/>
              <a:t> </a:t>
            </a:r>
            <a:r>
              <a:rPr lang="en-ID" dirty="0" err="1"/>
              <a:t>penguasaan</a:t>
            </a:r>
            <a:r>
              <a:rPr lang="en-ID" dirty="0"/>
              <a:t> </a:t>
            </a:r>
            <a:r>
              <a:rPr lang="en-ID" dirty="0" err="1"/>
              <a:t>konsep</a:t>
            </a:r>
            <a:r>
              <a:rPr lang="en-ID" dirty="0"/>
              <a:t>, </a:t>
            </a:r>
            <a:r>
              <a:rPr lang="en-ID" dirty="0" err="1"/>
              <a:t>peserta</a:t>
            </a:r>
            <a:r>
              <a:rPr lang="en-ID" dirty="0"/>
              <a:t> </a:t>
            </a:r>
            <a:r>
              <a:rPr lang="en-ID" dirty="0" err="1"/>
              <a:t>didik</a:t>
            </a:r>
            <a:r>
              <a:rPr lang="en-ID" dirty="0"/>
              <a:t> </a:t>
            </a:r>
            <a:r>
              <a:rPr lang="en-ID" dirty="0" err="1"/>
              <a:t>tidak</a:t>
            </a:r>
            <a:r>
              <a:rPr lang="en-ID" dirty="0"/>
              <a:t> </a:t>
            </a:r>
            <a:r>
              <a:rPr lang="en-ID" dirty="0" err="1"/>
              <a:t>hanya</a:t>
            </a:r>
            <a:r>
              <a:rPr lang="en-ID" dirty="0"/>
              <a:t> </a:t>
            </a:r>
            <a:r>
              <a:rPr lang="en-ID" dirty="0" err="1"/>
              <a:t>mengetahui</a:t>
            </a:r>
            <a:r>
              <a:rPr lang="en-ID" dirty="0"/>
              <a:t> </a:t>
            </a:r>
            <a:r>
              <a:rPr lang="en-ID" dirty="0" err="1"/>
              <a:t>apa</a:t>
            </a:r>
            <a:r>
              <a:rPr lang="en-ID" dirty="0"/>
              <a:t> yang </a:t>
            </a:r>
            <a:r>
              <a:rPr lang="en-ID" dirty="0" err="1"/>
              <a:t>terjadi</a:t>
            </a:r>
            <a:r>
              <a:rPr lang="en-ID" dirty="0"/>
              <a:t> </a:t>
            </a:r>
            <a:r>
              <a:rPr lang="en-ID" dirty="0" err="1"/>
              <a:t>dalam</a:t>
            </a:r>
            <a:r>
              <a:rPr lang="en-ID" dirty="0"/>
              <a:t> </a:t>
            </a:r>
            <a:r>
              <a:rPr lang="en-ID" dirty="0" err="1"/>
              <a:t>masyarakat</a:t>
            </a:r>
            <a:r>
              <a:rPr lang="en-ID" dirty="0"/>
              <a:t>, </a:t>
            </a:r>
            <a:r>
              <a:rPr lang="en-ID" dirty="0" err="1"/>
              <a:t>tetapi</a:t>
            </a:r>
            <a:r>
              <a:rPr lang="en-ID" dirty="0"/>
              <a:t> juga </a:t>
            </a:r>
            <a:r>
              <a:rPr lang="en-ID" dirty="0" err="1"/>
              <a:t>mampu</a:t>
            </a:r>
            <a:r>
              <a:rPr lang="en-ID" dirty="0"/>
              <a:t> </a:t>
            </a:r>
            <a:r>
              <a:rPr lang="en-ID" dirty="0" err="1"/>
              <a:t>menjelaskan</a:t>
            </a:r>
            <a:r>
              <a:rPr lang="en-ID" dirty="0"/>
              <a:t> </a:t>
            </a:r>
            <a:r>
              <a:rPr lang="en-ID" dirty="0" err="1"/>
              <a:t>mengapa</a:t>
            </a:r>
            <a:r>
              <a:rPr lang="en-ID" dirty="0"/>
              <a:t> </a:t>
            </a:r>
            <a:r>
              <a:rPr lang="en-ID" dirty="0" err="1"/>
              <a:t>hal</a:t>
            </a:r>
            <a:r>
              <a:rPr lang="en-ID" dirty="0"/>
              <a:t> </a:t>
            </a:r>
            <a:r>
              <a:rPr lang="en-ID" dirty="0" err="1"/>
              <a:t>itu</a:t>
            </a:r>
            <a:r>
              <a:rPr lang="en-ID" dirty="0"/>
              <a:t> </a:t>
            </a:r>
            <a:r>
              <a:rPr lang="en-ID" dirty="0" err="1"/>
              <a:t>terjadi</a:t>
            </a:r>
            <a:r>
              <a:rPr lang="en-ID" dirty="0"/>
              <a:t> dan </a:t>
            </a:r>
            <a:r>
              <a:rPr lang="en-ID" dirty="0" err="1"/>
              <a:t>bagaimana</a:t>
            </a:r>
            <a:r>
              <a:rPr lang="en-ID" dirty="0"/>
              <a:t> </a:t>
            </a:r>
            <a:r>
              <a:rPr lang="en-ID" dirty="0" err="1"/>
              <a:t>seharusnya</a:t>
            </a:r>
            <a:r>
              <a:rPr lang="en-ID" dirty="0"/>
              <a:t> </a:t>
            </a:r>
            <a:r>
              <a:rPr lang="en-ID" dirty="0" err="1"/>
              <a:t>merespons</a:t>
            </a:r>
            <a:r>
              <a:rPr lang="en-ID" dirty="0"/>
              <a:t> </a:t>
            </a:r>
            <a:r>
              <a:rPr lang="en-ID" dirty="0" err="1"/>
              <a:t>fenomena</a:t>
            </a:r>
            <a:r>
              <a:rPr lang="en-ID" dirty="0"/>
              <a:t> </a:t>
            </a:r>
            <a:r>
              <a:rPr lang="en-ID" dirty="0" err="1"/>
              <a:t>tersebut</a:t>
            </a:r>
            <a:r>
              <a:rPr lang="en-ID" dirty="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68"/>
        <p:cNvGrpSpPr/>
        <p:nvPr/>
      </p:nvGrpSpPr>
      <p:grpSpPr>
        <a:xfrm>
          <a:off x="0" y="0"/>
          <a:ext cx="0" cy="0"/>
          <a:chOff x="0" y="0"/>
          <a:chExt cx="0" cy="0"/>
        </a:xfrm>
      </p:grpSpPr>
      <p:grpSp>
        <p:nvGrpSpPr>
          <p:cNvPr id="1669" name="Google Shape;1669;p64"/>
          <p:cNvGrpSpPr/>
          <p:nvPr/>
        </p:nvGrpSpPr>
        <p:grpSpPr>
          <a:xfrm rot="10800000" flipH="1">
            <a:off x="100965" y="240030"/>
            <a:ext cx="8839200" cy="4543425"/>
            <a:chOff x="800150" y="1277750"/>
            <a:chExt cx="6013000" cy="3147025"/>
          </a:xfrm>
        </p:grpSpPr>
        <p:sp>
          <p:nvSpPr>
            <p:cNvPr id="1670" name="Google Shape;1670;p64"/>
            <p:cNvSpPr/>
            <p:nvPr/>
          </p:nvSpPr>
          <p:spPr>
            <a:xfrm>
              <a:off x="800150" y="1277750"/>
              <a:ext cx="6013000" cy="3147025"/>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1" name="Google Shape;1671;p64"/>
            <p:cNvSpPr/>
            <p:nvPr/>
          </p:nvSpPr>
          <p:spPr>
            <a:xfrm>
              <a:off x="6413900" y="1284425"/>
              <a:ext cx="391225" cy="3131875"/>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2" name="Google Shape;1672;p64"/>
            <p:cNvSpPr/>
            <p:nvPr/>
          </p:nvSpPr>
          <p:spPr>
            <a:xfrm>
              <a:off x="1277450" y="3609775"/>
              <a:ext cx="5532575" cy="25"/>
            </a:xfrm>
            <a:custGeom>
              <a:avLst/>
              <a:gdLst/>
              <a:ahLst/>
              <a:cxnLst/>
              <a:rect l="l" t="t" r="r" b="b"/>
              <a:pathLst>
                <a:path w="221303" h="1" extrusionOk="0">
                  <a:moveTo>
                    <a:pt x="0" y="1"/>
                  </a:moveTo>
                  <a:lnTo>
                    <a:pt x="221303" y="1"/>
                  </a:lnTo>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3" name="Google Shape;1673;p64"/>
            <p:cNvSpPr/>
            <p:nvPr/>
          </p:nvSpPr>
          <p:spPr>
            <a:xfrm>
              <a:off x="1277450" y="3609775"/>
              <a:ext cx="5532575" cy="25"/>
            </a:xfrm>
            <a:custGeom>
              <a:avLst/>
              <a:gdLst/>
              <a:ahLst/>
              <a:cxnLst/>
              <a:rect l="l" t="t" r="r" b="b"/>
              <a:pathLst>
                <a:path w="221303" h="1" fill="none" extrusionOk="0">
                  <a:moveTo>
                    <a:pt x="0" y="1"/>
                  </a:moveTo>
                  <a:lnTo>
                    <a:pt x="221303" y="1"/>
                  </a:lnTo>
                </a:path>
              </a:pathLst>
            </a:custGeom>
            <a:noFill/>
            <a:ln w="147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4" name="Google Shape;1674;p64"/>
            <p:cNvSpPr/>
            <p:nvPr/>
          </p:nvSpPr>
          <p:spPr>
            <a:xfrm>
              <a:off x="807292" y="1284418"/>
              <a:ext cx="406375" cy="2489055"/>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5" name="Google Shape;1675;p64"/>
            <p:cNvSpPr/>
            <p:nvPr/>
          </p:nvSpPr>
          <p:spPr>
            <a:xfrm>
              <a:off x="800159" y="3515611"/>
              <a:ext cx="990409" cy="909155"/>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76" name="Google Shape;1676;p64"/>
          <p:cNvSpPr txBox="1">
            <a:spLocks noGrp="1"/>
          </p:cNvSpPr>
          <p:nvPr>
            <p:ph type="title"/>
          </p:nvPr>
        </p:nvSpPr>
        <p:spPr>
          <a:xfrm flipH="1">
            <a:off x="1459865" y="467360"/>
            <a:ext cx="6805930" cy="1157605"/>
          </a:xfrm>
          <a:prstGeom prst="rect">
            <a:avLst/>
          </a:prstGeom>
        </p:spPr>
        <p:txBody>
          <a:bodyPr spcFirstLastPara="1" wrap="square" lIns="0" tIns="0" rIns="0" bIns="0" anchor="ctr" anchorCtr="0">
            <a:noAutofit/>
          </a:bodyPr>
          <a:lstStyle/>
          <a:p>
            <a:pPr marL="0" lvl="0" indent="0" algn="r" rtl="0">
              <a:spcBef>
                <a:spcPts val="0"/>
              </a:spcBef>
              <a:spcAft>
                <a:spcPts val="0"/>
              </a:spcAft>
              <a:buNone/>
            </a:pPr>
            <a:r>
              <a:rPr lang="en-US" altLang="en-GB" sz="3200" dirty="0"/>
              <a:t>STUDI KASUS</a:t>
            </a:r>
            <a:endParaRPr lang="en-US" altLang="en-GB" sz="3200" dirty="0"/>
          </a:p>
        </p:txBody>
      </p:sp>
      <p:sp>
        <p:nvSpPr>
          <p:cNvPr id="1677" name="Google Shape;1677;p64"/>
          <p:cNvSpPr txBox="1">
            <a:spLocks noGrp="1"/>
          </p:cNvSpPr>
          <p:nvPr>
            <p:ph type="subTitle" idx="1"/>
          </p:nvPr>
        </p:nvSpPr>
        <p:spPr>
          <a:xfrm flipH="1">
            <a:off x="249555" y="1750060"/>
            <a:ext cx="8659495" cy="2656205"/>
          </a:xfrm>
          <a:prstGeom prst="rect">
            <a:avLst/>
          </a:prstGeom>
        </p:spPr>
        <p:txBody>
          <a:bodyPr spcFirstLastPara="1" wrap="square" lIns="0" tIns="0" rIns="0" bIns="0" anchor="ctr" anchorCtr="0">
            <a:noAutofit/>
          </a:bodyPr>
          <a:lstStyle/>
          <a:p>
            <a:pPr marL="0" indent="0" algn="just"/>
            <a:r>
              <a:rPr lang="en-US" altLang="en-US" sz="1400" dirty="0"/>
              <a:t>Desa Sukamakmur adalah sebuah desa kecil yang sebagian besar warganya bekerja sebagai petani. Dua tahun terakhir, sebuah pabrik tekstil mulai beroperasi di pinggir desa. Awalnya, warga menyambut baik karena pabrik tersebut menjanjikan lapangan pekerjaan dan pembangunan infrastruktur.</a:t>
            </a:r>
            <a:endParaRPr lang="en-US" altLang="en-US" sz="1400" dirty="0"/>
          </a:p>
          <a:p>
            <a:pPr marL="0" indent="0" algn="just"/>
            <a:r>
              <a:rPr lang="en-US" altLang="en-US" sz="1400" dirty="0"/>
              <a:t>Namun, beberapa bulan setelah beroperasi, muncul keluhan dari warga. Air sungai yang biasanya digunakan untuk irigasi dan kebutuhan rumah tangga mulai berbau dan berubah warna. Beberapa petani mengeluh hasil panen menurun. Anak-anak juga mulai mengalami masalah kulit setelah bermain di sungai.</a:t>
            </a:r>
            <a:endParaRPr lang="en-US" altLang="en-US" sz="1400" dirty="0"/>
          </a:p>
          <a:p>
            <a:pPr marL="0" indent="0" algn="just"/>
            <a:r>
              <a:rPr lang="en-US" altLang="en-US" sz="1400" dirty="0"/>
              <a:t>Warga telah beberapa kali melakukan protes ke pihak pabrik, namun tidak mendapat tanggapan yang memuaskan. Sebagian warga ingin agar pabrik ditutup, namun sebagian lainnya tetap mendukung keberadaan pabrik karena tergantung pada pekerjaan di sana.</a:t>
            </a:r>
            <a:endParaRPr lang="en-US" altLang="en-US" sz="1400" dirty="0"/>
          </a:p>
          <a:p>
            <a:pPr marL="0" indent="0" algn="just"/>
            <a:r>
              <a:rPr lang="en-US" altLang="en-US" sz="1400" dirty="0"/>
              <a:t>Pemerintah desa kesulitan mengambil keputusan karena takut menimbulkan konflik yang lebih besar di masyarakat</a:t>
            </a:r>
            <a:endParaRPr lang="en-US" altLang="en-US" sz="1400" dirty="0"/>
          </a:p>
          <a:p>
            <a:pPr marL="0" indent="0" algn="just"/>
            <a:endParaRPr lang="en-US" alt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76"/>
        <p:cNvGrpSpPr/>
        <p:nvPr/>
      </p:nvGrpSpPr>
      <p:grpSpPr>
        <a:xfrm>
          <a:off x="0" y="0"/>
          <a:ext cx="0" cy="0"/>
          <a:chOff x="0" y="0"/>
          <a:chExt cx="0" cy="0"/>
        </a:xfrm>
      </p:grpSpPr>
      <p:grpSp>
        <p:nvGrpSpPr>
          <p:cNvPr id="1777" name="Google Shape;1777;p66"/>
          <p:cNvGrpSpPr/>
          <p:nvPr/>
        </p:nvGrpSpPr>
        <p:grpSpPr>
          <a:xfrm rot="10800000" flipH="1">
            <a:off x="1484881" y="1370653"/>
            <a:ext cx="6532448" cy="3327822"/>
            <a:chOff x="720161" y="539921"/>
            <a:chExt cx="7703856" cy="4031985"/>
          </a:xfrm>
        </p:grpSpPr>
        <p:sp>
          <p:nvSpPr>
            <p:cNvPr id="1778" name="Google Shape;1778;p66"/>
            <p:cNvSpPr/>
            <p:nvPr/>
          </p:nvSpPr>
          <p:spPr>
            <a:xfrm rot="10800000">
              <a:off x="720161" y="539938"/>
              <a:ext cx="7703856" cy="4031968"/>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9" name="Google Shape;1779;p66"/>
            <p:cNvSpPr/>
            <p:nvPr/>
          </p:nvSpPr>
          <p:spPr>
            <a:xfrm rot="10800000">
              <a:off x="730452" y="551388"/>
              <a:ext cx="501237" cy="4008487"/>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0" name="Google Shape;1780;p66"/>
            <p:cNvSpPr/>
            <p:nvPr/>
          </p:nvSpPr>
          <p:spPr>
            <a:xfrm rot="10800000">
              <a:off x="7894224" y="1374218"/>
              <a:ext cx="520648" cy="3185657"/>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1" name="Google Shape;1781;p66"/>
            <p:cNvSpPr/>
            <p:nvPr/>
          </p:nvSpPr>
          <p:spPr>
            <a:xfrm rot="10800000">
              <a:off x="7155062" y="539921"/>
              <a:ext cx="1268943" cy="1164838"/>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782" name="Google Shape;1782;p66"/>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lvl="0"/>
            <a:r>
              <a:rPr lang="en-US" b="1" dirty="0"/>
              <a:t>STUDI KASUS</a:t>
            </a:r>
            <a:endParaRPr lang="en-US" b="1" dirty="0"/>
          </a:p>
        </p:txBody>
      </p:sp>
      <p:sp>
        <p:nvSpPr>
          <p:cNvPr id="1783" name="Google Shape;1783;p66"/>
          <p:cNvSpPr txBox="1">
            <a:spLocks noGrp="1"/>
          </p:cNvSpPr>
          <p:nvPr>
            <p:ph type="subTitle" idx="1"/>
          </p:nvPr>
        </p:nvSpPr>
        <p:spPr>
          <a:xfrm>
            <a:off x="1998600" y="1633399"/>
            <a:ext cx="5443010" cy="2888951"/>
          </a:xfrm>
          <a:prstGeom prst="rect">
            <a:avLst/>
          </a:prstGeom>
        </p:spPr>
        <p:txBody>
          <a:bodyPr spcFirstLastPara="1" wrap="square" lIns="0" tIns="0" rIns="0" bIns="0" anchor="ctr" anchorCtr="0">
            <a:noAutofit/>
          </a:bodyPr>
          <a:lstStyle/>
          <a:p>
            <a:pPr marL="127000" indent="0">
              <a:buNone/>
            </a:pPr>
            <a:r>
              <a:rPr lang="en-US" altLang="en-US" dirty="0"/>
              <a:t>1. Dalam konteks pembelajaran IPS, aspek apa saja dari ilmu sosial yang bisa digunakan untuk menganalisis kasus ini? (misalnya: geografi, sosiologi, ekonomi)</a:t>
            </a:r>
            <a:endParaRPr lang="en-US" altLang="en-US" dirty="0"/>
          </a:p>
          <a:p>
            <a:pPr marL="127000" indent="0">
              <a:buNone/>
            </a:pPr>
            <a:r>
              <a:rPr lang="en-US" altLang="en-US" dirty="0"/>
              <a:t>2. Bagaimana seharusnya pembelajaran IPS membimbing siswa untuk memahami dan mencari solusi atas konflik seperti ini?</a:t>
            </a:r>
            <a:endParaRPr lang="en-US" altLang="en-US" dirty="0"/>
          </a:p>
          <a:p>
            <a:pPr marL="127000" indent="0">
              <a:buNone/>
            </a:pPr>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79"/>
        <p:cNvGrpSpPr/>
        <p:nvPr/>
      </p:nvGrpSpPr>
      <p:grpSpPr>
        <a:xfrm>
          <a:off x="0" y="0"/>
          <a:ext cx="0" cy="0"/>
          <a:chOff x="0" y="0"/>
          <a:chExt cx="0" cy="0"/>
        </a:xfrm>
      </p:grpSpPr>
      <p:sp>
        <p:nvSpPr>
          <p:cNvPr id="1980" name="Google Shape;1980;p74"/>
          <p:cNvSpPr txBox="1">
            <a:spLocks noGrp="1"/>
          </p:cNvSpPr>
          <p:nvPr>
            <p:ph type="title"/>
          </p:nvPr>
        </p:nvSpPr>
        <p:spPr>
          <a:xfrm>
            <a:off x="2797050" y="792550"/>
            <a:ext cx="3549900" cy="710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a:t>Thanks!</a:t>
            </a:r>
            <a:endParaRPr lang="en-GB"/>
          </a:p>
        </p:txBody>
      </p:sp>
      <p:sp>
        <p:nvSpPr>
          <p:cNvPr id="1981" name="Google Shape;1981;p74"/>
          <p:cNvSpPr txBox="1">
            <a:spLocks noGrp="1"/>
          </p:cNvSpPr>
          <p:nvPr>
            <p:ph type="subTitle" idx="1"/>
          </p:nvPr>
        </p:nvSpPr>
        <p:spPr>
          <a:xfrm>
            <a:off x="3346650" y="2493425"/>
            <a:ext cx="2450700" cy="7671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t>youremail@freepik.com +91  620 421 838 yourcompany.com</a:t>
            </a:r>
            <a:endParaRPr dirty="0"/>
          </a:p>
        </p:txBody>
      </p:sp>
      <p:sp>
        <p:nvSpPr>
          <p:cNvPr id="1982" name="Google Shape;1982;p74"/>
          <p:cNvSpPr txBox="1">
            <a:spLocks noGrp="1"/>
          </p:cNvSpPr>
          <p:nvPr>
            <p:ph type="subTitle" idx="2"/>
          </p:nvPr>
        </p:nvSpPr>
        <p:spPr>
          <a:xfrm>
            <a:off x="2939400" y="2128625"/>
            <a:ext cx="3265200" cy="364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a:t>Do you have any questions?</a:t>
            </a:r>
            <a:endParaRPr lang="en-GB"/>
          </a:p>
        </p:txBody>
      </p:sp>
      <p:sp>
        <p:nvSpPr>
          <p:cNvPr id="1983" name="Google Shape;1983;p74"/>
          <p:cNvSpPr txBox="1">
            <a:spLocks noGrp="1"/>
          </p:cNvSpPr>
          <p:nvPr>
            <p:ph type="subTitle" idx="2"/>
          </p:nvPr>
        </p:nvSpPr>
        <p:spPr>
          <a:xfrm>
            <a:off x="2939400" y="4187800"/>
            <a:ext cx="3265200" cy="251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sz="1200" b="1">
                <a:latin typeface="Quicksand"/>
                <a:ea typeface="Quicksand"/>
                <a:cs typeface="Quicksand"/>
                <a:sym typeface="Quicksand"/>
              </a:rPr>
              <a:t>Please keep this slide for attribution</a:t>
            </a:r>
            <a:endParaRPr sz="1200" b="1">
              <a:latin typeface="Quicksand"/>
              <a:ea typeface="Quicksand"/>
              <a:cs typeface="Quicksand"/>
              <a:sym typeface="Quicksand"/>
            </a:endParaRPr>
          </a:p>
        </p:txBody>
      </p:sp>
      <p:grpSp>
        <p:nvGrpSpPr>
          <p:cNvPr id="1984" name="Google Shape;1984;p74"/>
          <p:cNvGrpSpPr/>
          <p:nvPr/>
        </p:nvGrpSpPr>
        <p:grpSpPr>
          <a:xfrm>
            <a:off x="3727599" y="1638970"/>
            <a:ext cx="375421" cy="353610"/>
            <a:chOff x="2870687" y="3796508"/>
            <a:chExt cx="375421" cy="353610"/>
          </a:xfrm>
        </p:grpSpPr>
        <p:sp>
          <p:nvSpPr>
            <p:cNvPr id="1985" name="Google Shape;1985;p74"/>
            <p:cNvSpPr/>
            <p:nvPr/>
          </p:nvSpPr>
          <p:spPr>
            <a:xfrm>
              <a:off x="2884169" y="3802104"/>
              <a:ext cx="342522" cy="342418"/>
            </a:xfrm>
            <a:custGeom>
              <a:avLst/>
              <a:gdLst/>
              <a:ahLst/>
              <a:cxnLst/>
              <a:rect l="l" t="t" r="r" b="b"/>
              <a:pathLst>
                <a:path w="13160" h="13156" extrusionOk="0">
                  <a:moveTo>
                    <a:pt x="6580" y="1"/>
                  </a:moveTo>
                  <a:cubicBezTo>
                    <a:pt x="2949" y="1"/>
                    <a:pt x="0" y="2945"/>
                    <a:pt x="0" y="6580"/>
                  </a:cubicBezTo>
                  <a:cubicBezTo>
                    <a:pt x="0" y="10211"/>
                    <a:pt x="2949" y="13156"/>
                    <a:pt x="6580" y="13156"/>
                  </a:cubicBezTo>
                  <a:cubicBezTo>
                    <a:pt x="10214" y="13156"/>
                    <a:pt x="13159" y="10211"/>
                    <a:pt x="13159" y="6580"/>
                  </a:cubicBezTo>
                  <a:cubicBezTo>
                    <a:pt x="13159" y="2945"/>
                    <a:pt x="10214" y="1"/>
                    <a:pt x="658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6" name="Google Shape;1986;p74"/>
            <p:cNvSpPr/>
            <p:nvPr/>
          </p:nvSpPr>
          <p:spPr>
            <a:xfrm>
              <a:off x="2943772" y="3876569"/>
              <a:ext cx="186123" cy="267953"/>
            </a:xfrm>
            <a:custGeom>
              <a:avLst/>
              <a:gdLst/>
              <a:ahLst/>
              <a:cxnLst/>
              <a:rect l="l" t="t" r="r" b="b"/>
              <a:pathLst>
                <a:path w="7151" h="10295" extrusionOk="0">
                  <a:moveTo>
                    <a:pt x="6007" y="0"/>
                  </a:moveTo>
                  <a:cubicBezTo>
                    <a:pt x="3952" y="0"/>
                    <a:pt x="2003" y="1664"/>
                    <a:pt x="2003" y="3719"/>
                  </a:cubicBezTo>
                  <a:lnTo>
                    <a:pt x="2003" y="4008"/>
                  </a:lnTo>
                  <a:lnTo>
                    <a:pt x="1" y="4008"/>
                  </a:lnTo>
                  <a:lnTo>
                    <a:pt x="1" y="6010"/>
                  </a:lnTo>
                  <a:lnTo>
                    <a:pt x="2003" y="6010"/>
                  </a:lnTo>
                  <a:lnTo>
                    <a:pt x="2003" y="9894"/>
                  </a:lnTo>
                  <a:cubicBezTo>
                    <a:pt x="2643" y="10133"/>
                    <a:pt x="3318" y="10267"/>
                    <a:pt x="4005" y="10295"/>
                  </a:cubicBezTo>
                  <a:lnTo>
                    <a:pt x="4005" y="6010"/>
                  </a:lnTo>
                  <a:lnTo>
                    <a:pt x="7150" y="6010"/>
                  </a:lnTo>
                  <a:lnTo>
                    <a:pt x="7150" y="4008"/>
                  </a:lnTo>
                  <a:lnTo>
                    <a:pt x="4005" y="4008"/>
                  </a:lnTo>
                  <a:lnTo>
                    <a:pt x="4005" y="3719"/>
                  </a:lnTo>
                  <a:cubicBezTo>
                    <a:pt x="4005" y="2614"/>
                    <a:pt x="4898" y="2006"/>
                    <a:pt x="6007" y="2006"/>
                  </a:cubicBezTo>
                  <a:lnTo>
                    <a:pt x="7150" y="2006"/>
                  </a:lnTo>
                  <a:lnTo>
                    <a:pt x="715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7" name="Google Shape;1987;p74"/>
            <p:cNvSpPr/>
            <p:nvPr/>
          </p:nvSpPr>
          <p:spPr>
            <a:xfrm>
              <a:off x="2870687" y="3796508"/>
              <a:ext cx="375421" cy="353610"/>
            </a:xfrm>
            <a:custGeom>
              <a:avLst/>
              <a:gdLst/>
              <a:ahLst/>
              <a:cxnLst/>
              <a:rect l="l" t="t" r="r" b="b"/>
              <a:pathLst>
                <a:path w="14424" h="13586" extrusionOk="0">
                  <a:moveTo>
                    <a:pt x="7101" y="0"/>
                  </a:moveTo>
                  <a:cubicBezTo>
                    <a:pt x="6858" y="0"/>
                    <a:pt x="6614" y="13"/>
                    <a:pt x="6369" y="40"/>
                  </a:cubicBezTo>
                  <a:cubicBezTo>
                    <a:pt x="4325" y="261"/>
                    <a:pt x="2488" y="1394"/>
                    <a:pt x="1380" y="3125"/>
                  </a:cubicBezTo>
                  <a:cubicBezTo>
                    <a:pt x="268" y="4856"/>
                    <a:pt x="1" y="6996"/>
                    <a:pt x="655" y="8948"/>
                  </a:cubicBezTo>
                  <a:cubicBezTo>
                    <a:pt x="1306" y="10898"/>
                    <a:pt x="2809" y="12446"/>
                    <a:pt x="4737" y="13163"/>
                  </a:cubicBezTo>
                  <a:cubicBezTo>
                    <a:pt x="4761" y="13172"/>
                    <a:pt x="4785" y="13176"/>
                    <a:pt x="4810" y="13176"/>
                  </a:cubicBezTo>
                  <a:cubicBezTo>
                    <a:pt x="4875" y="13176"/>
                    <a:pt x="4938" y="13146"/>
                    <a:pt x="4979" y="13090"/>
                  </a:cubicBezTo>
                  <a:cubicBezTo>
                    <a:pt x="5011" y="13051"/>
                    <a:pt x="5025" y="13005"/>
                    <a:pt x="5025" y="12956"/>
                  </a:cubicBezTo>
                  <a:lnTo>
                    <a:pt x="5025" y="9078"/>
                  </a:lnTo>
                  <a:cubicBezTo>
                    <a:pt x="5025" y="8962"/>
                    <a:pt x="4930" y="8864"/>
                    <a:pt x="4811" y="8864"/>
                  </a:cubicBezTo>
                  <a:lnTo>
                    <a:pt x="3023" y="8864"/>
                  </a:lnTo>
                  <a:lnTo>
                    <a:pt x="3023" y="7291"/>
                  </a:lnTo>
                  <a:lnTo>
                    <a:pt x="4811" y="7291"/>
                  </a:lnTo>
                  <a:cubicBezTo>
                    <a:pt x="4927" y="7291"/>
                    <a:pt x="5025" y="7196"/>
                    <a:pt x="5025" y="7076"/>
                  </a:cubicBezTo>
                  <a:lnTo>
                    <a:pt x="5025" y="6791"/>
                  </a:lnTo>
                  <a:cubicBezTo>
                    <a:pt x="5025" y="4923"/>
                    <a:pt x="6795" y="3287"/>
                    <a:pt x="8815" y="3287"/>
                  </a:cubicBezTo>
                  <a:lnTo>
                    <a:pt x="9743" y="3287"/>
                  </a:lnTo>
                  <a:lnTo>
                    <a:pt x="9743" y="4860"/>
                  </a:lnTo>
                  <a:lnTo>
                    <a:pt x="8815" y="4860"/>
                  </a:lnTo>
                  <a:cubicBezTo>
                    <a:pt x="8209" y="4860"/>
                    <a:pt x="7657" y="5036"/>
                    <a:pt x="7263" y="5352"/>
                  </a:cubicBezTo>
                  <a:cubicBezTo>
                    <a:pt x="6827" y="5704"/>
                    <a:pt x="6598" y="6200"/>
                    <a:pt x="6598" y="6791"/>
                  </a:cubicBezTo>
                  <a:lnTo>
                    <a:pt x="6598" y="7076"/>
                  </a:lnTo>
                  <a:cubicBezTo>
                    <a:pt x="6598" y="7196"/>
                    <a:pt x="6693" y="7291"/>
                    <a:pt x="6813" y="7291"/>
                  </a:cubicBezTo>
                  <a:lnTo>
                    <a:pt x="7657" y="7291"/>
                  </a:lnTo>
                  <a:cubicBezTo>
                    <a:pt x="7777" y="7291"/>
                    <a:pt x="7872" y="7196"/>
                    <a:pt x="7872" y="7076"/>
                  </a:cubicBezTo>
                  <a:cubicBezTo>
                    <a:pt x="7872" y="6960"/>
                    <a:pt x="7777" y="6862"/>
                    <a:pt x="7657" y="6862"/>
                  </a:cubicBezTo>
                  <a:lnTo>
                    <a:pt x="7027" y="6862"/>
                  </a:lnTo>
                  <a:lnTo>
                    <a:pt x="7027" y="6791"/>
                  </a:lnTo>
                  <a:cubicBezTo>
                    <a:pt x="7027" y="5683"/>
                    <a:pt x="7988" y="5289"/>
                    <a:pt x="8815" y="5289"/>
                  </a:cubicBezTo>
                  <a:lnTo>
                    <a:pt x="9958" y="5289"/>
                  </a:lnTo>
                  <a:cubicBezTo>
                    <a:pt x="10074" y="5289"/>
                    <a:pt x="10173" y="5194"/>
                    <a:pt x="10173" y="5074"/>
                  </a:cubicBezTo>
                  <a:lnTo>
                    <a:pt x="10173" y="3072"/>
                  </a:lnTo>
                  <a:cubicBezTo>
                    <a:pt x="10173" y="2953"/>
                    <a:pt x="10074" y="2858"/>
                    <a:pt x="9958" y="2858"/>
                  </a:cubicBezTo>
                  <a:lnTo>
                    <a:pt x="8815" y="2858"/>
                  </a:lnTo>
                  <a:cubicBezTo>
                    <a:pt x="7766" y="2858"/>
                    <a:pt x="6704" y="3277"/>
                    <a:pt x="5898" y="4001"/>
                  </a:cubicBezTo>
                  <a:cubicBezTo>
                    <a:pt x="5057" y="4761"/>
                    <a:pt x="4596" y="5750"/>
                    <a:pt x="4596" y="6791"/>
                  </a:cubicBezTo>
                  <a:lnTo>
                    <a:pt x="4596" y="6862"/>
                  </a:lnTo>
                  <a:lnTo>
                    <a:pt x="2809" y="6862"/>
                  </a:lnTo>
                  <a:cubicBezTo>
                    <a:pt x="2689" y="6862"/>
                    <a:pt x="2594" y="6957"/>
                    <a:pt x="2594" y="7076"/>
                  </a:cubicBezTo>
                  <a:lnTo>
                    <a:pt x="2594" y="9078"/>
                  </a:lnTo>
                  <a:cubicBezTo>
                    <a:pt x="2594" y="9198"/>
                    <a:pt x="2689" y="9293"/>
                    <a:pt x="2809" y="9293"/>
                  </a:cubicBezTo>
                  <a:lnTo>
                    <a:pt x="4596" y="9293"/>
                  </a:lnTo>
                  <a:lnTo>
                    <a:pt x="4596" y="12643"/>
                  </a:lnTo>
                  <a:cubicBezTo>
                    <a:pt x="2256" y="11636"/>
                    <a:pt x="740" y="9335"/>
                    <a:pt x="733" y="6791"/>
                  </a:cubicBezTo>
                  <a:cubicBezTo>
                    <a:pt x="733" y="3280"/>
                    <a:pt x="3590" y="427"/>
                    <a:pt x="7098" y="427"/>
                  </a:cubicBezTo>
                  <a:cubicBezTo>
                    <a:pt x="10606" y="427"/>
                    <a:pt x="13459" y="3287"/>
                    <a:pt x="13459" y="6791"/>
                  </a:cubicBezTo>
                  <a:cubicBezTo>
                    <a:pt x="13459" y="10296"/>
                    <a:pt x="10606" y="13153"/>
                    <a:pt x="7098" y="13153"/>
                  </a:cubicBezTo>
                  <a:lnTo>
                    <a:pt x="7024" y="13153"/>
                  </a:lnTo>
                  <a:lnTo>
                    <a:pt x="7024" y="9297"/>
                  </a:lnTo>
                  <a:lnTo>
                    <a:pt x="9958" y="9297"/>
                  </a:lnTo>
                  <a:cubicBezTo>
                    <a:pt x="10074" y="9297"/>
                    <a:pt x="10173" y="9202"/>
                    <a:pt x="10173" y="9082"/>
                  </a:cubicBezTo>
                  <a:lnTo>
                    <a:pt x="10173" y="7080"/>
                  </a:lnTo>
                  <a:cubicBezTo>
                    <a:pt x="10173" y="6960"/>
                    <a:pt x="10074" y="6865"/>
                    <a:pt x="9958" y="6865"/>
                  </a:cubicBezTo>
                  <a:lnTo>
                    <a:pt x="8702" y="6865"/>
                  </a:lnTo>
                  <a:cubicBezTo>
                    <a:pt x="8582" y="6865"/>
                    <a:pt x="8487" y="6960"/>
                    <a:pt x="8487" y="7080"/>
                  </a:cubicBezTo>
                  <a:cubicBezTo>
                    <a:pt x="8487" y="7200"/>
                    <a:pt x="8582" y="7295"/>
                    <a:pt x="8702" y="7295"/>
                  </a:cubicBezTo>
                  <a:lnTo>
                    <a:pt x="9743" y="7295"/>
                  </a:lnTo>
                  <a:lnTo>
                    <a:pt x="9743" y="8867"/>
                  </a:lnTo>
                  <a:lnTo>
                    <a:pt x="6809" y="8867"/>
                  </a:lnTo>
                  <a:cubicBezTo>
                    <a:pt x="6693" y="8867"/>
                    <a:pt x="6594" y="8962"/>
                    <a:pt x="6594" y="9082"/>
                  </a:cubicBezTo>
                  <a:lnTo>
                    <a:pt x="6594" y="13367"/>
                  </a:lnTo>
                  <a:cubicBezTo>
                    <a:pt x="6594" y="13480"/>
                    <a:pt x="6686" y="13575"/>
                    <a:pt x="6802" y="13582"/>
                  </a:cubicBezTo>
                  <a:cubicBezTo>
                    <a:pt x="6908" y="13586"/>
                    <a:pt x="7003" y="13586"/>
                    <a:pt x="7098" y="13586"/>
                  </a:cubicBezTo>
                  <a:cubicBezTo>
                    <a:pt x="9842" y="13586"/>
                    <a:pt x="12319" y="11932"/>
                    <a:pt x="13371" y="9395"/>
                  </a:cubicBezTo>
                  <a:cubicBezTo>
                    <a:pt x="14423" y="6855"/>
                    <a:pt x="13843" y="3935"/>
                    <a:pt x="11900" y="1992"/>
                  </a:cubicBezTo>
                  <a:cubicBezTo>
                    <a:pt x="10621" y="710"/>
                    <a:pt x="8891" y="0"/>
                    <a:pt x="71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88" name="Google Shape;1988;p74"/>
          <p:cNvGrpSpPr/>
          <p:nvPr/>
        </p:nvGrpSpPr>
        <p:grpSpPr>
          <a:xfrm>
            <a:off x="4601342" y="1638997"/>
            <a:ext cx="372480" cy="353610"/>
            <a:chOff x="3744430" y="3796534"/>
            <a:chExt cx="372480" cy="353610"/>
          </a:xfrm>
        </p:grpSpPr>
        <p:sp>
          <p:nvSpPr>
            <p:cNvPr id="1989" name="Google Shape;1989;p74"/>
            <p:cNvSpPr/>
            <p:nvPr/>
          </p:nvSpPr>
          <p:spPr>
            <a:xfrm>
              <a:off x="3768713" y="3802104"/>
              <a:ext cx="342522" cy="342418"/>
            </a:xfrm>
            <a:custGeom>
              <a:avLst/>
              <a:gdLst/>
              <a:ahLst/>
              <a:cxnLst/>
              <a:rect l="l" t="t" r="r" b="b"/>
              <a:pathLst>
                <a:path w="13160" h="13156" extrusionOk="0">
                  <a:moveTo>
                    <a:pt x="6580" y="1"/>
                  </a:moveTo>
                  <a:cubicBezTo>
                    <a:pt x="2945" y="1"/>
                    <a:pt x="0" y="2945"/>
                    <a:pt x="0" y="6580"/>
                  </a:cubicBezTo>
                  <a:cubicBezTo>
                    <a:pt x="0" y="10211"/>
                    <a:pt x="2945" y="13156"/>
                    <a:pt x="6580" y="13156"/>
                  </a:cubicBezTo>
                  <a:cubicBezTo>
                    <a:pt x="10211" y="13156"/>
                    <a:pt x="13159" y="10211"/>
                    <a:pt x="13159" y="6580"/>
                  </a:cubicBezTo>
                  <a:cubicBezTo>
                    <a:pt x="13159" y="2945"/>
                    <a:pt x="10211" y="1"/>
                    <a:pt x="658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0" name="Google Shape;1990;p74"/>
            <p:cNvSpPr/>
            <p:nvPr/>
          </p:nvSpPr>
          <p:spPr>
            <a:xfrm>
              <a:off x="3850206" y="3943225"/>
              <a:ext cx="38026" cy="112387"/>
            </a:xfrm>
            <a:custGeom>
              <a:avLst/>
              <a:gdLst/>
              <a:ahLst/>
              <a:cxnLst/>
              <a:rect l="l" t="t" r="r" b="b"/>
              <a:pathLst>
                <a:path w="1461" h="4318" extrusionOk="0">
                  <a:moveTo>
                    <a:pt x="60" y="0"/>
                  </a:moveTo>
                  <a:cubicBezTo>
                    <a:pt x="29" y="0"/>
                    <a:pt x="0" y="25"/>
                    <a:pt x="0" y="57"/>
                  </a:cubicBezTo>
                  <a:lnTo>
                    <a:pt x="0" y="4261"/>
                  </a:lnTo>
                  <a:cubicBezTo>
                    <a:pt x="0" y="4293"/>
                    <a:pt x="29" y="4318"/>
                    <a:pt x="60" y="4318"/>
                  </a:cubicBezTo>
                  <a:lnTo>
                    <a:pt x="1404" y="4318"/>
                  </a:lnTo>
                  <a:cubicBezTo>
                    <a:pt x="1436" y="4318"/>
                    <a:pt x="1461" y="4293"/>
                    <a:pt x="1461" y="4261"/>
                  </a:cubicBezTo>
                  <a:lnTo>
                    <a:pt x="1461" y="57"/>
                  </a:lnTo>
                  <a:cubicBezTo>
                    <a:pt x="1461" y="25"/>
                    <a:pt x="1436" y="0"/>
                    <a:pt x="140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1" name="Google Shape;1991;p74"/>
            <p:cNvSpPr/>
            <p:nvPr/>
          </p:nvSpPr>
          <p:spPr>
            <a:xfrm>
              <a:off x="3835188" y="3876126"/>
              <a:ext cx="53044" cy="45522"/>
            </a:xfrm>
            <a:custGeom>
              <a:avLst/>
              <a:gdLst/>
              <a:ahLst/>
              <a:cxnLst/>
              <a:rect l="l" t="t" r="r" b="b"/>
              <a:pathLst>
                <a:path w="2038" h="1749" extrusionOk="0">
                  <a:moveTo>
                    <a:pt x="1160" y="1"/>
                  </a:moveTo>
                  <a:cubicBezTo>
                    <a:pt x="946" y="1"/>
                    <a:pt x="727" y="81"/>
                    <a:pt x="549" y="260"/>
                  </a:cubicBezTo>
                  <a:cubicBezTo>
                    <a:pt x="0" y="809"/>
                    <a:pt x="387" y="1748"/>
                    <a:pt x="1165" y="1748"/>
                  </a:cubicBezTo>
                  <a:cubicBezTo>
                    <a:pt x="1647" y="1748"/>
                    <a:pt x="2038" y="1358"/>
                    <a:pt x="2038" y="876"/>
                  </a:cubicBezTo>
                  <a:cubicBezTo>
                    <a:pt x="2038" y="350"/>
                    <a:pt x="1608" y="1"/>
                    <a:pt x="116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2" name="Google Shape;1992;p74"/>
            <p:cNvSpPr/>
            <p:nvPr/>
          </p:nvSpPr>
          <p:spPr>
            <a:xfrm>
              <a:off x="3924670" y="3943121"/>
              <a:ext cx="119805" cy="112491"/>
            </a:xfrm>
            <a:custGeom>
              <a:avLst/>
              <a:gdLst/>
              <a:ahLst/>
              <a:cxnLst/>
              <a:rect l="l" t="t" r="r" b="b"/>
              <a:pathLst>
                <a:path w="4603" h="4322" extrusionOk="0">
                  <a:moveTo>
                    <a:pt x="70" y="1"/>
                  </a:moveTo>
                  <a:cubicBezTo>
                    <a:pt x="32" y="1"/>
                    <a:pt x="0" y="33"/>
                    <a:pt x="0" y="71"/>
                  </a:cubicBezTo>
                  <a:lnTo>
                    <a:pt x="0" y="4255"/>
                  </a:lnTo>
                  <a:cubicBezTo>
                    <a:pt x="0" y="4290"/>
                    <a:pt x="32" y="4322"/>
                    <a:pt x="70" y="4322"/>
                  </a:cubicBezTo>
                  <a:lnTo>
                    <a:pt x="1390" y="4322"/>
                  </a:lnTo>
                  <a:cubicBezTo>
                    <a:pt x="1429" y="4322"/>
                    <a:pt x="1460" y="4290"/>
                    <a:pt x="1460" y="4255"/>
                  </a:cubicBezTo>
                  <a:lnTo>
                    <a:pt x="1460" y="2766"/>
                  </a:lnTo>
                  <a:cubicBezTo>
                    <a:pt x="1460" y="2281"/>
                    <a:pt x="1569" y="1461"/>
                    <a:pt x="2301" y="1461"/>
                  </a:cubicBezTo>
                  <a:cubicBezTo>
                    <a:pt x="3036" y="1461"/>
                    <a:pt x="3146" y="2281"/>
                    <a:pt x="3146" y="2766"/>
                  </a:cubicBezTo>
                  <a:lnTo>
                    <a:pt x="3146" y="4255"/>
                  </a:lnTo>
                  <a:cubicBezTo>
                    <a:pt x="3146" y="4290"/>
                    <a:pt x="3177" y="4322"/>
                    <a:pt x="3216" y="4322"/>
                  </a:cubicBezTo>
                  <a:lnTo>
                    <a:pt x="4535" y="4322"/>
                  </a:lnTo>
                  <a:cubicBezTo>
                    <a:pt x="4574" y="4322"/>
                    <a:pt x="4602" y="4290"/>
                    <a:pt x="4602" y="4255"/>
                  </a:cubicBezTo>
                  <a:lnTo>
                    <a:pt x="4602" y="2306"/>
                  </a:lnTo>
                  <a:cubicBezTo>
                    <a:pt x="4602" y="1707"/>
                    <a:pt x="4433" y="1151"/>
                    <a:pt x="4127" y="743"/>
                  </a:cubicBezTo>
                  <a:cubicBezTo>
                    <a:pt x="3761" y="258"/>
                    <a:pt x="3230" y="4"/>
                    <a:pt x="2586" y="4"/>
                  </a:cubicBezTo>
                  <a:cubicBezTo>
                    <a:pt x="2581" y="4"/>
                    <a:pt x="2575" y="4"/>
                    <a:pt x="2569" y="4"/>
                  </a:cubicBezTo>
                  <a:cubicBezTo>
                    <a:pt x="2107" y="4"/>
                    <a:pt x="1656" y="148"/>
                    <a:pt x="1277" y="413"/>
                  </a:cubicBezTo>
                  <a:cubicBezTo>
                    <a:pt x="1265" y="420"/>
                    <a:pt x="1253" y="423"/>
                    <a:pt x="1240" y="423"/>
                  </a:cubicBezTo>
                  <a:cubicBezTo>
                    <a:pt x="1205" y="423"/>
                    <a:pt x="1172" y="396"/>
                    <a:pt x="1172" y="356"/>
                  </a:cubicBezTo>
                  <a:lnTo>
                    <a:pt x="1172" y="71"/>
                  </a:lnTo>
                  <a:cubicBezTo>
                    <a:pt x="1172" y="33"/>
                    <a:pt x="1140" y="1"/>
                    <a:pt x="110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3" name="Google Shape;1993;p74"/>
            <p:cNvSpPr/>
            <p:nvPr/>
          </p:nvSpPr>
          <p:spPr>
            <a:xfrm>
              <a:off x="3744430" y="3796534"/>
              <a:ext cx="372480" cy="353610"/>
            </a:xfrm>
            <a:custGeom>
              <a:avLst/>
              <a:gdLst/>
              <a:ahLst/>
              <a:cxnLst/>
              <a:rect l="l" t="t" r="r" b="b"/>
              <a:pathLst>
                <a:path w="14311" h="13586" extrusionOk="0">
                  <a:moveTo>
                    <a:pt x="7513" y="429"/>
                  </a:moveTo>
                  <a:cubicBezTo>
                    <a:pt x="11021" y="429"/>
                    <a:pt x="13878" y="3283"/>
                    <a:pt x="13878" y="6794"/>
                  </a:cubicBezTo>
                  <a:cubicBezTo>
                    <a:pt x="13878" y="10302"/>
                    <a:pt x="11021" y="13155"/>
                    <a:pt x="7513" y="13155"/>
                  </a:cubicBezTo>
                  <a:cubicBezTo>
                    <a:pt x="4005" y="13155"/>
                    <a:pt x="1148" y="10302"/>
                    <a:pt x="1148" y="6794"/>
                  </a:cubicBezTo>
                  <a:cubicBezTo>
                    <a:pt x="1148" y="3283"/>
                    <a:pt x="4005" y="429"/>
                    <a:pt x="7513" y="429"/>
                  </a:cubicBezTo>
                  <a:close/>
                  <a:moveTo>
                    <a:pt x="7512" y="1"/>
                  </a:moveTo>
                  <a:cubicBezTo>
                    <a:pt x="6205" y="1"/>
                    <a:pt x="4891" y="377"/>
                    <a:pt x="3741" y="1147"/>
                  </a:cubicBezTo>
                  <a:cubicBezTo>
                    <a:pt x="1046" y="2945"/>
                    <a:pt x="1" y="6400"/>
                    <a:pt x="1239" y="9391"/>
                  </a:cubicBezTo>
                  <a:cubicBezTo>
                    <a:pt x="2304" y="11966"/>
                    <a:pt x="4809" y="13586"/>
                    <a:pt x="7510" y="13586"/>
                  </a:cubicBezTo>
                  <a:cubicBezTo>
                    <a:pt x="7950" y="13586"/>
                    <a:pt x="8395" y="13543"/>
                    <a:pt x="8839" y="13454"/>
                  </a:cubicBezTo>
                  <a:cubicBezTo>
                    <a:pt x="12016" y="12821"/>
                    <a:pt x="14307" y="10035"/>
                    <a:pt x="14307" y="6794"/>
                  </a:cubicBezTo>
                  <a:cubicBezTo>
                    <a:pt x="14310" y="4989"/>
                    <a:pt x="13593" y="3261"/>
                    <a:pt x="12315" y="1991"/>
                  </a:cubicBezTo>
                  <a:cubicBezTo>
                    <a:pt x="11003" y="677"/>
                    <a:pt x="9264" y="1"/>
                    <a:pt x="75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4" name="Google Shape;1994;p74"/>
            <p:cNvSpPr/>
            <p:nvPr/>
          </p:nvSpPr>
          <p:spPr>
            <a:xfrm>
              <a:off x="3844974" y="3937993"/>
              <a:ext cx="48489" cy="122850"/>
            </a:xfrm>
            <a:custGeom>
              <a:avLst/>
              <a:gdLst/>
              <a:ahLst/>
              <a:cxnLst/>
              <a:rect l="l" t="t" r="r" b="b"/>
              <a:pathLst>
                <a:path w="1863" h="4720" extrusionOk="0">
                  <a:moveTo>
                    <a:pt x="1433" y="430"/>
                  </a:moveTo>
                  <a:lnTo>
                    <a:pt x="1433" y="4290"/>
                  </a:lnTo>
                  <a:lnTo>
                    <a:pt x="430" y="4290"/>
                  </a:lnTo>
                  <a:lnTo>
                    <a:pt x="430" y="430"/>
                  </a:lnTo>
                  <a:close/>
                  <a:moveTo>
                    <a:pt x="216" y="1"/>
                  </a:moveTo>
                  <a:cubicBezTo>
                    <a:pt x="99" y="1"/>
                    <a:pt x="1" y="96"/>
                    <a:pt x="1" y="216"/>
                  </a:cubicBezTo>
                  <a:lnTo>
                    <a:pt x="1" y="4505"/>
                  </a:lnTo>
                  <a:cubicBezTo>
                    <a:pt x="1" y="4624"/>
                    <a:pt x="99" y="4719"/>
                    <a:pt x="216" y="4719"/>
                  </a:cubicBezTo>
                  <a:lnTo>
                    <a:pt x="1648" y="4719"/>
                  </a:lnTo>
                  <a:cubicBezTo>
                    <a:pt x="1767" y="4719"/>
                    <a:pt x="1862" y="4624"/>
                    <a:pt x="1862" y="4505"/>
                  </a:cubicBezTo>
                  <a:lnTo>
                    <a:pt x="1862" y="216"/>
                  </a:lnTo>
                  <a:cubicBezTo>
                    <a:pt x="1862" y="96"/>
                    <a:pt x="1767" y="1"/>
                    <a:pt x="16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5" name="Google Shape;1995;p74"/>
            <p:cNvSpPr/>
            <p:nvPr/>
          </p:nvSpPr>
          <p:spPr>
            <a:xfrm>
              <a:off x="3828134" y="3870973"/>
              <a:ext cx="65329" cy="55881"/>
            </a:xfrm>
            <a:custGeom>
              <a:avLst/>
              <a:gdLst/>
              <a:ahLst/>
              <a:cxnLst/>
              <a:rect l="l" t="t" r="r" b="b"/>
              <a:pathLst>
                <a:path w="2510" h="2147" extrusionOk="0">
                  <a:moveTo>
                    <a:pt x="1431" y="427"/>
                  </a:moveTo>
                  <a:cubicBezTo>
                    <a:pt x="1762" y="427"/>
                    <a:pt x="2080" y="685"/>
                    <a:pt x="2080" y="1074"/>
                  </a:cubicBezTo>
                  <a:cubicBezTo>
                    <a:pt x="2080" y="1429"/>
                    <a:pt x="1791" y="1717"/>
                    <a:pt x="1436" y="1717"/>
                  </a:cubicBezTo>
                  <a:cubicBezTo>
                    <a:pt x="863" y="1717"/>
                    <a:pt x="574" y="1024"/>
                    <a:pt x="982" y="616"/>
                  </a:cubicBezTo>
                  <a:cubicBezTo>
                    <a:pt x="1113" y="486"/>
                    <a:pt x="1273" y="427"/>
                    <a:pt x="1431" y="427"/>
                  </a:cubicBezTo>
                  <a:close/>
                  <a:moveTo>
                    <a:pt x="1436" y="0"/>
                  </a:moveTo>
                  <a:cubicBezTo>
                    <a:pt x="479" y="0"/>
                    <a:pt x="1" y="1154"/>
                    <a:pt x="676" y="1830"/>
                  </a:cubicBezTo>
                  <a:cubicBezTo>
                    <a:pt x="895" y="2049"/>
                    <a:pt x="1165" y="2147"/>
                    <a:pt x="1429" y="2147"/>
                  </a:cubicBezTo>
                  <a:cubicBezTo>
                    <a:pt x="1980" y="2147"/>
                    <a:pt x="2509" y="1720"/>
                    <a:pt x="2509" y="1074"/>
                  </a:cubicBezTo>
                  <a:cubicBezTo>
                    <a:pt x="2509" y="482"/>
                    <a:pt x="2027" y="0"/>
                    <a:pt x="14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6" name="Google Shape;1996;p74"/>
            <p:cNvSpPr/>
            <p:nvPr/>
          </p:nvSpPr>
          <p:spPr>
            <a:xfrm>
              <a:off x="3919439" y="3937993"/>
              <a:ext cx="130346" cy="122850"/>
            </a:xfrm>
            <a:custGeom>
              <a:avLst/>
              <a:gdLst/>
              <a:ahLst/>
              <a:cxnLst/>
              <a:rect l="l" t="t" r="r" b="b"/>
              <a:pathLst>
                <a:path w="5008" h="4720" extrusionOk="0">
                  <a:moveTo>
                    <a:pt x="215" y="1"/>
                  </a:moveTo>
                  <a:cubicBezTo>
                    <a:pt x="99" y="1"/>
                    <a:pt x="0" y="96"/>
                    <a:pt x="0" y="216"/>
                  </a:cubicBezTo>
                  <a:lnTo>
                    <a:pt x="0" y="4505"/>
                  </a:lnTo>
                  <a:cubicBezTo>
                    <a:pt x="0" y="4624"/>
                    <a:pt x="99" y="4719"/>
                    <a:pt x="215" y="4719"/>
                  </a:cubicBezTo>
                  <a:lnTo>
                    <a:pt x="1647" y="4719"/>
                  </a:lnTo>
                  <a:cubicBezTo>
                    <a:pt x="1767" y="4719"/>
                    <a:pt x="1862" y="4624"/>
                    <a:pt x="1862" y="4505"/>
                  </a:cubicBezTo>
                  <a:lnTo>
                    <a:pt x="1862" y="2963"/>
                  </a:lnTo>
                  <a:cubicBezTo>
                    <a:pt x="1862" y="2460"/>
                    <a:pt x="1974" y="1859"/>
                    <a:pt x="2506" y="1859"/>
                  </a:cubicBezTo>
                  <a:cubicBezTo>
                    <a:pt x="2900" y="1859"/>
                    <a:pt x="3065" y="2193"/>
                    <a:pt x="3121" y="2573"/>
                  </a:cubicBezTo>
                  <a:cubicBezTo>
                    <a:pt x="3135" y="2678"/>
                    <a:pt x="3227" y="2756"/>
                    <a:pt x="3332" y="2756"/>
                  </a:cubicBezTo>
                  <a:cubicBezTo>
                    <a:pt x="3463" y="2752"/>
                    <a:pt x="3565" y="2636"/>
                    <a:pt x="3544" y="2506"/>
                  </a:cubicBezTo>
                  <a:cubicBezTo>
                    <a:pt x="3434" y="1816"/>
                    <a:pt x="3069" y="1429"/>
                    <a:pt x="2506" y="1429"/>
                  </a:cubicBezTo>
                  <a:cubicBezTo>
                    <a:pt x="1823" y="1429"/>
                    <a:pt x="1432" y="1989"/>
                    <a:pt x="1432" y="2963"/>
                  </a:cubicBezTo>
                  <a:lnTo>
                    <a:pt x="1432" y="4290"/>
                  </a:lnTo>
                  <a:lnTo>
                    <a:pt x="430" y="4290"/>
                  </a:lnTo>
                  <a:lnTo>
                    <a:pt x="430" y="430"/>
                  </a:lnTo>
                  <a:lnTo>
                    <a:pt x="1144" y="430"/>
                  </a:lnTo>
                  <a:lnTo>
                    <a:pt x="1144" y="712"/>
                  </a:lnTo>
                  <a:cubicBezTo>
                    <a:pt x="1144" y="778"/>
                    <a:pt x="1172" y="842"/>
                    <a:pt x="1225" y="884"/>
                  </a:cubicBezTo>
                  <a:cubicBezTo>
                    <a:pt x="1264" y="916"/>
                    <a:pt x="1311" y="932"/>
                    <a:pt x="1359" y="932"/>
                  </a:cubicBezTo>
                  <a:cubicBezTo>
                    <a:pt x="1407" y="932"/>
                    <a:pt x="1455" y="916"/>
                    <a:pt x="1496" y="884"/>
                  </a:cubicBezTo>
                  <a:cubicBezTo>
                    <a:pt x="1858" y="592"/>
                    <a:pt x="2309" y="430"/>
                    <a:pt x="2776" y="430"/>
                  </a:cubicBezTo>
                  <a:cubicBezTo>
                    <a:pt x="2781" y="430"/>
                    <a:pt x="2786" y="430"/>
                    <a:pt x="2791" y="430"/>
                  </a:cubicBezTo>
                  <a:cubicBezTo>
                    <a:pt x="4026" y="430"/>
                    <a:pt x="4578" y="1472"/>
                    <a:pt x="4578" y="2503"/>
                  </a:cubicBezTo>
                  <a:lnTo>
                    <a:pt x="4578" y="4290"/>
                  </a:lnTo>
                  <a:lnTo>
                    <a:pt x="3575" y="4290"/>
                  </a:lnTo>
                  <a:lnTo>
                    <a:pt x="3575" y="3583"/>
                  </a:lnTo>
                  <a:cubicBezTo>
                    <a:pt x="3575" y="3467"/>
                    <a:pt x="3480" y="3372"/>
                    <a:pt x="3364" y="3372"/>
                  </a:cubicBezTo>
                  <a:cubicBezTo>
                    <a:pt x="3245" y="3372"/>
                    <a:pt x="3150" y="3467"/>
                    <a:pt x="3150" y="3583"/>
                  </a:cubicBezTo>
                  <a:lnTo>
                    <a:pt x="3150" y="4505"/>
                  </a:lnTo>
                  <a:cubicBezTo>
                    <a:pt x="3150" y="4624"/>
                    <a:pt x="3245" y="4719"/>
                    <a:pt x="3364" y="4719"/>
                  </a:cubicBezTo>
                  <a:lnTo>
                    <a:pt x="4793" y="4719"/>
                  </a:lnTo>
                  <a:cubicBezTo>
                    <a:pt x="4912" y="4719"/>
                    <a:pt x="5007" y="4624"/>
                    <a:pt x="5007" y="4505"/>
                  </a:cubicBezTo>
                  <a:lnTo>
                    <a:pt x="5007" y="2503"/>
                  </a:lnTo>
                  <a:cubicBezTo>
                    <a:pt x="5007" y="1028"/>
                    <a:pt x="4096" y="1"/>
                    <a:pt x="2791" y="1"/>
                  </a:cubicBezTo>
                  <a:cubicBezTo>
                    <a:pt x="2365" y="1"/>
                    <a:pt x="1946" y="110"/>
                    <a:pt x="1573" y="314"/>
                  </a:cubicBezTo>
                  <a:lnTo>
                    <a:pt x="1573" y="216"/>
                  </a:lnTo>
                  <a:cubicBezTo>
                    <a:pt x="1573" y="96"/>
                    <a:pt x="1478" y="1"/>
                    <a:pt x="13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97" name="Google Shape;1997;p74"/>
          <p:cNvGrpSpPr/>
          <p:nvPr/>
        </p:nvGrpSpPr>
        <p:grpSpPr>
          <a:xfrm>
            <a:off x="5043576" y="1638997"/>
            <a:ext cx="372480" cy="353610"/>
            <a:chOff x="4186663" y="3796534"/>
            <a:chExt cx="372480" cy="353610"/>
          </a:xfrm>
        </p:grpSpPr>
        <p:sp>
          <p:nvSpPr>
            <p:cNvPr id="1998" name="Google Shape;1998;p74"/>
            <p:cNvSpPr/>
            <p:nvPr/>
          </p:nvSpPr>
          <p:spPr>
            <a:xfrm>
              <a:off x="4211025" y="3802104"/>
              <a:ext cx="342418" cy="342418"/>
            </a:xfrm>
            <a:custGeom>
              <a:avLst/>
              <a:gdLst/>
              <a:ahLst/>
              <a:cxnLst/>
              <a:rect l="l" t="t" r="r" b="b"/>
              <a:pathLst>
                <a:path w="13156" h="13156" extrusionOk="0">
                  <a:moveTo>
                    <a:pt x="6576" y="1"/>
                  </a:moveTo>
                  <a:cubicBezTo>
                    <a:pt x="2945" y="1"/>
                    <a:pt x="0" y="2945"/>
                    <a:pt x="0" y="6580"/>
                  </a:cubicBezTo>
                  <a:cubicBezTo>
                    <a:pt x="0" y="10211"/>
                    <a:pt x="2945" y="13156"/>
                    <a:pt x="6576" y="13156"/>
                  </a:cubicBezTo>
                  <a:cubicBezTo>
                    <a:pt x="10211" y="13156"/>
                    <a:pt x="13156" y="10211"/>
                    <a:pt x="13156" y="6580"/>
                  </a:cubicBezTo>
                  <a:cubicBezTo>
                    <a:pt x="13156" y="2945"/>
                    <a:pt x="10211" y="1"/>
                    <a:pt x="65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9" name="Google Shape;1999;p74"/>
            <p:cNvSpPr/>
            <p:nvPr/>
          </p:nvSpPr>
          <p:spPr>
            <a:xfrm>
              <a:off x="4284370" y="3890988"/>
              <a:ext cx="218241" cy="179564"/>
            </a:xfrm>
            <a:custGeom>
              <a:avLst/>
              <a:gdLst/>
              <a:ahLst/>
              <a:cxnLst/>
              <a:rect l="l" t="t" r="r" b="b"/>
              <a:pathLst>
                <a:path w="8385" h="6899" extrusionOk="0">
                  <a:moveTo>
                    <a:pt x="5479" y="1"/>
                  </a:moveTo>
                  <a:cubicBezTo>
                    <a:pt x="5224" y="1"/>
                    <a:pt x="4967" y="51"/>
                    <a:pt x="4722" y="153"/>
                  </a:cubicBezTo>
                  <a:cubicBezTo>
                    <a:pt x="3998" y="456"/>
                    <a:pt x="3530" y="1163"/>
                    <a:pt x="3530" y="1948"/>
                  </a:cubicBezTo>
                  <a:lnTo>
                    <a:pt x="3530" y="1979"/>
                  </a:lnTo>
                  <a:lnTo>
                    <a:pt x="3435" y="1976"/>
                  </a:lnTo>
                  <a:lnTo>
                    <a:pt x="3431" y="1976"/>
                  </a:lnTo>
                  <a:cubicBezTo>
                    <a:pt x="3234" y="1976"/>
                    <a:pt x="2664" y="1814"/>
                    <a:pt x="2478" y="1754"/>
                  </a:cubicBezTo>
                  <a:cubicBezTo>
                    <a:pt x="1760" y="1508"/>
                    <a:pt x="1112" y="1107"/>
                    <a:pt x="574" y="575"/>
                  </a:cubicBezTo>
                  <a:lnTo>
                    <a:pt x="370" y="375"/>
                  </a:lnTo>
                  <a:cubicBezTo>
                    <a:pt x="357" y="362"/>
                    <a:pt x="341" y="356"/>
                    <a:pt x="325" y="356"/>
                  </a:cubicBezTo>
                  <a:cubicBezTo>
                    <a:pt x="298" y="356"/>
                    <a:pt x="271" y="374"/>
                    <a:pt x="265" y="403"/>
                  </a:cubicBezTo>
                  <a:lnTo>
                    <a:pt x="191" y="681"/>
                  </a:lnTo>
                  <a:cubicBezTo>
                    <a:pt x="1" y="1423"/>
                    <a:pt x="307" y="2208"/>
                    <a:pt x="954" y="2623"/>
                  </a:cubicBezTo>
                  <a:lnTo>
                    <a:pt x="947" y="2623"/>
                  </a:lnTo>
                  <a:cubicBezTo>
                    <a:pt x="817" y="2623"/>
                    <a:pt x="683" y="2609"/>
                    <a:pt x="553" y="2577"/>
                  </a:cubicBezTo>
                  <a:lnTo>
                    <a:pt x="314" y="2521"/>
                  </a:lnTo>
                  <a:cubicBezTo>
                    <a:pt x="309" y="2520"/>
                    <a:pt x="304" y="2519"/>
                    <a:pt x="299" y="2519"/>
                  </a:cubicBezTo>
                  <a:cubicBezTo>
                    <a:pt x="259" y="2519"/>
                    <a:pt x="227" y="2554"/>
                    <a:pt x="236" y="2595"/>
                  </a:cubicBezTo>
                  <a:lnTo>
                    <a:pt x="275" y="2838"/>
                  </a:lnTo>
                  <a:cubicBezTo>
                    <a:pt x="367" y="3376"/>
                    <a:pt x="715" y="3837"/>
                    <a:pt x="1211" y="4066"/>
                  </a:cubicBezTo>
                  <a:cubicBezTo>
                    <a:pt x="1274" y="4090"/>
                    <a:pt x="1257" y="4185"/>
                    <a:pt x="1190" y="4189"/>
                  </a:cubicBezTo>
                  <a:lnTo>
                    <a:pt x="1186" y="4189"/>
                  </a:lnTo>
                  <a:lnTo>
                    <a:pt x="919" y="4203"/>
                  </a:lnTo>
                  <a:cubicBezTo>
                    <a:pt x="873" y="4203"/>
                    <a:pt x="845" y="4256"/>
                    <a:pt x="866" y="4298"/>
                  </a:cubicBezTo>
                  <a:lnTo>
                    <a:pt x="1000" y="4530"/>
                  </a:lnTo>
                  <a:cubicBezTo>
                    <a:pt x="1260" y="4984"/>
                    <a:pt x="1714" y="5297"/>
                    <a:pt x="2235" y="5375"/>
                  </a:cubicBezTo>
                  <a:cubicBezTo>
                    <a:pt x="2291" y="5382"/>
                    <a:pt x="2309" y="5456"/>
                    <a:pt x="2263" y="5487"/>
                  </a:cubicBezTo>
                  <a:cubicBezTo>
                    <a:pt x="1820" y="5818"/>
                    <a:pt x="1306" y="6040"/>
                    <a:pt x="761" y="6135"/>
                  </a:cubicBezTo>
                  <a:lnTo>
                    <a:pt x="173" y="6237"/>
                  </a:lnTo>
                  <a:cubicBezTo>
                    <a:pt x="110" y="6247"/>
                    <a:pt x="99" y="6339"/>
                    <a:pt x="162" y="6360"/>
                  </a:cubicBezTo>
                  <a:lnTo>
                    <a:pt x="718" y="6574"/>
                  </a:lnTo>
                  <a:cubicBezTo>
                    <a:pt x="1281" y="6789"/>
                    <a:pt x="1879" y="6898"/>
                    <a:pt x="2478" y="6898"/>
                  </a:cubicBezTo>
                  <a:cubicBezTo>
                    <a:pt x="5194" y="6898"/>
                    <a:pt x="7414" y="4689"/>
                    <a:pt x="7421" y="1969"/>
                  </a:cubicBezTo>
                  <a:lnTo>
                    <a:pt x="7421" y="1951"/>
                  </a:lnTo>
                  <a:lnTo>
                    <a:pt x="7421" y="1902"/>
                  </a:lnTo>
                  <a:lnTo>
                    <a:pt x="7421" y="1891"/>
                  </a:lnTo>
                  <a:cubicBezTo>
                    <a:pt x="7611" y="1758"/>
                    <a:pt x="7787" y="1610"/>
                    <a:pt x="7949" y="1444"/>
                  </a:cubicBezTo>
                  <a:lnTo>
                    <a:pt x="8343" y="1036"/>
                  </a:lnTo>
                  <a:cubicBezTo>
                    <a:pt x="8384" y="995"/>
                    <a:pt x="8354" y="928"/>
                    <a:pt x="8301" y="928"/>
                  </a:cubicBezTo>
                  <a:cubicBezTo>
                    <a:pt x="8295" y="928"/>
                    <a:pt x="8289" y="929"/>
                    <a:pt x="8283" y="931"/>
                  </a:cubicBezTo>
                  <a:lnTo>
                    <a:pt x="7731" y="1061"/>
                  </a:lnTo>
                  <a:cubicBezTo>
                    <a:pt x="7674" y="1075"/>
                    <a:pt x="7618" y="1089"/>
                    <a:pt x="7558" y="1100"/>
                  </a:cubicBezTo>
                  <a:cubicBezTo>
                    <a:pt x="7554" y="1100"/>
                    <a:pt x="7551" y="1101"/>
                    <a:pt x="7547" y="1101"/>
                  </a:cubicBezTo>
                  <a:cubicBezTo>
                    <a:pt x="7487" y="1101"/>
                    <a:pt x="7456" y="1024"/>
                    <a:pt x="7506" y="987"/>
                  </a:cubicBezTo>
                  <a:cubicBezTo>
                    <a:pt x="7572" y="931"/>
                    <a:pt x="7632" y="875"/>
                    <a:pt x="7688" y="811"/>
                  </a:cubicBezTo>
                  <a:lnTo>
                    <a:pt x="8118" y="343"/>
                  </a:lnTo>
                  <a:cubicBezTo>
                    <a:pt x="8154" y="300"/>
                    <a:pt x="8122" y="236"/>
                    <a:pt x="8072" y="236"/>
                  </a:cubicBezTo>
                  <a:cubicBezTo>
                    <a:pt x="8064" y="236"/>
                    <a:pt x="8056" y="238"/>
                    <a:pt x="8047" y="241"/>
                  </a:cubicBezTo>
                  <a:lnTo>
                    <a:pt x="7449" y="442"/>
                  </a:lnTo>
                  <a:cubicBezTo>
                    <a:pt x="7266" y="502"/>
                    <a:pt x="7080" y="544"/>
                    <a:pt x="6893" y="572"/>
                  </a:cubicBezTo>
                  <a:cubicBezTo>
                    <a:pt x="6890" y="573"/>
                    <a:pt x="6886" y="573"/>
                    <a:pt x="6882" y="573"/>
                  </a:cubicBezTo>
                  <a:cubicBezTo>
                    <a:pt x="6865" y="573"/>
                    <a:pt x="6849" y="566"/>
                    <a:pt x="6837" y="554"/>
                  </a:cubicBezTo>
                  <a:cubicBezTo>
                    <a:pt x="6467" y="191"/>
                    <a:pt x="5977" y="1"/>
                    <a:pt x="547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0" name="Google Shape;2000;p74"/>
            <p:cNvSpPr/>
            <p:nvPr/>
          </p:nvSpPr>
          <p:spPr>
            <a:xfrm>
              <a:off x="4186663" y="3796534"/>
              <a:ext cx="372480" cy="353610"/>
            </a:xfrm>
            <a:custGeom>
              <a:avLst/>
              <a:gdLst/>
              <a:ahLst/>
              <a:cxnLst/>
              <a:rect l="l" t="t" r="r" b="b"/>
              <a:pathLst>
                <a:path w="14311" h="13586" extrusionOk="0">
                  <a:moveTo>
                    <a:pt x="7512" y="429"/>
                  </a:moveTo>
                  <a:cubicBezTo>
                    <a:pt x="11024" y="429"/>
                    <a:pt x="13877" y="3283"/>
                    <a:pt x="13877" y="6794"/>
                  </a:cubicBezTo>
                  <a:cubicBezTo>
                    <a:pt x="13877" y="10302"/>
                    <a:pt x="11024" y="13155"/>
                    <a:pt x="7512" y="13155"/>
                  </a:cubicBezTo>
                  <a:cubicBezTo>
                    <a:pt x="4004" y="13155"/>
                    <a:pt x="1151" y="10302"/>
                    <a:pt x="1151" y="6794"/>
                  </a:cubicBezTo>
                  <a:cubicBezTo>
                    <a:pt x="1151" y="3283"/>
                    <a:pt x="4004" y="429"/>
                    <a:pt x="7512" y="429"/>
                  </a:cubicBezTo>
                  <a:close/>
                  <a:moveTo>
                    <a:pt x="7512" y="1"/>
                  </a:moveTo>
                  <a:cubicBezTo>
                    <a:pt x="6205" y="1"/>
                    <a:pt x="4891" y="377"/>
                    <a:pt x="3741" y="1147"/>
                  </a:cubicBezTo>
                  <a:cubicBezTo>
                    <a:pt x="1045" y="2945"/>
                    <a:pt x="0" y="6400"/>
                    <a:pt x="1239" y="9391"/>
                  </a:cubicBezTo>
                  <a:cubicBezTo>
                    <a:pt x="2307" y="11966"/>
                    <a:pt x="4809" y="13586"/>
                    <a:pt x="7510" y="13586"/>
                  </a:cubicBezTo>
                  <a:cubicBezTo>
                    <a:pt x="7950" y="13586"/>
                    <a:pt x="8394" y="13543"/>
                    <a:pt x="8839" y="13454"/>
                  </a:cubicBezTo>
                  <a:cubicBezTo>
                    <a:pt x="12016" y="12825"/>
                    <a:pt x="14307" y="10035"/>
                    <a:pt x="14307" y="6794"/>
                  </a:cubicBezTo>
                  <a:cubicBezTo>
                    <a:pt x="14310" y="4989"/>
                    <a:pt x="13596" y="3261"/>
                    <a:pt x="12315" y="1991"/>
                  </a:cubicBezTo>
                  <a:cubicBezTo>
                    <a:pt x="11003" y="677"/>
                    <a:pt x="9264" y="1"/>
                    <a:pt x="75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1" name="Google Shape;2001;p74"/>
            <p:cNvSpPr/>
            <p:nvPr/>
          </p:nvSpPr>
          <p:spPr>
            <a:xfrm>
              <a:off x="4277785" y="3885834"/>
              <a:ext cx="231515" cy="189871"/>
            </a:xfrm>
            <a:custGeom>
              <a:avLst/>
              <a:gdLst/>
              <a:ahLst/>
              <a:cxnLst/>
              <a:rect l="l" t="t" r="r" b="b"/>
              <a:pathLst>
                <a:path w="8895" h="7295" extrusionOk="0">
                  <a:moveTo>
                    <a:pt x="5726" y="0"/>
                  </a:moveTo>
                  <a:cubicBezTo>
                    <a:pt x="5464" y="0"/>
                    <a:pt x="5200" y="48"/>
                    <a:pt x="4947" y="147"/>
                  </a:cubicBezTo>
                  <a:cubicBezTo>
                    <a:pt x="4184" y="446"/>
                    <a:pt x="3660" y="1153"/>
                    <a:pt x="3589" y="1970"/>
                  </a:cubicBezTo>
                  <a:cubicBezTo>
                    <a:pt x="3322" y="1917"/>
                    <a:pt x="3054" y="1850"/>
                    <a:pt x="2794" y="1766"/>
                  </a:cubicBezTo>
                  <a:cubicBezTo>
                    <a:pt x="2006" y="1498"/>
                    <a:pt x="1302" y="1027"/>
                    <a:pt x="750" y="404"/>
                  </a:cubicBezTo>
                  <a:cubicBezTo>
                    <a:pt x="718" y="365"/>
                    <a:pt x="672" y="341"/>
                    <a:pt x="627" y="330"/>
                  </a:cubicBezTo>
                  <a:cubicBezTo>
                    <a:pt x="613" y="328"/>
                    <a:pt x="600" y="326"/>
                    <a:pt x="586" y="326"/>
                  </a:cubicBezTo>
                  <a:cubicBezTo>
                    <a:pt x="506" y="326"/>
                    <a:pt x="431" y="371"/>
                    <a:pt x="394" y="446"/>
                  </a:cubicBezTo>
                  <a:cubicBezTo>
                    <a:pt x="64" y="1104"/>
                    <a:pt x="130" y="1889"/>
                    <a:pt x="560" y="2487"/>
                  </a:cubicBezTo>
                  <a:cubicBezTo>
                    <a:pt x="547" y="2485"/>
                    <a:pt x="533" y="2483"/>
                    <a:pt x="520" y="2483"/>
                  </a:cubicBezTo>
                  <a:cubicBezTo>
                    <a:pt x="456" y="2483"/>
                    <a:pt x="393" y="2511"/>
                    <a:pt x="352" y="2561"/>
                  </a:cubicBezTo>
                  <a:cubicBezTo>
                    <a:pt x="324" y="2600"/>
                    <a:pt x="306" y="2645"/>
                    <a:pt x="306" y="2695"/>
                  </a:cubicBezTo>
                  <a:lnTo>
                    <a:pt x="306" y="2761"/>
                  </a:lnTo>
                  <a:cubicBezTo>
                    <a:pt x="306" y="3324"/>
                    <a:pt x="560" y="3856"/>
                    <a:pt x="1000" y="4207"/>
                  </a:cubicBezTo>
                  <a:cubicBezTo>
                    <a:pt x="968" y="4229"/>
                    <a:pt x="943" y="4257"/>
                    <a:pt x="929" y="4288"/>
                  </a:cubicBezTo>
                  <a:cubicBezTo>
                    <a:pt x="905" y="4341"/>
                    <a:pt x="897" y="4401"/>
                    <a:pt x="915" y="4454"/>
                  </a:cubicBezTo>
                  <a:cubicBezTo>
                    <a:pt x="1102" y="5041"/>
                    <a:pt x="1559" y="5506"/>
                    <a:pt x="2143" y="5696"/>
                  </a:cubicBezTo>
                  <a:cubicBezTo>
                    <a:pt x="1619" y="6016"/>
                    <a:pt x="1017" y="6185"/>
                    <a:pt x="401" y="6185"/>
                  </a:cubicBezTo>
                  <a:cubicBezTo>
                    <a:pt x="349" y="6185"/>
                    <a:pt x="292" y="6185"/>
                    <a:pt x="236" y="6181"/>
                  </a:cubicBezTo>
                  <a:cubicBezTo>
                    <a:pt x="231" y="6181"/>
                    <a:pt x="227" y="6181"/>
                    <a:pt x="222" y="6181"/>
                  </a:cubicBezTo>
                  <a:cubicBezTo>
                    <a:pt x="119" y="6181"/>
                    <a:pt x="31" y="6256"/>
                    <a:pt x="14" y="6361"/>
                  </a:cubicBezTo>
                  <a:cubicBezTo>
                    <a:pt x="0" y="6449"/>
                    <a:pt x="43" y="6537"/>
                    <a:pt x="123" y="6582"/>
                  </a:cubicBezTo>
                  <a:cubicBezTo>
                    <a:pt x="930" y="7059"/>
                    <a:pt x="1832" y="7294"/>
                    <a:pt x="2731" y="7294"/>
                  </a:cubicBezTo>
                  <a:cubicBezTo>
                    <a:pt x="3793" y="7294"/>
                    <a:pt x="4851" y="6966"/>
                    <a:pt x="5746" y="6319"/>
                  </a:cubicBezTo>
                  <a:cubicBezTo>
                    <a:pt x="5855" y="6241"/>
                    <a:pt x="5866" y="6086"/>
                    <a:pt x="5774" y="5991"/>
                  </a:cubicBezTo>
                  <a:cubicBezTo>
                    <a:pt x="5732" y="5949"/>
                    <a:pt x="5676" y="5927"/>
                    <a:pt x="5621" y="5927"/>
                  </a:cubicBezTo>
                  <a:cubicBezTo>
                    <a:pt x="5576" y="5927"/>
                    <a:pt x="5531" y="5942"/>
                    <a:pt x="5493" y="5970"/>
                  </a:cubicBezTo>
                  <a:cubicBezTo>
                    <a:pt x="4675" y="6560"/>
                    <a:pt x="3705" y="6864"/>
                    <a:pt x="2726" y="6864"/>
                  </a:cubicBezTo>
                  <a:cubicBezTo>
                    <a:pt x="2163" y="6864"/>
                    <a:pt x="1597" y="6763"/>
                    <a:pt x="1056" y="6558"/>
                  </a:cubicBezTo>
                  <a:cubicBezTo>
                    <a:pt x="1703" y="6442"/>
                    <a:pt x="2312" y="6160"/>
                    <a:pt x="2815" y="5741"/>
                  </a:cubicBezTo>
                  <a:cubicBezTo>
                    <a:pt x="2878" y="5692"/>
                    <a:pt x="2910" y="5611"/>
                    <a:pt x="2896" y="5530"/>
                  </a:cubicBezTo>
                  <a:cubicBezTo>
                    <a:pt x="2875" y="5432"/>
                    <a:pt x="2790" y="5362"/>
                    <a:pt x="2692" y="5358"/>
                  </a:cubicBezTo>
                  <a:cubicBezTo>
                    <a:pt x="2175" y="5344"/>
                    <a:pt x="1707" y="5062"/>
                    <a:pt x="1450" y="4612"/>
                  </a:cubicBezTo>
                  <a:cubicBezTo>
                    <a:pt x="1573" y="4609"/>
                    <a:pt x="1693" y="4591"/>
                    <a:pt x="1809" y="4566"/>
                  </a:cubicBezTo>
                  <a:cubicBezTo>
                    <a:pt x="1900" y="4549"/>
                    <a:pt x="1971" y="4475"/>
                    <a:pt x="1985" y="4380"/>
                  </a:cubicBezTo>
                  <a:cubicBezTo>
                    <a:pt x="1999" y="4274"/>
                    <a:pt x="1928" y="4172"/>
                    <a:pt x="1823" y="4144"/>
                  </a:cubicBezTo>
                  <a:cubicBezTo>
                    <a:pt x="1270" y="4010"/>
                    <a:pt x="852" y="3560"/>
                    <a:pt x="757" y="2997"/>
                  </a:cubicBezTo>
                  <a:lnTo>
                    <a:pt x="757" y="2997"/>
                  </a:lnTo>
                  <a:cubicBezTo>
                    <a:pt x="898" y="3030"/>
                    <a:pt x="1045" y="3048"/>
                    <a:pt x="1190" y="3048"/>
                  </a:cubicBezTo>
                  <a:cubicBezTo>
                    <a:pt x="1215" y="3048"/>
                    <a:pt x="1239" y="3047"/>
                    <a:pt x="1263" y="3046"/>
                  </a:cubicBezTo>
                  <a:cubicBezTo>
                    <a:pt x="1369" y="3043"/>
                    <a:pt x="1457" y="2962"/>
                    <a:pt x="1471" y="2856"/>
                  </a:cubicBezTo>
                  <a:cubicBezTo>
                    <a:pt x="1478" y="2772"/>
                    <a:pt x="1436" y="2691"/>
                    <a:pt x="1362" y="2645"/>
                  </a:cubicBezTo>
                  <a:cubicBezTo>
                    <a:pt x="778" y="2290"/>
                    <a:pt x="496" y="1597"/>
                    <a:pt x="669" y="935"/>
                  </a:cubicBezTo>
                  <a:lnTo>
                    <a:pt x="669" y="935"/>
                  </a:lnTo>
                  <a:cubicBezTo>
                    <a:pt x="1232" y="1491"/>
                    <a:pt x="1911" y="1913"/>
                    <a:pt x="2660" y="2170"/>
                  </a:cubicBezTo>
                  <a:cubicBezTo>
                    <a:pt x="2667" y="2174"/>
                    <a:pt x="3406" y="2402"/>
                    <a:pt x="3684" y="2402"/>
                  </a:cubicBezTo>
                  <a:lnTo>
                    <a:pt x="3790" y="2410"/>
                  </a:lnTo>
                  <a:cubicBezTo>
                    <a:pt x="3792" y="2410"/>
                    <a:pt x="3794" y="2410"/>
                    <a:pt x="3796" y="2410"/>
                  </a:cubicBezTo>
                  <a:cubicBezTo>
                    <a:pt x="3920" y="2410"/>
                    <a:pt x="4022" y="2309"/>
                    <a:pt x="4015" y="2184"/>
                  </a:cubicBezTo>
                  <a:lnTo>
                    <a:pt x="4015" y="2149"/>
                  </a:lnTo>
                  <a:cubicBezTo>
                    <a:pt x="4015" y="1449"/>
                    <a:pt x="4437" y="823"/>
                    <a:pt x="5081" y="559"/>
                  </a:cubicBezTo>
                  <a:cubicBezTo>
                    <a:pt x="5293" y="473"/>
                    <a:pt x="5514" y="431"/>
                    <a:pt x="5734" y="431"/>
                  </a:cubicBezTo>
                  <a:cubicBezTo>
                    <a:pt x="6187" y="431"/>
                    <a:pt x="6631" y="608"/>
                    <a:pt x="6960" y="942"/>
                  </a:cubicBezTo>
                  <a:cubicBezTo>
                    <a:pt x="7000" y="985"/>
                    <a:pt x="7056" y="1007"/>
                    <a:pt x="7114" y="1007"/>
                  </a:cubicBezTo>
                  <a:cubicBezTo>
                    <a:pt x="7123" y="1007"/>
                    <a:pt x="7131" y="1007"/>
                    <a:pt x="7139" y="1006"/>
                  </a:cubicBezTo>
                  <a:cubicBezTo>
                    <a:pt x="7354" y="974"/>
                    <a:pt x="7569" y="925"/>
                    <a:pt x="7776" y="854"/>
                  </a:cubicBezTo>
                  <a:lnTo>
                    <a:pt x="7776" y="854"/>
                  </a:lnTo>
                  <a:cubicBezTo>
                    <a:pt x="7667" y="978"/>
                    <a:pt x="7537" y="1080"/>
                    <a:pt x="7393" y="1160"/>
                  </a:cubicBezTo>
                  <a:cubicBezTo>
                    <a:pt x="7294" y="1213"/>
                    <a:pt x="7252" y="1336"/>
                    <a:pt x="7298" y="1438"/>
                  </a:cubicBezTo>
                  <a:lnTo>
                    <a:pt x="7301" y="1445"/>
                  </a:lnTo>
                  <a:cubicBezTo>
                    <a:pt x="7337" y="1519"/>
                    <a:pt x="7413" y="1570"/>
                    <a:pt x="7493" y="1570"/>
                  </a:cubicBezTo>
                  <a:cubicBezTo>
                    <a:pt x="7501" y="1570"/>
                    <a:pt x="7508" y="1570"/>
                    <a:pt x="7516" y="1569"/>
                  </a:cubicBezTo>
                  <a:cubicBezTo>
                    <a:pt x="7695" y="1551"/>
                    <a:pt x="7868" y="1523"/>
                    <a:pt x="8040" y="1481"/>
                  </a:cubicBezTo>
                  <a:lnTo>
                    <a:pt x="8040" y="1481"/>
                  </a:lnTo>
                  <a:cubicBezTo>
                    <a:pt x="7889" y="1639"/>
                    <a:pt x="7720" y="1783"/>
                    <a:pt x="7540" y="1906"/>
                  </a:cubicBezTo>
                  <a:cubicBezTo>
                    <a:pt x="7484" y="1949"/>
                    <a:pt x="7449" y="2019"/>
                    <a:pt x="7452" y="2089"/>
                  </a:cubicBezTo>
                  <a:lnTo>
                    <a:pt x="7452" y="2103"/>
                  </a:lnTo>
                  <a:lnTo>
                    <a:pt x="7452" y="2146"/>
                  </a:lnTo>
                  <a:lnTo>
                    <a:pt x="7452" y="2167"/>
                  </a:lnTo>
                  <a:cubicBezTo>
                    <a:pt x="7445" y="3324"/>
                    <a:pt x="7016" y="4440"/>
                    <a:pt x="6239" y="5298"/>
                  </a:cubicBezTo>
                  <a:cubicBezTo>
                    <a:pt x="6165" y="5383"/>
                    <a:pt x="6168" y="5513"/>
                    <a:pt x="6249" y="5594"/>
                  </a:cubicBezTo>
                  <a:cubicBezTo>
                    <a:pt x="6291" y="5636"/>
                    <a:pt x="6347" y="5657"/>
                    <a:pt x="6402" y="5657"/>
                  </a:cubicBezTo>
                  <a:cubicBezTo>
                    <a:pt x="6461" y="5657"/>
                    <a:pt x="6520" y="5632"/>
                    <a:pt x="6562" y="5583"/>
                  </a:cubicBezTo>
                  <a:cubicBezTo>
                    <a:pt x="7403" y="4654"/>
                    <a:pt x="7871" y="3444"/>
                    <a:pt x="7878" y="2191"/>
                  </a:cubicBezTo>
                  <a:cubicBezTo>
                    <a:pt x="8262" y="1906"/>
                    <a:pt x="8589" y="1555"/>
                    <a:pt x="8842" y="1153"/>
                  </a:cubicBezTo>
                  <a:cubicBezTo>
                    <a:pt x="8895" y="1062"/>
                    <a:pt x="8877" y="946"/>
                    <a:pt x="8796" y="879"/>
                  </a:cubicBezTo>
                  <a:cubicBezTo>
                    <a:pt x="8758" y="844"/>
                    <a:pt x="8707" y="827"/>
                    <a:pt x="8655" y="827"/>
                  </a:cubicBezTo>
                  <a:cubicBezTo>
                    <a:pt x="8623" y="827"/>
                    <a:pt x="8591" y="834"/>
                    <a:pt x="8561" y="847"/>
                  </a:cubicBezTo>
                  <a:cubicBezTo>
                    <a:pt x="8452" y="900"/>
                    <a:pt x="8339" y="946"/>
                    <a:pt x="8223" y="985"/>
                  </a:cubicBezTo>
                  <a:cubicBezTo>
                    <a:pt x="8339" y="826"/>
                    <a:pt x="8427" y="654"/>
                    <a:pt x="8494" y="467"/>
                  </a:cubicBezTo>
                  <a:cubicBezTo>
                    <a:pt x="8522" y="393"/>
                    <a:pt x="8504" y="305"/>
                    <a:pt x="8452" y="246"/>
                  </a:cubicBezTo>
                  <a:cubicBezTo>
                    <a:pt x="8410" y="200"/>
                    <a:pt x="8351" y="176"/>
                    <a:pt x="8292" y="176"/>
                  </a:cubicBezTo>
                  <a:cubicBezTo>
                    <a:pt x="8256" y="176"/>
                    <a:pt x="8220" y="185"/>
                    <a:pt x="8188" y="203"/>
                  </a:cubicBezTo>
                  <a:cubicBezTo>
                    <a:pt x="7875" y="383"/>
                    <a:pt x="7533" y="506"/>
                    <a:pt x="7182" y="566"/>
                  </a:cubicBezTo>
                  <a:cubicBezTo>
                    <a:pt x="6777" y="196"/>
                    <a:pt x="6255" y="0"/>
                    <a:pt x="57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02" name="Google Shape;2002;p74"/>
          <p:cNvGrpSpPr/>
          <p:nvPr/>
        </p:nvGrpSpPr>
        <p:grpSpPr>
          <a:xfrm>
            <a:off x="4165952" y="1639334"/>
            <a:ext cx="371722" cy="352903"/>
            <a:chOff x="5060406" y="3354899"/>
            <a:chExt cx="402776" cy="382344"/>
          </a:xfrm>
        </p:grpSpPr>
        <p:sp>
          <p:nvSpPr>
            <p:cNvPr id="2003" name="Google Shape;2003;p74"/>
            <p:cNvSpPr/>
            <p:nvPr/>
          </p:nvSpPr>
          <p:spPr>
            <a:xfrm>
              <a:off x="5086772" y="3360990"/>
              <a:ext cx="370267" cy="370163"/>
            </a:xfrm>
            <a:custGeom>
              <a:avLst/>
              <a:gdLst/>
              <a:ahLst/>
              <a:cxnLst/>
              <a:rect l="l" t="t" r="r" b="b"/>
              <a:pathLst>
                <a:path w="14226" h="14222" extrusionOk="0">
                  <a:moveTo>
                    <a:pt x="7115" y="0"/>
                  </a:moveTo>
                  <a:cubicBezTo>
                    <a:pt x="3185" y="0"/>
                    <a:pt x="1" y="3184"/>
                    <a:pt x="1" y="7111"/>
                  </a:cubicBezTo>
                  <a:cubicBezTo>
                    <a:pt x="1" y="11037"/>
                    <a:pt x="3185" y="14222"/>
                    <a:pt x="7115" y="14222"/>
                  </a:cubicBezTo>
                  <a:cubicBezTo>
                    <a:pt x="11042" y="14222"/>
                    <a:pt x="14226" y="11037"/>
                    <a:pt x="14226" y="7111"/>
                  </a:cubicBezTo>
                  <a:cubicBezTo>
                    <a:pt x="14226" y="3184"/>
                    <a:pt x="11042" y="0"/>
                    <a:pt x="711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4" name="Google Shape;2004;p74"/>
            <p:cNvSpPr/>
            <p:nvPr/>
          </p:nvSpPr>
          <p:spPr>
            <a:xfrm>
              <a:off x="5143278" y="3411249"/>
              <a:ext cx="257178" cy="249682"/>
            </a:xfrm>
            <a:custGeom>
              <a:avLst/>
              <a:gdLst/>
              <a:ahLst/>
              <a:cxnLst/>
              <a:rect l="l" t="t" r="r" b="b"/>
              <a:pathLst>
                <a:path w="9881" h="9593" extrusionOk="0">
                  <a:moveTo>
                    <a:pt x="4930" y="1"/>
                  </a:moveTo>
                  <a:cubicBezTo>
                    <a:pt x="4339" y="32"/>
                    <a:pt x="2404" y="310"/>
                    <a:pt x="2287" y="2485"/>
                  </a:cubicBezTo>
                  <a:lnTo>
                    <a:pt x="2287" y="2495"/>
                  </a:lnTo>
                  <a:lnTo>
                    <a:pt x="2287" y="3730"/>
                  </a:lnTo>
                  <a:lnTo>
                    <a:pt x="1823" y="3593"/>
                  </a:lnTo>
                  <a:cubicBezTo>
                    <a:pt x="1762" y="3575"/>
                    <a:pt x="1701" y="3566"/>
                    <a:pt x="1640" y="3566"/>
                  </a:cubicBezTo>
                  <a:cubicBezTo>
                    <a:pt x="1382" y="3566"/>
                    <a:pt x="1142" y="3723"/>
                    <a:pt x="1045" y="3977"/>
                  </a:cubicBezTo>
                  <a:cubicBezTo>
                    <a:pt x="922" y="4286"/>
                    <a:pt x="1060" y="4635"/>
                    <a:pt x="1359" y="4782"/>
                  </a:cubicBezTo>
                  <a:lnTo>
                    <a:pt x="1995" y="5095"/>
                  </a:lnTo>
                  <a:cubicBezTo>
                    <a:pt x="2115" y="5155"/>
                    <a:pt x="2168" y="5300"/>
                    <a:pt x="2115" y="5423"/>
                  </a:cubicBezTo>
                  <a:cubicBezTo>
                    <a:pt x="1925" y="5891"/>
                    <a:pt x="1418" y="6721"/>
                    <a:pt x="197" y="7013"/>
                  </a:cubicBezTo>
                  <a:cubicBezTo>
                    <a:pt x="78" y="7041"/>
                    <a:pt x="0" y="7157"/>
                    <a:pt x="22" y="7277"/>
                  </a:cubicBezTo>
                  <a:cubicBezTo>
                    <a:pt x="29" y="7312"/>
                    <a:pt x="166" y="8072"/>
                    <a:pt x="1341" y="8128"/>
                  </a:cubicBezTo>
                  <a:cubicBezTo>
                    <a:pt x="1397" y="8336"/>
                    <a:pt x="1482" y="8607"/>
                    <a:pt x="1570" y="8719"/>
                  </a:cubicBezTo>
                  <a:cubicBezTo>
                    <a:pt x="1616" y="8776"/>
                    <a:pt x="1683" y="8806"/>
                    <a:pt x="1752" y="8806"/>
                  </a:cubicBezTo>
                  <a:cubicBezTo>
                    <a:pt x="1778" y="8806"/>
                    <a:pt x="1804" y="8802"/>
                    <a:pt x="1830" y="8793"/>
                  </a:cubicBezTo>
                  <a:cubicBezTo>
                    <a:pt x="1833" y="8793"/>
                    <a:pt x="2199" y="8665"/>
                    <a:pt x="2608" y="8665"/>
                  </a:cubicBezTo>
                  <a:cubicBezTo>
                    <a:pt x="2707" y="8665"/>
                    <a:pt x="2808" y="8673"/>
                    <a:pt x="2907" y="8691"/>
                  </a:cubicBezTo>
                  <a:cubicBezTo>
                    <a:pt x="2914" y="8691"/>
                    <a:pt x="3515" y="8818"/>
                    <a:pt x="3888" y="9184"/>
                  </a:cubicBezTo>
                  <a:cubicBezTo>
                    <a:pt x="4061" y="9356"/>
                    <a:pt x="4275" y="9479"/>
                    <a:pt x="4508" y="9539"/>
                  </a:cubicBezTo>
                  <a:cubicBezTo>
                    <a:pt x="4650" y="9574"/>
                    <a:pt x="4795" y="9592"/>
                    <a:pt x="4940" y="9592"/>
                  </a:cubicBezTo>
                  <a:cubicBezTo>
                    <a:pt x="5086" y="9592"/>
                    <a:pt x="5231" y="9574"/>
                    <a:pt x="5373" y="9539"/>
                  </a:cubicBezTo>
                  <a:cubicBezTo>
                    <a:pt x="5609" y="9479"/>
                    <a:pt x="5820" y="9356"/>
                    <a:pt x="5992" y="9184"/>
                  </a:cubicBezTo>
                  <a:cubicBezTo>
                    <a:pt x="6362" y="8818"/>
                    <a:pt x="6971" y="8695"/>
                    <a:pt x="6974" y="8691"/>
                  </a:cubicBezTo>
                  <a:cubicBezTo>
                    <a:pt x="7074" y="8673"/>
                    <a:pt x="7177" y="8665"/>
                    <a:pt x="7277" y="8665"/>
                  </a:cubicBezTo>
                  <a:cubicBezTo>
                    <a:pt x="7684" y="8665"/>
                    <a:pt x="8049" y="8791"/>
                    <a:pt x="8054" y="8793"/>
                  </a:cubicBezTo>
                  <a:cubicBezTo>
                    <a:pt x="8079" y="8802"/>
                    <a:pt x="8105" y="8806"/>
                    <a:pt x="8131" y="8806"/>
                  </a:cubicBezTo>
                  <a:cubicBezTo>
                    <a:pt x="8200" y="8806"/>
                    <a:pt x="8268" y="8776"/>
                    <a:pt x="8311" y="8719"/>
                  </a:cubicBezTo>
                  <a:cubicBezTo>
                    <a:pt x="8399" y="8607"/>
                    <a:pt x="8487" y="8332"/>
                    <a:pt x="8543" y="8128"/>
                  </a:cubicBezTo>
                  <a:cubicBezTo>
                    <a:pt x="9719" y="8072"/>
                    <a:pt x="9856" y="7312"/>
                    <a:pt x="9863" y="7277"/>
                  </a:cubicBezTo>
                  <a:cubicBezTo>
                    <a:pt x="9880" y="7157"/>
                    <a:pt x="9806" y="7041"/>
                    <a:pt x="9687" y="7013"/>
                  </a:cubicBezTo>
                  <a:cubicBezTo>
                    <a:pt x="8466" y="6721"/>
                    <a:pt x="7963" y="5891"/>
                    <a:pt x="7769" y="5423"/>
                  </a:cubicBezTo>
                  <a:cubicBezTo>
                    <a:pt x="7716" y="5300"/>
                    <a:pt x="7769" y="5155"/>
                    <a:pt x="7889" y="5095"/>
                  </a:cubicBezTo>
                  <a:lnTo>
                    <a:pt x="8526" y="4782"/>
                  </a:lnTo>
                  <a:cubicBezTo>
                    <a:pt x="8825" y="4635"/>
                    <a:pt x="8962" y="4286"/>
                    <a:pt x="8839" y="3977"/>
                  </a:cubicBezTo>
                  <a:cubicBezTo>
                    <a:pt x="8742" y="3723"/>
                    <a:pt x="8502" y="3566"/>
                    <a:pt x="8244" y="3566"/>
                  </a:cubicBezTo>
                  <a:cubicBezTo>
                    <a:pt x="8184" y="3566"/>
                    <a:pt x="8122" y="3575"/>
                    <a:pt x="8061" y="3593"/>
                  </a:cubicBezTo>
                  <a:lnTo>
                    <a:pt x="7600" y="3730"/>
                  </a:lnTo>
                  <a:lnTo>
                    <a:pt x="7600" y="2495"/>
                  </a:lnTo>
                  <a:lnTo>
                    <a:pt x="7600" y="2485"/>
                  </a:lnTo>
                  <a:cubicBezTo>
                    <a:pt x="7484" y="310"/>
                    <a:pt x="5549" y="32"/>
                    <a:pt x="495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5" name="Google Shape;2005;p74"/>
            <p:cNvSpPr/>
            <p:nvPr/>
          </p:nvSpPr>
          <p:spPr>
            <a:xfrm>
              <a:off x="5060406" y="3354899"/>
              <a:ext cx="402776" cy="382344"/>
            </a:xfrm>
            <a:custGeom>
              <a:avLst/>
              <a:gdLst/>
              <a:ahLst/>
              <a:cxnLst/>
              <a:rect l="l" t="t" r="r" b="b"/>
              <a:pathLst>
                <a:path w="15475" h="14690" extrusionOk="0">
                  <a:moveTo>
                    <a:pt x="8128" y="466"/>
                  </a:moveTo>
                  <a:cubicBezTo>
                    <a:pt x="11921" y="466"/>
                    <a:pt x="15007" y="3552"/>
                    <a:pt x="15007" y="7345"/>
                  </a:cubicBezTo>
                  <a:cubicBezTo>
                    <a:pt x="15007" y="11138"/>
                    <a:pt x="11921" y="14223"/>
                    <a:pt x="8124" y="14223"/>
                  </a:cubicBezTo>
                  <a:cubicBezTo>
                    <a:pt x="4331" y="14223"/>
                    <a:pt x="1246" y="11138"/>
                    <a:pt x="1246" y="7345"/>
                  </a:cubicBezTo>
                  <a:cubicBezTo>
                    <a:pt x="1246" y="3552"/>
                    <a:pt x="4331" y="466"/>
                    <a:pt x="8128" y="466"/>
                  </a:cubicBezTo>
                  <a:close/>
                  <a:moveTo>
                    <a:pt x="8122" y="0"/>
                  </a:moveTo>
                  <a:cubicBezTo>
                    <a:pt x="6710" y="0"/>
                    <a:pt x="5290" y="406"/>
                    <a:pt x="4046" y="1237"/>
                  </a:cubicBezTo>
                  <a:cubicBezTo>
                    <a:pt x="1133" y="3186"/>
                    <a:pt x="0" y="6919"/>
                    <a:pt x="1341" y="10156"/>
                  </a:cubicBezTo>
                  <a:cubicBezTo>
                    <a:pt x="2493" y="12939"/>
                    <a:pt x="5199" y="14690"/>
                    <a:pt x="8120" y="14690"/>
                  </a:cubicBezTo>
                  <a:cubicBezTo>
                    <a:pt x="8596" y="14690"/>
                    <a:pt x="9078" y="14643"/>
                    <a:pt x="9560" y="14547"/>
                  </a:cubicBezTo>
                  <a:cubicBezTo>
                    <a:pt x="12994" y="13865"/>
                    <a:pt x="15471" y="10849"/>
                    <a:pt x="15471" y="7345"/>
                  </a:cubicBezTo>
                  <a:cubicBezTo>
                    <a:pt x="15475" y="5396"/>
                    <a:pt x="14700" y="3527"/>
                    <a:pt x="13318" y="2152"/>
                  </a:cubicBezTo>
                  <a:cubicBezTo>
                    <a:pt x="11898" y="732"/>
                    <a:pt x="10017" y="0"/>
                    <a:pt x="81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6" name="Google Shape;2006;p74"/>
            <p:cNvSpPr/>
            <p:nvPr/>
          </p:nvSpPr>
          <p:spPr>
            <a:xfrm>
              <a:off x="5143356" y="3411249"/>
              <a:ext cx="257178" cy="249682"/>
            </a:xfrm>
            <a:custGeom>
              <a:avLst/>
              <a:gdLst/>
              <a:ahLst/>
              <a:cxnLst/>
              <a:rect l="l" t="t" r="r" b="b"/>
              <a:pathLst>
                <a:path w="9881" h="9593" extrusionOk="0">
                  <a:moveTo>
                    <a:pt x="4930" y="1"/>
                  </a:moveTo>
                  <a:cubicBezTo>
                    <a:pt x="4339" y="32"/>
                    <a:pt x="2404" y="310"/>
                    <a:pt x="2288" y="2485"/>
                  </a:cubicBezTo>
                  <a:lnTo>
                    <a:pt x="2288" y="2495"/>
                  </a:lnTo>
                  <a:lnTo>
                    <a:pt x="2288" y="3730"/>
                  </a:lnTo>
                  <a:lnTo>
                    <a:pt x="1824" y="3597"/>
                  </a:lnTo>
                  <a:cubicBezTo>
                    <a:pt x="1760" y="3577"/>
                    <a:pt x="1696" y="3569"/>
                    <a:pt x="1636" y="3569"/>
                  </a:cubicBezTo>
                  <a:cubicBezTo>
                    <a:pt x="1181" y="3569"/>
                    <a:pt x="845" y="4064"/>
                    <a:pt x="1074" y="4508"/>
                  </a:cubicBezTo>
                  <a:cubicBezTo>
                    <a:pt x="1141" y="4627"/>
                    <a:pt x="1243" y="4730"/>
                    <a:pt x="1370" y="4789"/>
                  </a:cubicBezTo>
                  <a:lnTo>
                    <a:pt x="1996" y="5095"/>
                  </a:lnTo>
                  <a:cubicBezTo>
                    <a:pt x="2112" y="5155"/>
                    <a:pt x="2165" y="5300"/>
                    <a:pt x="2116" y="5423"/>
                  </a:cubicBezTo>
                  <a:cubicBezTo>
                    <a:pt x="1922" y="5891"/>
                    <a:pt x="1419" y="6721"/>
                    <a:pt x="198" y="7013"/>
                  </a:cubicBezTo>
                  <a:cubicBezTo>
                    <a:pt x="78" y="7041"/>
                    <a:pt x="1" y="7157"/>
                    <a:pt x="22" y="7277"/>
                  </a:cubicBezTo>
                  <a:cubicBezTo>
                    <a:pt x="26" y="7312"/>
                    <a:pt x="163" y="8072"/>
                    <a:pt x="1342" y="8128"/>
                  </a:cubicBezTo>
                  <a:cubicBezTo>
                    <a:pt x="1394" y="8336"/>
                    <a:pt x="1479" y="8607"/>
                    <a:pt x="1570" y="8719"/>
                  </a:cubicBezTo>
                  <a:cubicBezTo>
                    <a:pt x="1616" y="8776"/>
                    <a:pt x="1682" y="8808"/>
                    <a:pt x="1752" y="8808"/>
                  </a:cubicBezTo>
                  <a:cubicBezTo>
                    <a:pt x="1778" y="8808"/>
                    <a:pt x="1804" y="8803"/>
                    <a:pt x="1831" y="8793"/>
                  </a:cubicBezTo>
                  <a:cubicBezTo>
                    <a:pt x="1833" y="8793"/>
                    <a:pt x="2197" y="8665"/>
                    <a:pt x="2607" y="8665"/>
                  </a:cubicBezTo>
                  <a:cubicBezTo>
                    <a:pt x="2706" y="8665"/>
                    <a:pt x="2807" y="8673"/>
                    <a:pt x="2907" y="8691"/>
                  </a:cubicBezTo>
                  <a:cubicBezTo>
                    <a:pt x="2914" y="8691"/>
                    <a:pt x="3516" y="8818"/>
                    <a:pt x="3889" y="9184"/>
                  </a:cubicBezTo>
                  <a:cubicBezTo>
                    <a:pt x="4061" y="9356"/>
                    <a:pt x="4272" y="9479"/>
                    <a:pt x="4508" y="9539"/>
                  </a:cubicBezTo>
                  <a:cubicBezTo>
                    <a:pt x="4651" y="9574"/>
                    <a:pt x="4796" y="9592"/>
                    <a:pt x="4941" y="9592"/>
                  </a:cubicBezTo>
                  <a:cubicBezTo>
                    <a:pt x="5086" y="9592"/>
                    <a:pt x="5231" y="9574"/>
                    <a:pt x="5374" y="9539"/>
                  </a:cubicBezTo>
                  <a:cubicBezTo>
                    <a:pt x="5606" y="9479"/>
                    <a:pt x="5821" y="9356"/>
                    <a:pt x="5993" y="9184"/>
                  </a:cubicBezTo>
                  <a:cubicBezTo>
                    <a:pt x="6362" y="8818"/>
                    <a:pt x="6968" y="8695"/>
                    <a:pt x="6975" y="8691"/>
                  </a:cubicBezTo>
                  <a:cubicBezTo>
                    <a:pt x="7074" y="8673"/>
                    <a:pt x="7175" y="8665"/>
                    <a:pt x="7273" y="8665"/>
                  </a:cubicBezTo>
                  <a:cubicBezTo>
                    <a:pt x="7682" y="8665"/>
                    <a:pt x="8048" y="8793"/>
                    <a:pt x="8051" y="8793"/>
                  </a:cubicBezTo>
                  <a:cubicBezTo>
                    <a:pt x="8077" y="8802"/>
                    <a:pt x="8103" y="8806"/>
                    <a:pt x="8129" y="8806"/>
                  </a:cubicBezTo>
                  <a:cubicBezTo>
                    <a:pt x="8199" y="8806"/>
                    <a:pt x="8265" y="8776"/>
                    <a:pt x="8312" y="8719"/>
                  </a:cubicBezTo>
                  <a:cubicBezTo>
                    <a:pt x="8400" y="8607"/>
                    <a:pt x="8488" y="8336"/>
                    <a:pt x="8540" y="8128"/>
                  </a:cubicBezTo>
                  <a:cubicBezTo>
                    <a:pt x="9719" y="8072"/>
                    <a:pt x="9856" y="7312"/>
                    <a:pt x="9860" y="7277"/>
                  </a:cubicBezTo>
                  <a:cubicBezTo>
                    <a:pt x="9881" y="7157"/>
                    <a:pt x="9803" y="7041"/>
                    <a:pt x="9684" y="7013"/>
                  </a:cubicBezTo>
                  <a:cubicBezTo>
                    <a:pt x="8463" y="6721"/>
                    <a:pt x="7960" y="5891"/>
                    <a:pt x="7766" y="5423"/>
                  </a:cubicBezTo>
                  <a:cubicBezTo>
                    <a:pt x="7713" y="5300"/>
                    <a:pt x="7766" y="5155"/>
                    <a:pt x="7886" y="5095"/>
                  </a:cubicBezTo>
                  <a:lnTo>
                    <a:pt x="8512" y="4789"/>
                  </a:lnTo>
                  <a:cubicBezTo>
                    <a:pt x="8635" y="4726"/>
                    <a:pt x="8741" y="4627"/>
                    <a:pt x="8808" y="4504"/>
                  </a:cubicBezTo>
                  <a:cubicBezTo>
                    <a:pt x="9037" y="4064"/>
                    <a:pt x="8701" y="3569"/>
                    <a:pt x="8246" y="3569"/>
                  </a:cubicBezTo>
                  <a:cubicBezTo>
                    <a:pt x="8185" y="3569"/>
                    <a:pt x="8122" y="3577"/>
                    <a:pt x="8058" y="3597"/>
                  </a:cubicBezTo>
                  <a:lnTo>
                    <a:pt x="7594" y="3730"/>
                  </a:lnTo>
                  <a:lnTo>
                    <a:pt x="7594" y="3002"/>
                  </a:lnTo>
                  <a:cubicBezTo>
                    <a:pt x="7594" y="2875"/>
                    <a:pt x="7492" y="2770"/>
                    <a:pt x="7362" y="2770"/>
                  </a:cubicBezTo>
                  <a:cubicBezTo>
                    <a:pt x="7235" y="2770"/>
                    <a:pt x="7133" y="2875"/>
                    <a:pt x="7133" y="3002"/>
                  </a:cubicBezTo>
                  <a:lnTo>
                    <a:pt x="7133" y="4033"/>
                  </a:lnTo>
                  <a:cubicBezTo>
                    <a:pt x="7129" y="4082"/>
                    <a:pt x="7147" y="4131"/>
                    <a:pt x="7175" y="4174"/>
                  </a:cubicBezTo>
                  <a:cubicBezTo>
                    <a:pt x="7219" y="4236"/>
                    <a:pt x="7289" y="4271"/>
                    <a:pt x="7363" y="4271"/>
                  </a:cubicBezTo>
                  <a:cubicBezTo>
                    <a:pt x="7385" y="4271"/>
                    <a:pt x="7407" y="4268"/>
                    <a:pt x="7428" y="4262"/>
                  </a:cubicBezTo>
                  <a:lnTo>
                    <a:pt x="8192" y="4040"/>
                  </a:lnTo>
                  <a:cubicBezTo>
                    <a:pt x="8208" y="4035"/>
                    <a:pt x="8224" y="4033"/>
                    <a:pt x="8240" y="4033"/>
                  </a:cubicBezTo>
                  <a:cubicBezTo>
                    <a:pt x="8295" y="4033"/>
                    <a:pt x="8350" y="4060"/>
                    <a:pt x="8386" y="4107"/>
                  </a:cubicBezTo>
                  <a:cubicBezTo>
                    <a:pt x="8445" y="4195"/>
                    <a:pt x="8414" y="4318"/>
                    <a:pt x="8319" y="4367"/>
                  </a:cubicBezTo>
                  <a:lnTo>
                    <a:pt x="7682" y="4680"/>
                  </a:lnTo>
                  <a:cubicBezTo>
                    <a:pt x="7344" y="4849"/>
                    <a:pt x="7196" y="5250"/>
                    <a:pt x="7337" y="5599"/>
                  </a:cubicBezTo>
                  <a:cubicBezTo>
                    <a:pt x="7548" y="6112"/>
                    <a:pt x="8076" y="6992"/>
                    <a:pt x="9293" y="7386"/>
                  </a:cubicBezTo>
                  <a:cubicBezTo>
                    <a:pt x="9173" y="7513"/>
                    <a:pt x="8918" y="7668"/>
                    <a:pt x="8396" y="7668"/>
                  </a:cubicBezTo>
                  <a:cubicBezTo>
                    <a:pt x="8384" y="7668"/>
                    <a:pt x="8373" y="7668"/>
                    <a:pt x="8361" y="7667"/>
                  </a:cubicBezTo>
                  <a:cubicBezTo>
                    <a:pt x="8252" y="7667"/>
                    <a:pt x="8157" y="7741"/>
                    <a:pt x="8132" y="7847"/>
                  </a:cubicBezTo>
                  <a:cubicBezTo>
                    <a:pt x="8097" y="8009"/>
                    <a:pt x="8044" y="8181"/>
                    <a:pt x="8006" y="8297"/>
                  </a:cubicBezTo>
                  <a:cubicBezTo>
                    <a:pt x="7832" y="8253"/>
                    <a:pt x="7568" y="8203"/>
                    <a:pt x="7278" y="8203"/>
                  </a:cubicBezTo>
                  <a:cubicBezTo>
                    <a:pt x="7149" y="8203"/>
                    <a:pt x="7016" y="8213"/>
                    <a:pt x="6883" y="8237"/>
                  </a:cubicBezTo>
                  <a:cubicBezTo>
                    <a:pt x="6855" y="8244"/>
                    <a:pt x="6137" y="8389"/>
                    <a:pt x="5666" y="8853"/>
                  </a:cubicBezTo>
                  <a:cubicBezTo>
                    <a:pt x="5557" y="8966"/>
                    <a:pt x="5416" y="9050"/>
                    <a:pt x="5261" y="9089"/>
                  </a:cubicBezTo>
                  <a:cubicBezTo>
                    <a:pt x="5156" y="9115"/>
                    <a:pt x="5048" y="9128"/>
                    <a:pt x="4941" y="9128"/>
                  </a:cubicBezTo>
                  <a:cubicBezTo>
                    <a:pt x="4834" y="9128"/>
                    <a:pt x="4726" y="9115"/>
                    <a:pt x="4621" y="9089"/>
                  </a:cubicBezTo>
                  <a:cubicBezTo>
                    <a:pt x="4466" y="9050"/>
                    <a:pt x="4325" y="8966"/>
                    <a:pt x="4216" y="8853"/>
                  </a:cubicBezTo>
                  <a:cubicBezTo>
                    <a:pt x="3745" y="8389"/>
                    <a:pt x="3027" y="8244"/>
                    <a:pt x="2995" y="8237"/>
                  </a:cubicBezTo>
                  <a:cubicBezTo>
                    <a:pt x="2864" y="8213"/>
                    <a:pt x="2731" y="8203"/>
                    <a:pt x="2603" y="8203"/>
                  </a:cubicBezTo>
                  <a:cubicBezTo>
                    <a:pt x="2314" y="8203"/>
                    <a:pt x="2049" y="8253"/>
                    <a:pt x="1876" y="8297"/>
                  </a:cubicBezTo>
                  <a:cubicBezTo>
                    <a:pt x="1838" y="8181"/>
                    <a:pt x="1785" y="8009"/>
                    <a:pt x="1750" y="7847"/>
                  </a:cubicBezTo>
                  <a:cubicBezTo>
                    <a:pt x="1726" y="7744"/>
                    <a:pt x="1631" y="7667"/>
                    <a:pt x="1528" y="7667"/>
                  </a:cubicBezTo>
                  <a:cubicBezTo>
                    <a:pt x="1526" y="7667"/>
                    <a:pt x="1523" y="7667"/>
                    <a:pt x="1521" y="7667"/>
                  </a:cubicBezTo>
                  <a:cubicBezTo>
                    <a:pt x="1509" y="7668"/>
                    <a:pt x="1497" y="7668"/>
                    <a:pt x="1485" y="7668"/>
                  </a:cubicBezTo>
                  <a:cubicBezTo>
                    <a:pt x="964" y="7668"/>
                    <a:pt x="712" y="7517"/>
                    <a:pt x="589" y="7386"/>
                  </a:cubicBezTo>
                  <a:cubicBezTo>
                    <a:pt x="1806" y="6988"/>
                    <a:pt x="2334" y="6109"/>
                    <a:pt x="2545" y="5599"/>
                  </a:cubicBezTo>
                  <a:cubicBezTo>
                    <a:pt x="2686" y="5250"/>
                    <a:pt x="2538" y="4849"/>
                    <a:pt x="2200" y="4680"/>
                  </a:cubicBezTo>
                  <a:lnTo>
                    <a:pt x="1563" y="4367"/>
                  </a:lnTo>
                  <a:cubicBezTo>
                    <a:pt x="1468" y="4318"/>
                    <a:pt x="1437" y="4195"/>
                    <a:pt x="1496" y="4107"/>
                  </a:cubicBezTo>
                  <a:cubicBezTo>
                    <a:pt x="1532" y="4060"/>
                    <a:pt x="1587" y="4033"/>
                    <a:pt x="1642" y="4033"/>
                  </a:cubicBezTo>
                  <a:cubicBezTo>
                    <a:pt x="1658" y="4033"/>
                    <a:pt x="1674" y="4035"/>
                    <a:pt x="1690" y="4040"/>
                  </a:cubicBezTo>
                  <a:lnTo>
                    <a:pt x="2453" y="4262"/>
                  </a:lnTo>
                  <a:cubicBezTo>
                    <a:pt x="2474" y="4268"/>
                    <a:pt x="2496" y="4271"/>
                    <a:pt x="2518" y="4271"/>
                  </a:cubicBezTo>
                  <a:cubicBezTo>
                    <a:pt x="2591" y="4271"/>
                    <a:pt x="2663" y="4236"/>
                    <a:pt x="2707" y="4174"/>
                  </a:cubicBezTo>
                  <a:cubicBezTo>
                    <a:pt x="2735" y="4131"/>
                    <a:pt x="2749" y="4082"/>
                    <a:pt x="2749" y="4033"/>
                  </a:cubicBezTo>
                  <a:lnTo>
                    <a:pt x="2749" y="2502"/>
                  </a:lnTo>
                  <a:cubicBezTo>
                    <a:pt x="2847" y="778"/>
                    <a:pt x="4304" y="504"/>
                    <a:pt x="4944" y="465"/>
                  </a:cubicBezTo>
                  <a:cubicBezTo>
                    <a:pt x="5504" y="497"/>
                    <a:pt x="6697" y="715"/>
                    <a:pt x="7045" y="1936"/>
                  </a:cubicBezTo>
                  <a:cubicBezTo>
                    <a:pt x="7073" y="2034"/>
                    <a:pt x="7165" y="2105"/>
                    <a:pt x="7267" y="2105"/>
                  </a:cubicBezTo>
                  <a:lnTo>
                    <a:pt x="7270" y="2105"/>
                  </a:lnTo>
                  <a:cubicBezTo>
                    <a:pt x="7425" y="2105"/>
                    <a:pt x="7534" y="1957"/>
                    <a:pt x="7492" y="1809"/>
                  </a:cubicBezTo>
                  <a:cubicBezTo>
                    <a:pt x="7059" y="251"/>
                    <a:pt x="5483" y="29"/>
                    <a:pt x="49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6"/>
        <p:cNvGrpSpPr/>
        <p:nvPr/>
      </p:nvGrpSpPr>
      <p:grpSpPr>
        <a:xfrm>
          <a:off x="0" y="0"/>
          <a:ext cx="0" cy="0"/>
          <a:chOff x="0" y="0"/>
          <a:chExt cx="0" cy="0"/>
        </a:xfrm>
      </p:grpSpPr>
      <p:grpSp>
        <p:nvGrpSpPr>
          <p:cNvPr id="567" name="Google Shape;567;p36"/>
          <p:cNvGrpSpPr/>
          <p:nvPr/>
        </p:nvGrpSpPr>
        <p:grpSpPr>
          <a:xfrm>
            <a:off x="289050" y="317600"/>
            <a:ext cx="8547000" cy="4508100"/>
            <a:chOff x="289050" y="317600"/>
            <a:chExt cx="8547000" cy="4508100"/>
          </a:xfrm>
        </p:grpSpPr>
        <p:sp>
          <p:nvSpPr>
            <p:cNvPr id="568" name="Google Shape;568;p36"/>
            <p:cNvSpPr/>
            <p:nvPr/>
          </p:nvSpPr>
          <p:spPr>
            <a:xfrm rot="10800000">
              <a:off x="289050" y="317600"/>
              <a:ext cx="8547000" cy="4508100"/>
            </a:xfrm>
            <a:prstGeom prst="roundRect">
              <a:avLst>
                <a:gd name="adj" fmla="val 6443"/>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9" name="Google Shape;569;p36"/>
            <p:cNvSpPr/>
            <p:nvPr/>
          </p:nvSpPr>
          <p:spPr>
            <a:xfrm rot="10800000" flipH="1">
              <a:off x="8268133" y="327820"/>
              <a:ext cx="556238" cy="4486706"/>
            </a:xfrm>
            <a:custGeom>
              <a:avLst/>
              <a:gdLst/>
              <a:ahLst/>
              <a:cxnLst/>
              <a:rect l="l" t="t" r="r" b="b"/>
              <a:pathLst>
                <a:path w="4360" h="34878" extrusionOk="0">
                  <a:moveTo>
                    <a:pt x="0" y="0"/>
                  </a:moveTo>
                  <a:cubicBezTo>
                    <a:pt x="1210" y="0"/>
                    <a:pt x="2191" y="959"/>
                    <a:pt x="2191" y="2169"/>
                  </a:cubicBezTo>
                  <a:lnTo>
                    <a:pt x="2191" y="5638"/>
                  </a:lnTo>
                  <a:lnTo>
                    <a:pt x="2191" y="32709"/>
                  </a:lnTo>
                  <a:cubicBezTo>
                    <a:pt x="2191" y="33919"/>
                    <a:pt x="1210" y="34877"/>
                    <a:pt x="0" y="34877"/>
                  </a:cubicBezTo>
                  <a:lnTo>
                    <a:pt x="2191" y="34877"/>
                  </a:lnTo>
                  <a:cubicBezTo>
                    <a:pt x="3378" y="34877"/>
                    <a:pt x="4360" y="33919"/>
                    <a:pt x="4360" y="32709"/>
                  </a:cubicBezTo>
                  <a:lnTo>
                    <a:pt x="4360" y="5638"/>
                  </a:lnTo>
                  <a:lnTo>
                    <a:pt x="4360" y="2169"/>
                  </a:lnTo>
                  <a:cubicBezTo>
                    <a:pt x="4360" y="959"/>
                    <a:pt x="3378" y="0"/>
                    <a:pt x="21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0" name="Google Shape;570;p36"/>
            <p:cNvSpPr/>
            <p:nvPr/>
          </p:nvSpPr>
          <p:spPr>
            <a:xfrm rot="10800000">
              <a:off x="300211" y="327820"/>
              <a:ext cx="556238" cy="4486706"/>
            </a:xfrm>
            <a:custGeom>
              <a:avLst/>
              <a:gdLst/>
              <a:ahLst/>
              <a:cxnLst/>
              <a:rect l="l" t="t" r="r" b="b"/>
              <a:pathLst>
                <a:path w="4360" h="34878" extrusionOk="0">
                  <a:moveTo>
                    <a:pt x="0" y="0"/>
                  </a:moveTo>
                  <a:cubicBezTo>
                    <a:pt x="1210" y="0"/>
                    <a:pt x="2191" y="959"/>
                    <a:pt x="2191" y="2169"/>
                  </a:cubicBezTo>
                  <a:lnTo>
                    <a:pt x="2191" y="5638"/>
                  </a:lnTo>
                  <a:lnTo>
                    <a:pt x="2191" y="32709"/>
                  </a:lnTo>
                  <a:cubicBezTo>
                    <a:pt x="2191" y="33919"/>
                    <a:pt x="1210" y="34877"/>
                    <a:pt x="0" y="34877"/>
                  </a:cubicBezTo>
                  <a:lnTo>
                    <a:pt x="2191" y="34877"/>
                  </a:lnTo>
                  <a:cubicBezTo>
                    <a:pt x="3378" y="34877"/>
                    <a:pt x="4360" y="33919"/>
                    <a:pt x="4360" y="32709"/>
                  </a:cubicBezTo>
                  <a:lnTo>
                    <a:pt x="4360" y="5638"/>
                  </a:lnTo>
                  <a:lnTo>
                    <a:pt x="4360" y="2169"/>
                  </a:lnTo>
                  <a:cubicBezTo>
                    <a:pt x="4360" y="959"/>
                    <a:pt x="3378" y="0"/>
                    <a:pt x="2191" y="0"/>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571" name="Google Shape;571;p36"/>
            <p:cNvCxnSpPr/>
            <p:nvPr/>
          </p:nvCxnSpPr>
          <p:spPr>
            <a:xfrm rot="10800000">
              <a:off x="293090" y="1017724"/>
              <a:ext cx="8538300" cy="0"/>
            </a:xfrm>
            <a:prstGeom prst="straightConnector1">
              <a:avLst/>
            </a:prstGeom>
            <a:noFill/>
            <a:ln w="19050" cap="flat" cmpd="sng">
              <a:solidFill>
                <a:schemeClr val="dk1"/>
              </a:solidFill>
              <a:prstDash val="solid"/>
              <a:round/>
              <a:headEnd type="none" w="med" len="med"/>
              <a:tailEnd type="none" w="med" len="med"/>
            </a:ln>
          </p:spPr>
        </p:cxnSp>
      </p:grpSp>
      <p:sp>
        <p:nvSpPr>
          <p:cNvPr id="572" name="Google Shape;572;p36"/>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t>Anggota Kelompok 1</a:t>
            </a:r>
            <a:endParaRPr dirty="0"/>
          </a:p>
        </p:txBody>
      </p:sp>
      <p:graphicFrame>
        <p:nvGraphicFramePr>
          <p:cNvPr id="4" name="Diagram 3"/>
          <p:cNvGraphicFramePr/>
          <p:nvPr/>
        </p:nvGraphicFramePr>
        <p:xfrm>
          <a:off x="720000" y="1152475"/>
          <a:ext cx="7704000" cy="34509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7"/>
        <p:cNvGrpSpPr/>
        <p:nvPr/>
      </p:nvGrpSpPr>
      <p:grpSpPr>
        <a:xfrm>
          <a:off x="0" y="0"/>
          <a:ext cx="0" cy="0"/>
          <a:chOff x="0" y="0"/>
          <a:chExt cx="0" cy="0"/>
        </a:xfrm>
      </p:grpSpPr>
      <p:grpSp>
        <p:nvGrpSpPr>
          <p:cNvPr id="578" name="Google Shape;578;p37"/>
          <p:cNvGrpSpPr/>
          <p:nvPr/>
        </p:nvGrpSpPr>
        <p:grpSpPr>
          <a:xfrm>
            <a:off x="1919261" y="547426"/>
            <a:ext cx="5309975" cy="4025973"/>
            <a:chOff x="1785525" y="1086825"/>
            <a:chExt cx="4141300" cy="3139895"/>
          </a:xfrm>
        </p:grpSpPr>
        <p:sp>
          <p:nvSpPr>
            <p:cNvPr id="579" name="Google Shape;579;p37"/>
            <p:cNvSpPr/>
            <p:nvPr/>
          </p:nvSpPr>
          <p:spPr>
            <a:xfrm>
              <a:off x="1785525" y="1086825"/>
              <a:ext cx="4141300" cy="3139875"/>
            </a:xfrm>
            <a:custGeom>
              <a:avLst/>
              <a:gdLst/>
              <a:ahLst/>
              <a:cxnLst/>
              <a:rect l="l" t="t" r="r" b="b"/>
              <a:pathLst>
                <a:path w="165652" h="125595" extrusionOk="0">
                  <a:moveTo>
                    <a:pt x="8011" y="1"/>
                  </a:moveTo>
                  <a:cubicBezTo>
                    <a:pt x="3587" y="1"/>
                    <a:pt x="0" y="3605"/>
                    <a:pt x="0" y="8030"/>
                  </a:cubicBezTo>
                  <a:lnTo>
                    <a:pt x="0" y="117566"/>
                  </a:lnTo>
                  <a:cubicBezTo>
                    <a:pt x="0" y="122009"/>
                    <a:pt x="3587" y="125595"/>
                    <a:pt x="8011" y="125595"/>
                  </a:cubicBezTo>
                  <a:lnTo>
                    <a:pt x="134320" y="125595"/>
                  </a:lnTo>
                  <a:lnTo>
                    <a:pt x="165651" y="96583"/>
                  </a:lnTo>
                  <a:lnTo>
                    <a:pt x="165651" y="8030"/>
                  </a:lnTo>
                  <a:cubicBezTo>
                    <a:pt x="165651" y="5907"/>
                    <a:pt x="164795" y="3855"/>
                    <a:pt x="163296" y="2356"/>
                  </a:cubicBezTo>
                  <a:cubicBezTo>
                    <a:pt x="161797" y="857"/>
                    <a:pt x="159745" y="1"/>
                    <a:pt x="157622"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0" name="Google Shape;580;p37"/>
            <p:cNvSpPr/>
            <p:nvPr/>
          </p:nvSpPr>
          <p:spPr>
            <a:xfrm>
              <a:off x="5527575" y="1094425"/>
              <a:ext cx="392550" cy="2579600"/>
            </a:xfrm>
            <a:custGeom>
              <a:avLst/>
              <a:gdLst/>
              <a:ahLst/>
              <a:cxnLst/>
              <a:rect l="l" t="t" r="r" b="b"/>
              <a:pathLst>
                <a:path w="15702" h="103184" extrusionOk="0">
                  <a:moveTo>
                    <a:pt x="0" y="0"/>
                  </a:moveTo>
                  <a:cubicBezTo>
                    <a:pt x="4282" y="0"/>
                    <a:pt x="7815" y="3444"/>
                    <a:pt x="7815" y="7797"/>
                  </a:cubicBezTo>
                  <a:lnTo>
                    <a:pt x="7815" y="20251"/>
                  </a:lnTo>
                  <a:lnTo>
                    <a:pt x="7815" y="103184"/>
                  </a:lnTo>
                  <a:lnTo>
                    <a:pt x="15702" y="95976"/>
                  </a:lnTo>
                  <a:lnTo>
                    <a:pt x="15702" y="20251"/>
                  </a:lnTo>
                  <a:lnTo>
                    <a:pt x="15702" y="7797"/>
                  </a:lnTo>
                  <a:cubicBezTo>
                    <a:pt x="15702" y="3444"/>
                    <a:pt x="12169" y="0"/>
                    <a:pt x="781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1" name="Google Shape;581;p37"/>
            <p:cNvSpPr/>
            <p:nvPr/>
          </p:nvSpPr>
          <p:spPr>
            <a:xfrm>
              <a:off x="5139985" y="3503490"/>
              <a:ext cx="786770" cy="723230"/>
            </a:xfrm>
            <a:custGeom>
              <a:avLst/>
              <a:gdLst/>
              <a:ahLst/>
              <a:cxnLst/>
              <a:rect l="l" t="t" r="r" b="b"/>
              <a:pathLst>
                <a:path w="32064" h="29334" extrusionOk="0">
                  <a:moveTo>
                    <a:pt x="7815" y="1"/>
                  </a:moveTo>
                  <a:cubicBezTo>
                    <a:pt x="3462" y="1"/>
                    <a:pt x="0" y="3516"/>
                    <a:pt x="0" y="7887"/>
                  </a:cubicBezTo>
                  <a:lnTo>
                    <a:pt x="0" y="29334"/>
                  </a:lnTo>
                  <a:lnTo>
                    <a:pt x="32063" y="1"/>
                  </a:ln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2" name="Google Shape;582;p37"/>
            <p:cNvSpPr/>
            <p:nvPr/>
          </p:nvSpPr>
          <p:spPr>
            <a:xfrm>
              <a:off x="1792650" y="1094850"/>
              <a:ext cx="388100" cy="3124275"/>
            </a:xfrm>
            <a:custGeom>
              <a:avLst/>
              <a:gdLst/>
              <a:ahLst/>
              <a:cxnLst/>
              <a:rect l="l" t="t" r="r" b="b"/>
              <a:pathLst>
                <a:path w="15524" h="124971" extrusionOk="0">
                  <a:moveTo>
                    <a:pt x="15524" y="124971"/>
                  </a:moveTo>
                  <a:cubicBezTo>
                    <a:pt x="11206" y="124971"/>
                    <a:pt x="7709" y="121545"/>
                    <a:pt x="7709" y="117209"/>
                  </a:cubicBezTo>
                  <a:lnTo>
                    <a:pt x="7709" y="104773"/>
                  </a:lnTo>
                  <a:lnTo>
                    <a:pt x="7709" y="7762"/>
                  </a:lnTo>
                  <a:cubicBezTo>
                    <a:pt x="7709" y="3427"/>
                    <a:pt x="11206" y="1"/>
                    <a:pt x="15524" y="1"/>
                  </a:cubicBezTo>
                  <a:lnTo>
                    <a:pt x="7709" y="1"/>
                  </a:lnTo>
                  <a:cubicBezTo>
                    <a:pt x="3498" y="1"/>
                    <a:pt x="1" y="3427"/>
                    <a:pt x="1" y="7762"/>
                  </a:cubicBezTo>
                  <a:lnTo>
                    <a:pt x="1" y="104773"/>
                  </a:lnTo>
                  <a:lnTo>
                    <a:pt x="1" y="117209"/>
                  </a:lnTo>
                  <a:cubicBezTo>
                    <a:pt x="1" y="121545"/>
                    <a:pt x="3498" y="124971"/>
                    <a:pt x="7709" y="12497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83" name="Google Shape;583;p37"/>
          <p:cNvSpPr txBox="1">
            <a:spLocks noGrp="1"/>
          </p:cNvSpPr>
          <p:nvPr>
            <p:ph type="title"/>
          </p:nvPr>
        </p:nvSpPr>
        <p:spPr>
          <a:xfrm>
            <a:off x="2771218" y="1595330"/>
            <a:ext cx="3600900" cy="1297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t>Let’s Start!</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8"/>
        <p:cNvGrpSpPr/>
        <p:nvPr/>
      </p:nvGrpSpPr>
      <p:grpSpPr>
        <a:xfrm>
          <a:off x="0" y="0"/>
          <a:ext cx="0" cy="0"/>
          <a:chOff x="0" y="0"/>
          <a:chExt cx="0" cy="0"/>
        </a:xfrm>
      </p:grpSpPr>
      <p:grpSp>
        <p:nvGrpSpPr>
          <p:cNvPr id="589" name="Google Shape;589;p38"/>
          <p:cNvGrpSpPr/>
          <p:nvPr/>
        </p:nvGrpSpPr>
        <p:grpSpPr>
          <a:xfrm>
            <a:off x="868530" y="3128224"/>
            <a:ext cx="3469999" cy="1263647"/>
            <a:chOff x="951625" y="3121263"/>
            <a:chExt cx="3311700" cy="1206000"/>
          </a:xfrm>
        </p:grpSpPr>
        <p:sp>
          <p:nvSpPr>
            <p:cNvPr id="590" name="Google Shape;590;p38"/>
            <p:cNvSpPr/>
            <p:nvPr/>
          </p:nvSpPr>
          <p:spPr>
            <a:xfrm>
              <a:off x="951625" y="3121263"/>
              <a:ext cx="3311700" cy="1206000"/>
            </a:xfrm>
            <a:prstGeom prst="roundRect">
              <a:avLst>
                <a:gd name="adj" fmla="val 20417"/>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1" name="Google Shape;591;p38"/>
            <p:cNvSpPr/>
            <p:nvPr/>
          </p:nvSpPr>
          <p:spPr>
            <a:xfrm rot="10800000">
              <a:off x="3770288" y="3130036"/>
              <a:ext cx="484027" cy="1188251"/>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592" name="Google Shape;592;p38"/>
            <p:cNvCxnSpPr/>
            <p:nvPr/>
          </p:nvCxnSpPr>
          <p:spPr>
            <a:xfrm>
              <a:off x="1686525" y="3121263"/>
              <a:ext cx="0" cy="1206000"/>
            </a:xfrm>
            <a:prstGeom prst="straightConnector1">
              <a:avLst/>
            </a:prstGeom>
            <a:noFill/>
            <a:ln w="19050" cap="flat" cmpd="sng">
              <a:solidFill>
                <a:schemeClr val="dk1"/>
              </a:solidFill>
              <a:prstDash val="solid"/>
              <a:round/>
              <a:headEnd type="none" w="med" len="med"/>
              <a:tailEnd type="none" w="med" len="med"/>
            </a:ln>
          </p:spPr>
        </p:cxnSp>
        <p:sp>
          <p:nvSpPr>
            <p:cNvPr id="593" name="Google Shape;593;p38"/>
            <p:cNvSpPr/>
            <p:nvPr/>
          </p:nvSpPr>
          <p:spPr>
            <a:xfrm rot="10800000" flipH="1">
              <a:off x="961750" y="3130036"/>
              <a:ext cx="484027" cy="1188251"/>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94" name="Google Shape;594;p38"/>
          <p:cNvGrpSpPr/>
          <p:nvPr/>
        </p:nvGrpSpPr>
        <p:grpSpPr>
          <a:xfrm>
            <a:off x="724968" y="1487100"/>
            <a:ext cx="3470049" cy="1266924"/>
            <a:chOff x="724968" y="1487100"/>
            <a:chExt cx="3470049" cy="1266924"/>
          </a:xfrm>
        </p:grpSpPr>
        <p:grpSp>
          <p:nvGrpSpPr>
            <p:cNvPr id="595" name="Google Shape;595;p38"/>
            <p:cNvGrpSpPr/>
            <p:nvPr/>
          </p:nvGrpSpPr>
          <p:grpSpPr>
            <a:xfrm>
              <a:off x="724968" y="1487100"/>
              <a:ext cx="3470049" cy="1263558"/>
              <a:chOff x="807750" y="2267993"/>
              <a:chExt cx="2708648" cy="986307"/>
            </a:xfrm>
          </p:grpSpPr>
          <p:sp>
            <p:nvSpPr>
              <p:cNvPr id="596" name="Google Shape;596;p38"/>
              <p:cNvSpPr/>
              <p:nvPr/>
            </p:nvSpPr>
            <p:spPr>
              <a:xfrm>
                <a:off x="807750" y="2268000"/>
                <a:ext cx="2708525" cy="986300"/>
              </a:xfrm>
              <a:custGeom>
                <a:avLst/>
                <a:gdLst/>
                <a:ahLst/>
                <a:cxnLst/>
                <a:rect l="l" t="t" r="r" b="b"/>
                <a:pathLst>
                  <a:path w="108341" h="39452" extrusionOk="0">
                    <a:moveTo>
                      <a:pt x="8065" y="1"/>
                    </a:moveTo>
                    <a:cubicBezTo>
                      <a:pt x="3604" y="1"/>
                      <a:pt x="0" y="3605"/>
                      <a:pt x="0" y="8048"/>
                    </a:cubicBezTo>
                    <a:lnTo>
                      <a:pt x="0" y="31386"/>
                    </a:lnTo>
                    <a:cubicBezTo>
                      <a:pt x="0" y="35847"/>
                      <a:pt x="3604" y="39451"/>
                      <a:pt x="8065" y="39451"/>
                    </a:cubicBezTo>
                    <a:lnTo>
                      <a:pt x="100276" y="39451"/>
                    </a:lnTo>
                    <a:cubicBezTo>
                      <a:pt x="104736" y="39451"/>
                      <a:pt x="108341" y="35847"/>
                      <a:pt x="108341" y="31386"/>
                    </a:cubicBezTo>
                    <a:lnTo>
                      <a:pt x="108341" y="14507"/>
                    </a:lnTo>
                    <a:lnTo>
                      <a:pt x="88339" y="1"/>
                    </a:ln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7" name="Google Shape;597;p38"/>
              <p:cNvSpPr/>
              <p:nvPr/>
            </p:nvSpPr>
            <p:spPr>
              <a:xfrm>
                <a:off x="3113000" y="2499975"/>
                <a:ext cx="395700" cy="745400"/>
              </a:xfrm>
              <a:custGeom>
                <a:avLst/>
                <a:gdLst/>
                <a:ahLst/>
                <a:cxnLst/>
                <a:rect l="l" t="t" r="r" b="b"/>
                <a:pathLst>
                  <a:path w="15828" h="29816" extrusionOk="0">
                    <a:moveTo>
                      <a:pt x="1" y="29815"/>
                    </a:moveTo>
                    <a:cubicBezTo>
                      <a:pt x="4319" y="29815"/>
                      <a:pt x="7869" y="26300"/>
                      <a:pt x="7869" y="22036"/>
                    </a:cubicBezTo>
                    <a:lnTo>
                      <a:pt x="7869" y="0"/>
                    </a:lnTo>
                    <a:lnTo>
                      <a:pt x="15827" y="5817"/>
                    </a:lnTo>
                    <a:lnTo>
                      <a:pt x="15827" y="22036"/>
                    </a:lnTo>
                    <a:cubicBezTo>
                      <a:pt x="15827" y="24177"/>
                      <a:pt x="14917" y="26140"/>
                      <a:pt x="13508" y="27531"/>
                    </a:cubicBezTo>
                    <a:cubicBezTo>
                      <a:pt x="12437" y="28602"/>
                      <a:pt x="11028" y="29333"/>
                      <a:pt x="9440" y="29655"/>
                    </a:cubicBezTo>
                    <a:cubicBezTo>
                      <a:pt x="8958" y="29815"/>
                      <a:pt x="8458" y="29815"/>
                      <a:pt x="7869" y="2981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8" name="Google Shape;598;p38"/>
              <p:cNvSpPr/>
              <p:nvPr/>
            </p:nvSpPr>
            <p:spPr>
              <a:xfrm>
                <a:off x="3016990" y="2267993"/>
                <a:ext cx="499408" cy="362705"/>
              </a:xfrm>
              <a:custGeom>
                <a:avLst/>
                <a:gdLst/>
                <a:ahLst/>
                <a:cxnLst/>
                <a:rect l="l" t="t" r="r" b="b"/>
                <a:pathLst>
                  <a:path w="20556" h="15168" extrusionOk="0">
                    <a:moveTo>
                      <a:pt x="7959" y="15167"/>
                    </a:moveTo>
                    <a:cubicBezTo>
                      <a:pt x="3569" y="15167"/>
                      <a:pt x="1" y="11688"/>
                      <a:pt x="1" y="7281"/>
                    </a:cubicBezTo>
                    <a:lnTo>
                      <a:pt x="1" y="1"/>
                    </a:lnTo>
                    <a:lnTo>
                      <a:pt x="20556" y="15167"/>
                    </a:ln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9" name="Google Shape;599;p38"/>
              <p:cNvSpPr/>
              <p:nvPr/>
            </p:nvSpPr>
            <p:spPr>
              <a:xfrm>
                <a:off x="816225" y="2275150"/>
                <a:ext cx="395675" cy="971550"/>
              </a:xfrm>
              <a:custGeom>
                <a:avLst/>
                <a:gdLst/>
                <a:ahLst/>
                <a:cxnLst/>
                <a:rect l="l" t="t" r="r" b="b"/>
                <a:pathLst>
                  <a:path w="15827" h="38862" extrusionOk="0">
                    <a:moveTo>
                      <a:pt x="7869" y="0"/>
                    </a:moveTo>
                    <a:cubicBezTo>
                      <a:pt x="3551" y="0"/>
                      <a:pt x="0" y="3426"/>
                      <a:pt x="0" y="7762"/>
                    </a:cubicBezTo>
                    <a:lnTo>
                      <a:pt x="0" y="31100"/>
                    </a:lnTo>
                    <a:cubicBezTo>
                      <a:pt x="0" y="35347"/>
                      <a:pt x="3551" y="38862"/>
                      <a:pt x="7869" y="38862"/>
                    </a:cubicBezTo>
                    <a:lnTo>
                      <a:pt x="15827" y="38862"/>
                    </a:lnTo>
                    <a:cubicBezTo>
                      <a:pt x="11437" y="38862"/>
                      <a:pt x="7869" y="35347"/>
                      <a:pt x="7869" y="31100"/>
                    </a:cubicBezTo>
                    <a:lnTo>
                      <a:pt x="7869" y="7762"/>
                    </a:lnTo>
                    <a:cubicBezTo>
                      <a:pt x="7869" y="3426"/>
                      <a:pt x="11437" y="0"/>
                      <a:pt x="158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600" name="Google Shape;600;p38"/>
            <p:cNvCxnSpPr/>
            <p:nvPr/>
          </p:nvCxnSpPr>
          <p:spPr>
            <a:xfrm>
              <a:off x="1495024" y="1490424"/>
              <a:ext cx="0" cy="1263600"/>
            </a:xfrm>
            <a:prstGeom prst="straightConnector1">
              <a:avLst/>
            </a:prstGeom>
            <a:noFill/>
            <a:ln w="19050" cap="flat" cmpd="sng">
              <a:solidFill>
                <a:schemeClr val="dk1"/>
              </a:solidFill>
              <a:prstDash val="solid"/>
              <a:round/>
              <a:headEnd type="none" w="med" len="med"/>
              <a:tailEnd type="none" w="med" len="med"/>
            </a:ln>
          </p:spPr>
        </p:cxnSp>
      </p:grpSp>
      <p:sp>
        <p:nvSpPr>
          <p:cNvPr id="601" name="Google Shape;601;p38"/>
          <p:cNvSpPr txBox="1">
            <a:spLocks noGrp="1"/>
          </p:cNvSpPr>
          <p:nvPr>
            <p:ph type="title" idx="3"/>
          </p:nvPr>
        </p:nvSpPr>
        <p:spPr>
          <a:xfrm>
            <a:off x="868530" y="3210476"/>
            <a:ext cx="760200" cy="10923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t>03.</a:t>
            </a:r>
            <a:endParaRPr dirty="0"/>
          </a:p>
        </p:txBody>
      </p:sp>
      <p:grpSp>
        <p:nvGrpSpPr>
          <p:cNvPr id="602" name="Google Shape;602;p38"/>
          <p:cNvGrpSpPr/>
          <p:nvPr/>
        </p:nvGrpSpPr>
        <p:grpSpPr>
          <a:xfrm>
            <a:off x="4942879" y="1490433"/>
            <a:ext cx="3469999" cy="1263647"/>
            <a:chOff x="951625" y="3121263"/>
            <a:chExt cx="3311700" cy="1206000"/>
          </a:xfrm>
        </p:grpSpPr>
        <p:sp>
          <p:nvSpPr>
            <p:cNvPr id="603" name="Google Shape;603;p38"/>
            <p:cNvSpPr/>
            <p:nvPr/>
          </p:nvSpPr>
          <p:spPr>
            <a:xfrm>
              <a:off x="951625" y="3121263"/>
              <a:ext cx="3311700" cy="1206000"/>
            </a:xfrm>
            <a:prstGeom prst="roundRect">
              <a:avLst>
                <a:gd name="adj" fmla="val 20417"/>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4" name="Google Shape;604;p38"/>
            <p:cNvSpPr/>
            <p:nvPr/>
          </p:nvSpPr>
          <p:spPr>
            <a:xfrm rot="10800000">
              <a:off x="3770288" y="3130036"/>
              <a:ext cx="484027" cy="1188251"/>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605" name="Google Shape;605;p38"/>
            <p:cNvCxnSpPr/>
            <p:nvPr/>
          </p:nvCxnSpPr>
          <p:spPr>
            <a:xfrm>
              <a:off x="1686525" y="3121263"/>
              <a:ext cx="0" cy="1206000"/>
            </a:xfrm>
            <a:prstGeom prst="straightConnector1">
              <a:avLst/>
            </a:prstGeom>
            <a:noFill/>
            <a:ln w="19050" cap="flat" cmpd="sng">
              <a:solidFill>
                <a:schemeClr val="dk1"/>
              </a:solidFill>
              <a:prstDash val="solid"/>
              <a:round/>
              <a:headEnd type="none" w="med" len="med"/>
              <a:tailEnd type="none" w="med" len="med"/>
            </a:ln>
          </p:spPr>
        </p:cxnSp>
        <p:sp>
          <p:nvSpPr>
            <p:cNvPr id="606" name="Google Shape;606;p38"/>
            <p:cNvSpPr/>
            <p:nvPr/>
          </p:nvSpPr>
          <p:spPr>
            <a:xfrm rot="10800000" flipH="1">
              <a:off x="961750" y="3130036"/>
              <a:ext cx="484027" cy="1188251"/>
            </a:xfrm>
            <a:custGeom>
              <a:avLst/>
              <a:gdLst/>
              <a:ahLst/>
              <a:cxnLst/>
              <a:rect l="l" t="t" r="r" b="b"/>
              <a:pathLst>
                <a:path w="4361" h="10866" extrusionOk="0">
                  <a:moveTo>
                    <a:pt x="2169" y="1"/>
                  </a:moveTo>
                  <a:cubicBezTo>
                    <a:pt x="982" y="1"/>
                    <a:pt x="0" y="982"/>
                    <a:pt x="0" y="2169"/>
                  </a:cubicBezTo>
                  <a:lnTo>
                    <a:pt x="0" y="8697"/>
                  </a:lnTo>
                  <a:cubicBezTo>
                    <a:pt x="0" y="9907"/>
                    <a:pt x="982" y="10866"/>
                    <a:pt x="2169" y="10866"/>
                  </a:cubicBezTo>
                  <a:lnTo>
                    <a:pt x="4360" y="10866"/>
                  </a:lnTo>
                  <a:cubicBezTo>
                    <a:pt x="3150" y="10866"/>
                    <a:pt x="2169" y="9907"/>
                    <a:pt x="2169" y="8697"/>
                  </a:cubicBezTo>
                  <a:lnTo>
                    <a:pt x="2169" y="2169"/>
                  </a:lnTo>
                  <a:cubicBezTo>
                    <a:pt x="2169" y="982"/>
                    <a:pt x="3150" y="1"/>
                    <a:pt x="4360"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14" name="Google Shape;614;p38"/>
          <p:cNvSpPr txBox="1">
            <a:spLocks noGrp="1"/>
          </p:cNvSpPr>
          <p:nvPr>
            <p:ph type="title" idx="15"/>
          </p:nvPr>
        </p:nvSpPr>
        <p:spPr>
          <a:xfrm>
            <a:off x="4942883" y="1576106"/>
            <a:ext cx="760200" cy="10923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a:t>02.</a:t>
            </a:r>
            <a:endParaRPr lang="en-GB"/>
          </a:p>
        </p:txBody>
      </p:sp>
      <p:sp>
        <p:nvSpPr>
          <p:cNvPr id="615" name="Google Shape;615;p38"/>
          <p:cNvSpPr txBox="1">
            <a:spLocks noGrp="1"/>
          </p:cNvSpPr>
          <p:nvPr>
            <p:ph type="title"/>
          </p:nvPr>
        </p:nvSpPr>
        <p:spPr>
          <a:xfrm>
            <a:off x="720000" y="445025"/>
            <a:ext cx="7704000" cy="572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dirty="0"/>
              <a:t>Pokok Bahasan</a:t>
            </a:r>
            <a:endParaRPr dirty="0"/>
          </a:p>
        </p:txBody>
      </p:sp>
      <p:sp>
        <p:nvSpPr>
          <p:cNvPr id="622" name="Google Shape;622;p38"/>
          <p:cNvSpPr txBox="1">
            <a:spLocks noGrp="1"/>
          </p:cNvSpPr>
          <p:nvPr>
            <p:ph type="subTitle" idx="8"/>
          </p:nvPr>
        </p:nvSpPr>
        <p:spPr>
          <a:xfrm>
            <a:off x="1591744" y="1655512"/>
            <a:ext cx="2450700" cy="962072"/>
          </a:xfrm>
          <a:prstGeom prst="rect">
            <a:avLst/>
          </a:prstGeom>
        </p:spPr>
        <p:txBody>
          <a:bodyPr spcFirstLastPara="1" wrap="square" lIns="0" tIns="0" rIns="0" bIns="0" anchor="ctr" anchorCtr="0">
            <a:noAutofit/>
          </a:bodyPr>
          <a:lstStyle/>
          <a:p>
            <a:pPr marL="0" lvl="0" indent="0"/>
            <a:r>
              <a:rPr lang="en-ID" b="1" dirty="0" err="1"/>
              <a:t>Hakikat</a:t>
            </a:r>
            <a:r>
              <a:rPr lang="en-ID" b="1" dirty="0"/>
              <a:t> </a:t>
            </a:r>
            <a:r>
              <a:rPr lang="en-ID" b="1" dirty="0" err="1"/>
              <a:t>konsep</a:t>
            </a:r>
            <a:r>
              <a:rPr lang="en-ID" b="1" dirty="0"/>
              <a:t> </a:t>
            </a:r>
            <a:r>
              <a:rPr lang="en-ID" b="1" dirty="0" err="1"/>
              <a:t>dasar</a:t>
            </a:r>
            <a:r>
              <a:rPr lang="en-ID" b="1" dirty="0"/>
              <a:t> IPS</a:t>
            </a:r>
            <a:endParaRPr b="1" dirty="0"/>
          </a:p>
        </p:txBody>
      </p:sp>
      <p:sp>
        <p:nvSpPr>
          <p:cNvPr id="623" name="Google Shape;623;p38"/>
          <p:cNvSpPr txBox="1">
            <a:spLocks noGrp="1"/>
          </p:cNvSpPr>
          <p:nvPr>
            <p:ph type="title" idx="9"/>
          </p:nvPr>
        </p:nvSpPr>
        <p:spPr>
          <a:xfrm>
            <a:off x="725000" y="1576106"/>
            <a:ext cx="760200" cy="10923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a:t>01.</a:t>
            </a:r>
            <a:endParaRPr lang="en-GB"/>
          </a:p>
        </p:txBody>
      </p:sp>
      <p:sp>
        <p:nvSpPr>
          <p:cNvPr id="5" name="TextBox 4"/>
          <p:cNvSpPr txBox="1"/>
          <p:nvPr/>
        </p:nvSpPr>
        <p:spPr>
          <a:xfrm>
            <a:off x="5799766" y="1795429"/>
            <a:ext cx="2450700" cy="646331"/>
          </a:xfrm>
          <a:prstGeom prst="rect">
            <a:avLst/>
          </a:prstGeom>
          <a:noFill/>
        </p:spPr>
        <p:txBody>
          <a:bodyPr wrap="square" rtlCol="0">
            <a:spAutoFit/>
          </a:bodyPr>
          <a:lstStyle/>
          <a:p>
            <a:pPr lvl="2"/>
            <a:r>
              <a:rPr lang="en-ID" sz="1800" b="1" dirty="0" err="1">
                <a:latin typeface="Quicksand Medium" charset="0"/>
              </a:rPr>
              <a:t>Tujuan</a:t>
            </a:r>
            <a:r>
              <a:rPr lang="en-ID" sz="1800" b="1" dirty="0">
                <a:latin typeface="Quicksand Medium" charset="0"/>
              </a:rPr>
              <a:t> Pendidikan IPS</a:t>
            </a:r>
            <a:endParaRPr lang="en-US" sz="1800" b="1" dirty="0">
              <a:latin typeface="Quicksand Medium" charset="0"/>
            </a:endParaRPr>
          </a:p>
        </p:txBody>
      </p:sp>
      <p:sp>
        <p:nvSpPr>
          <p:cNvPr id="7" name="TextBox 6"/>
          <p:cNvSpPr txBox="1"/>
          <p:nvPr/>
        </p:nvSpPr>
        <p:spPr>
          <a:xfrm>
            <a:off x="1633266" y="3447785"/>
            <a:ext cx="2523056" cy="523220"/>
          </a:xfrm>
          <a:prstGeom prst="rect">
            <a:avLst/>
          </a:prstGeom>
          <a:noFill/>
        </p:spPr>
        <p:txBody>
          <a:bodyPr wrap="square" rtlCol="0">
            <a:spAutoFit/>
          </a:bodyPr>
          <a:lstStyle/>
          <a:p>
            <a:pPr lvl="2"/>
            <a:r>
              <a:rPr lang="en-ID" b="1" dirty="0">
                <a:latin typeface="Quicksand Medium" charset="0"/>
              </a:rPr>
              <a:t>Nilai-</a:t>
            </a:r>
            <a:r>
              <a:rPr lang="en-ID" b="1" dirty="0" err="1">
                <a:latin typeface="Quicksand Medium" charset="0"/>
              </a:rPr>
              <a:t>nilai</a:t>
            </a:r>
            <a:r>
              <a:rPr lang="en-ID" b="1" dirty="0">
                <a:latin typeface="Quicksand Medium" charset="0"/>
              </a:rPr>
              <a:t> yang </a:t>
            </a:r>
            <a:r>
              <a:rPr lang="en-ID" b="1" dirty="0" err="1">
                <a:latin typeface="Quicksand Medium" charset="0"/>
              </a:rPr>
              <a:t>terkandung</a:t>
            </a:r>
            <a:r>
              <a:rPr lang="en-ID" b="1" dirty="0">
                <a:latin typeface="Quicksand Medium" charset="0"/>
              </a:rPr>
              <a:t> </a:t>
            </a:r>
            <a:r>
              <a:rPr lang="en-ID" b="1" dirty="0" err="1">
                <a:latin typeface="Quicksand Medium" charset="0"/>
              </a:rPr>
              <a:t>dalam</a:t>
            </a:r>
            <a:r>
              <a:rPr lang="en-ID" b="1" dirty="0">
                <a:latin typeface="Quicksand Medium" charset="0"/>
              </a:rPr>
              <a:t> </a:t>
            </a:r>
            <a:r>
              <a:rPr lang="en-ID" b="1" dirty="0" err="1">
                <a:latin typeface="Quicksand Medium" charset="0"/>
              </a:rPr>
              <a:t>pembelajaran</a:t>
            </a:r>
            <a:r>
              <a:rPr lang="en-ID" b="1" dirty="0">
                <a:latin typeface="Quicksand Medium" charset="0"/>
              </a:rPr>
              <a:t> IPS</a:t>
            </a:r>
            <a:endParaRPr lang="en-US" b="1" dirty="0">
              <a:latin typeface="Quicksand Medium" charset="0"/>
            </a:endParaRPr>
          </a:p>
        </p:txBody>
      </p:sp>
      <p:grpSp>
        <p:nvGrpSpPr>
          <p:cNvPr id="2" name="Google Shape;594;p38"/>
          <p:cNvGrpSpPr/>
          <p:nvPr/>
        </p:nvGrpSpPr>
        <p:grpSpPr>
          <a:xfrm>
            <a:off x="5108557" y="3150593"/>
            <a:ext cx="3470049" cy="1266924"/>
            <a:chOff x="724968" y="1487100"/>
            <a:chExt cx="3470049" cy="1266924"/>
          </a:xfrm>
        </p:grpSpPr>
        <p:grpSp>
          <p:nvGrpSpPr>
            <p:cNvPr id="3" name="Google Shape;595;p38"/>
            <p:cNvGrpSpPr/>
            <p:nvPr/>
          </p:nvGrpSpPr>
          <p:grpSpPr>
            <a:xfrm>
              <a:off x="724968" y="1487100"/>
              <a:ext cx="3470049" cy="1263558"/>
              <a:chOff x="807750" y="2267993"/>
              <a:chExt cx="2708648" cy="986307"/>
            </a:xfrm>
          </p:grpSpPr>
          <p:sp>
            <p:nvSpPr>
              <p:cNvPr id="6" name="Google Shape;596;p38"/>
              <p:cNvSpPr/>
              <p:nvPr/>
            </p:nvSpPr>
            <p:spPr>
              <a:xfrm>
                <a:off x="807750" y="2268000"/>
                <a:ext cx="2708525" cy="986300"/>
              </a:xfrm>
              <a:custGeom>
                <a:avLst/>
                <a:gdLst/>
                <a:ahLst/>
                <a:cxnLst/>
                <a:rect l="l" t="t" r="r" b="b"/>
                <a:pathLst>
                  <a:path w="108341" h="39452" extrusionOk="0">
                    <a:moveTo>
                      <a:pt x="8065" y="1"/>
                    </a:moveTo>
                    <a:cubicBezTo>
                      <a:pt x="3604" y="1"/>
                      <a:pt x="0" y="3605"/>
                      <a:pt x="0" y="8048"/>
                    </a:cubicBezTo>
                    <a:lnTo>
                      <a:pt x="0" y="31386"/>
                    </a:lnTo>
                    <a:cubicBezTo>
                      <a:pt x="0" y="35847"/>
                      <a:pt x="3604" y="39451"/>
                      <a:pt x="8065" y="39451"/>
                    </a:cubicBezTo>
                    <a:lnTo>
                      <a:pt x="100276" y="39451"/>
                    </a:lnTo>
                    <a:cubicBezTo>
                      <a:pt x="104736" y="39451"/>
                      <a:pt x="108341" y="35847"/>
                      <a:pt x="108341" y="31386"/>
                    </a:cubicBezTo>
                    <a:lnTo>
                      <a:pt x="108341" y="14507"/>
                    </a:lnTo>
                    <a:lnTo>
                      <a:pt x="88339" y="1"/>
                    </a:ln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 name="Google Shape;597;p38"/>
              <p:cNvSpPr/>
              <p:nvPr/>
            </p:nvSpPr>
            <p:spPr>
              <a:xfrm>
                <a:off x="3113000" y="2499975"/>
                <a:ext cx="395700" cy="745400"/>
              </a:xfrm>
              <a:custGeom>
                <a:avLst/>
                <a:gdLst/>
                <a:ahLst/>
                <a:cxnLst/>
                <a:rect l="l" t="t" r="r" b="b"/>
                <a:pathLst>
                  <a:path w="15828" h="29816" extrusionOk="0">
                    <a:moveTo>
                      <a:pt x="1" y="29815"/>
                    </a:moveTo>
                    <a:cubicBezTo>
                      <a:pt x="4319" y="29815"/>
                      <a:pt x="7869" y="26300"/>
                      <a:pt x="7869" y="22036"/>
                    </a:cubicBezTo>
                    <a:lnTo>
                      <a:pt x="7869" y="0"/>
                    </a:lnTo>
                    <a:lnTo>
                      <a:pt x="15827" y="5817"/>
                    </a:lnTo>
                    <a:lnTo>
                      <a:pt x="15827" y="22036"/>
                    </a:lnTo>
                    <a:cubicBezTo>
                      <a:pt x="15827" y="24177"/>
                      <a:pt x="14917" y="26140"/>
                      <a:pt x="13508" y="27531"/>
                    </a:cubicBezTo>
                    <a:cubicBezTo>
                      <a:pt x="12437" y="28602"/>
                      <a:pt x="11028" y="29333"/>
                      <a:pt x="9440" y="29655"/>
                    </a:cubicBezTo>
                    <a:cubicBezTo>
                      <a:pt x="8958" y="29815"/>
                      <a:pt x="8458" y="29815"/>
                      <a:pt x="7869" y="2981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 name="Google Shape;598;p38"/>
              <p:cNvSpPr/>
              <p:nvPr/>
            </p:nvSpPr>
            <p:spPr>
              <a:xfrm>
                <a:off x="3016990" y="2267993"/>
                <a:ext cx="499408" cy="362705"/>
              </a:xfrm>
              <a:custGeom>
                <a:avLst/>
                <a:gdLst/>
                <a:ahLst/>
                <a:cxnLst/>
                <a:rect l="l" t="t" r="r" b="b"/>
                <a:pathLst>
                  <a:path w="20556" h="15168" extrusionOk="0">
                    <a:moveTo>
                      <a:pt x="7959" y="15167"/>
                    </a:moveTo>
                    <a:cubicBezTo>
                      <a:pt x="3569" y="15167"/>
                      <a:pt x="1" y="11688"/>
                      <a:pt x="1" y="7281"/>
                    </a:cubicBezTo>
                    <a:lnTo>
                      <a:pt x="1" y="1"/>
                    </a:lnTo>
                    <a:lnTo>
                      <a:pt x="20556" y="15167"/>
                    </a:ln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 name="Google Shape;599;p38"/>
              <p:cNvSpPr/>
              <p:nvPr/>
            </p:nvSpPr>
            <p:spPr>
              <a:xfrm>
                <a:off x="816225" y="2275150"/>
                <a:ext cx="395675" cy="971550"/>
              </a:xfrm>
              <a:custGeom>
                <a:avLst/>
                <a:gdLst/>
                <a:ahLst/>
                <a:cxnLst/>
                <a:rect l="l" t="t" r="r" b="b"/>
                <a:pathLst>
                  <a:path w="15827" h="38862" extrusionOk="0">
                    <a:moveTo>
                      <a:pt x="7869" y="0"/>
                    </a:moveTo>
                    <a:cubicBezTo>
                      <a:pt x="3551" y="0"/>
                      <a:pt x="0" y="3426"/>
                      <a:pt x="0" y="7762"/>
                    </a:cubicBezTo>
                    <a:lnTo>
                      <a:pt x="0" y="31100"/>
                    </a:lnTo>
                    <a:cubicBezTo>
                      <a:pt x="0" y="35347"/>
                      <a:pt x="3551" y="38862"/>
                      <a:pt x="7869" y="38862"/>
                    </a:cubicBezTo>
                    <a:lnTo>
                      <a:pt x="15827" y="38862"/>
                    </a:lnTo>
                    <a:cubicBezTo>
                      <a:pt x="11437" y="38862"/>
                      <a:pt x="7869" y="35347"/>
                      <a:pt x="7869" y="31100"/>
                    </a:cubicBezTo>
                    <a:lnTo>
                      <a:pt x="7869" y="7762"/>
                    </a:lnTo>
                    <a:cubicBezTo>
                      <a:pt x="7869" y="3426"/>
                      <a:pt x="11437" y="0"/>
                      <a:pt x="158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4" name="Google Shape;600;p38"/>
            <p:cNvCxnSpPr/>
            <p:nvPr/>
          </p:nvCxnSpPr>
          <p:spPr>
            <a:xfrm>
              <a:off x="1495024" y="1490424"/>
              <a:ext cx="0" cy="1263600"/>
            </a:xfrm>
            <a:prstGeom prst="straightConnector1">
              <a:avLst/>
            </a:prstGeom>
            <a:noFill/>
            <a:ln w="19050" cap="flat" cmpd="sng">
              <a:solidFill>
                <a:schemeClr val="dk1"/>
              </a:solidFill>
              <a:prstDash val="solid"/>
              <a:round/>
              <a:headEnd type="none" w="med" len="med"/>
              <a:tailEnd type="none" w="med" len="med"/>
            </a:ln>
          </p:spPr>
        </p:cxnSp>
      </p:grpSp>
      <p:sp>
        <p:nvSpPr>
          <p:cNvPr id="11" name="Google Shape;601;p38"/>
          <p:cNvSpPr txBox="1"/>
          <p:nvPr/>
        </p:nvSpPr>
        <p:spPr>
          <a:xfrm>
            <a:off x="5119414" y="3209155"/>
            <a:ext cx="760200" cy="109230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600"/>
              <a:buFont typeface="Dosis ExtraBold"/>
              <a:buNone/>
              <a:defRPr sz="3000" b="0" i="0" u="none" strike="noStrike" cap="none">
                <a:solidFill>
                  <a:schemeClr val="dk1"/>
                </a:solidFill>
                <a:latin typeface="Dosis ExtraBold"/>
                <a:ea typeface="Dosis ExtraBold"/>
                <a:cs typeface="Dosis ExtraBold"/>
                <a:sym typeface="Dosis ExtraBold"/>
              </a:defRPr>
            </a:lvl1pPr>
            <a:lvl2pPr marR="0" lvl="1"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ctr" rtl="0">
              <a:lnSpc>
                <a:spcPct val="100000"/>
              </a:lnSpc>
              <a:spcBef>
                <a:spcPts val="0"/>
              </a:spcBef>
              <a:spcAft>
                <a:spcPts val="0"/>
              </a:spcAft>
              <a:buClr>
                <a:schemeClr val="dk1"/>
              </a:buClr>
              <a:buSzPts val="3600"/>
              <a:buFont typeface="Arial" panose="020B0604020202020204"/>
              <a:buNone/>
              <a:defRPr sz="3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r>
              <a:rPr lang="en-GB" dirty="0"/>
              <a:t>04.</a:t>
            </a:r>
            <a:endParaRPr lang="en-GB" dirty="0"/>
          </a:p>
        </p:txBody>
      </p:sp>
      <p:sp>
        <p:nvSpPr>
          <p:cNvPr id="12" name="Google Shape;622;p38"/>
          <p:cNvSpPr txBox="1"/>
          <p:nvPr/>
        </p:nvSpPr>
        <p:spPr>
          <a:xfrm>
            <a:off x="6001613" y="3301052"/>
            <a:ext cx="2450700" cy="962072"/>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L="457200" marR="0" lvl="0" indent="-330200" algn="l" rtl="0">
              <a:lnSpc>
                <a:spcPct val="100000"/>
              </a:lnSpc>
              <a:spcBef>
                <a:spcPts val="0"/>
              </a:spcBef>
              <a:spcAft>
                <a:spcPts val="0"/>
              </a:spcAft>
              <a:buClr>
                <a:schemeClr val="dk1"/>
              </a:buClr>
              <a:buSzPts val="1600"/>
              <a:buFont typeface="Quicksand Medium"/>
              <a:buNone/>
              <a:defRPr sz="1600" b="0" i="0" u="none" strike="noStrike" cap="none">
                <a:solidFill>
                  <a:schemeClr val="dk1"/>
                </a:solidFill>
                <a:latin typeface="Quicksand Medium"/>
                <a:ea typeface="Quicksand Medium"/>
                <a:cs typeface="Quicksand Medium"/>
                <a:sym typeface="Quicksand Medium"/>
              </a:defRPr>
            </a:lvl1pPr>
            <a:lvl2pPr marL="914400" marR="0" lvl="1" indent="-330200" algn="ctr" rtl="0">
              <a:lnSpc>
                <a:spcPct val="100000"/>
              </a:lnSpc>
              <a:spcBef>
                <a:spcPts val="0"/>
              </a:spcBef>
              <a:spcAft>
                <a:spcPts val="0"/>
              </a:spcAft>
              <a:buClr>
                <a:schemeClr val="dk1"/>
              </a:buClr>
              <a:buSzPts val="1600"/>
              <a:buFont typeface="Quicksand Medium"/>
              <a:buNone/>
              <a:defRPr sz="1600" b="0" i="0" u="none" strike="noStrike" cap="none">
                <a:solidFill>
                  <a:schemeClr val="dk1"/>
                </a:solidFill>
                <a:latin typeface="Quicksand Medium"/>
                <a:ea typeface="Quicksand Medium"/>
                <a:cs typeface="Quicksand Medium"/>
                <a:sym typeface="Quicksand Medium"/>
              </a:defRPr>
            </a:lvl2pPr>
            <a:lvl3pPr marL="1371600" marR="0" lvl="2" indent="-330200" algn="ctr" rtl="0">
              <a:lnSpc>
                <a:spcPct val="100000"/>
              </a:lnSpc>
              <a:spcBef>
                <a:spcPts val="0"/>
              </a:spcBef>
              <a:spcAft>
                <a:spcPts val="0"/>
              </a:spcAft>
              <a:buClr>
                <a:schemeClr val="dk1"/>
              </a:buClr>
              <a:buSzPts val="1600"/>
              <a:buFont typeface="Quicksand Medium"/>
              <a:buNone/>
              <a:defRPr sz="1600" b="0" i="0" u="none" strike="noStrike" cap="none">
                <a:solidFill>
                  <a:schemeClr val="dk1"/>
                </a:solidFill>
                <a:latin typeface="Quicksand Medium"/>
                <a:ea typeface="Quicksand Medium"/>
                <a:cs typeface="Quicksand Medium"/>
                <a:sym typeface="Quicksand Medium"/>
              </a:defRPr>
            </a:lvl3pPr>
            <a:lvl4pPr marL="1828800" marR="0" lvl="3" indent="-330200" algn="ctr" rtl="0">
              <a:lnSpc>
                <a:spcPct val="100000"/>
              </a:lnSpc>
              <a:spcBef>
                <a:spcPts val="0"/>
              </a:spcBef>
              <a:spcAft>
                <a:spcPts val="0"/>
              </a:spcAft>
              <a:buClr>
                <a:schemeClr val="dk1"/>
              </a:buClr>
              <a:buSzPts val="1600"/>
              <a:buFont typeface="Quicksand Medium"/>
              <a:buNone/>
              <a:defRPr sz="1600" b="0" i="0" u="none" strike="noStrike" cap="none">
                <a:solidFill>
                  <a:schemeClr val="dk1"/>
                </a:solidFill>
                <a:latin typeface="Quicksand Medium"/>
                <a:ea typeface="Quicksand Medium"/>
                <a:cs typeface="Quicksand Medium"/>
                <a:sym typeface="Quicksand Medium"/>
              </a:defRPr>
            </a:lvl4pPr>
            <a:lvl5pPr marL="2286000" marR="0" lvl="4" indent="-330200" algn="ctr" rtl="0">
              <a:lnSpc>
                <a:spcPct val="100000"/>
              </a:lnSpc>
              <a:spcBef>
                <a:spcPts val="0"/>
              </a:spcBef>
              <a:spcAft>
                <a:spcPts val="0"/>
              </a:spcAft>
              <a:buClr>
                <a:schemeClr val="dk1"/>
              </a:buClr>
              <a:buSzPts val="1600"/>
              <a:buFont typeface="Quicksand Medium"/>
              <a:buNone/>
              <a:defRPr sz="1600" b="0" i="0" u="none" strike="noStrike" cap="none">
                <a:solidFill>
                  <a:schemeClr val="dk1"/>
                </a:solidFill>
                <a:latin typeface="Quicksand Medium"/>
                <a:ea typeface="Quicksand Medium"/>
                <a:cs typeface="Quicksand Medium"/>
                <a:sym typeface="Quicksand Medium"/>
              </a:defRPr>
            </a:lvl5pPr>
            <a:lvl6pPr marL="2743200" marR="0" lvl="5" indent="-330200" algn="ctr" rtl="0">
              <a:lnSpc>
                <a:spcPct val="100000"/>
              </a:lnSpc>
              <a:spcBef>
                <a:spcPts val="0"/>
              </a:spcBef>
              <a:spcAft>
                <a:spcPts val="0"/>
              </a:spcAft>
              <a:buClr>
                <a:schemeClr val="dk1"/>
              </a:buClr>
              <a:buSzPts val="1600"/>
              <a:buFont typeface="Quicksand Medium"/>
              <a:buNone/>
              <a:defRPr sz="1600" b="0" i="0" u="none" strike="noStrike" cap="none">
                <a:solidFill>
                  <a:schemeClr val="dk1"/>
                </a:solidFill>
                <a:latin typeface="Quicksand Medium"/>
                <a:ea typeface="Quicksand Medium"/>
                <a:cs typeface="Quicksand Medium"/>
                <a:sym typeface="Quicksand Medium"/>
              </a:defRPr>
            </a:lvl6pPr>
            <a:lvl7pPr marL="3200400" marR="0" lvl="6" indent="-330200" algn="ctr" rtl="0">
              <a:lnSpc>
                <a:spcPct val="100000"/>
              </a:lnSpc>
              <a:spcBef>
                <a:spcPts val="0"/>
              </a:spcBef>
              <a:spcAft>
                <a:spcPts val="0"/>
              </a:spcAft>
              <a:buClr>
                <a:schemeClr val="dk1"/>
              </a:buClr>
              <a:buSzPts val="1600"/>
              <a:buFont typeface="Quicksand Medium"/>
              <a:buNone/>
              <a:defRPr sz="1600" b="0" i="0" u="none" strike="noStrike" cap="none">
                <a:solidFill>
                  <a:schemeClr val="dk1"/>
                </a:solidFill>
                <a:latin typeface="Quicksand Medium"/>
                <a:ea typeface="Quicksand Medium"/>
                <a:cs typeface="Quicksand Medium"/>
                <a:sym typeface="Quicksand Medium"/>
              </a:defRPr>
            </a:lvl7pPr>
            <a:lvl8pPr marL="3657600" marR="0" lvl="7" indent="-330200" algn="ctr" rtl="0">
              <a:lnSpc>
                <a:spcPct val="100000"/>
              </a:lnSpc>
              <a:spcBef>
                <a:spcPts val="0"/>
              </a:spcBef>
              <a:spcAft>
                <a:spcPts val="0"/>
              </a:spcAft>
              <a:buClr>
                <a:schemeClr val="dk1"/>
              </a:buClr>
              <a:buSzPts val="1600"/>
              <a:buFont typeface="Quicksand Medium"/>
              <a:buNone/>
              <a:defRPr sz="1600" b="0" i="0" u="none" strike="noStrike" cap="none">
                <a:solidFill>
                  <a:schemeClr val="dk1"/>
                </a:solidFill>
                <a:latin typeface="Quicksand Medium"/>
                <a:ea typeface="Quicksand Medium"/>
                <a:cs typeface="Quicksand Medium"/>
                <a:sym typeface="Quicksand Medium"/>
              </a:defRPr>
            </a:lvl8pPr>
            <a:lvl9pPr marL="4114800" marR="0" lvl="8" indent="-330200" algn="ctr" rtl="0">
              <a:lnSpc>
                <a:spcPct val="100000"/>
              </a:lnSpc>
              <a:spcBef>
                <a:spcPts val="0"/>
              </a:spcBef>
              <a:spcAft>
                <a:spcPts val="0"/>
              </a:spcAft>
              <a:buClr>
                <a:schemeClr val="dk1"/>
              </a:buClr>
              <a:buSzPts val="1600"/>
              <a:buFont typeface="Quicksand Medium"/>
              <a:buNone/>
              <a:defRPr sz="1600" b="0" i="0" u="none" strike="noStrike" cap="none">
                <a:solidFill>
                  <a:schemeClr val="dk1"/>
                </a:solidFill>
                <a:latin typeface="Quicksand Medium"/>
                <a:ea typeface="Quicksand Medium"/>
                <a:cs typeface="Quicksand Medium"/>
                <a:sym typeface="Quicksand Medium"/>
              </a:defRPr>
            </a:lvl9pPr>
          </a:lstStyle>
          <a:p>
            <a:pPr marL="0" indent="0"/>
            <a:r>
              <a:rPr lang="en-ID" b="1" dirty="0" err="1"/>
              <a:t>Tantangan</a:t>
            </a:r>
            <a:r>
              <a:rPr lang="en-ID" b="1" dirty="0"/>
              <a:t> </a:t>
            </a:r>
            <a:r>
              <a:rPr lang="en-ID" b="1" dirty="0" err="1"/>
              <a:t>dalam</a:t>
            </a:r>
            <a:r>
              <a:rPr lang="en-ID" b="1" dirty="0"/>
              <a:t> </a:t>
            </a:r>
            <a:r>
              <a:rPr lang="en-ID" b="1" dirty="0" err="1"/>
              <a:t>pembelajaran</a:t>
            </a:r>
            <a:r>
              <a:rPr lang="en-ID" b="1" dirty="0"/>
              <a:t> IPS</a:t>
            </a:r>
            <a:endParaRPr lang="en-ID"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grpSp>
        <p:nvGrpSpPr>
          <p:cNvPr id="630" name="Google Shape;630;p39"/>
          <p:cNvGrpSpPr/>
          <p:nvPr/>
        </p:nvGrpSpPr>
        <p:grpSpPr>
          <a:xfrm>
            <a:off x="2215425" y="2605825"/>
            <a:ext cx="4717900" cy="1716119"/>
            <a:chOff x="2215425" y="2605825"/>
            <a:chExt cx="4717900" cy="1716119"/>
          </a:xfrm>
        </p:grpSpPr>
        <p:grpSp>
          <p:nvGrpSpPr>
            <p:cNvPr id="631" name="Google Shape;631;p39"/>
            <p:cNvGrpSpPr/>
            <p:nvPr/>
          </p:nvGrpSpPr>
          <p:grpSpPr>
            <a:xfrm>
              <a:off x="2215425" y="2605825"/>
              <a:ext cx="4712834" cy="1716119"/>
              <a:chOff x="4098825" y="3548675"/>
              <a:chExt cx="2708525" cy="986275"/>
            </a:xfrm>
          </p:grpSpPr>
          <p:sp>
            <p:nvSpPr>
              <p:cNvPr id="632" name="Google Shape;632;p39"/>
              <p:cNvSpPr/>
              <p:nvPr/>
            </p:nvSpPr>
            <p:spPr>
              <a:xfrm>
                <a:off x="4098825" y="3548675"/>
                <a:ext cx="2708525" cy="986275"/>
              </a:xfrm>
              <a:custGeom>
                <a:avLst/>
                <a:gdLst/>
                <a:ahLst/>
                <a:cxnLst/>
                <a:rect l="l" t="t" r="r" b="b"/>
                <a:pathLst>
                  <a:path w="108341" h="39451" extrusionOk="0">
                    <a:moveTo>
                      <a:pt x="8047" y="0"/>
                    </a:moveTo>
                    <a:cubicBezTo>
                      <a:pt x="3604" y="0"/>
                      <a:pt x="0" y="3604"/>
                      <a:pt x="0" y="8065"/>
                    </a:cubicBezTo>
                    <a:lnTo>
                      <a:pt x="0" y="31403"/>
                    </a:lnTo>
                    <a:cubicBezTo>
                      <a:pt x="0" y="35846"/>
                      <a:pt x="3604" y="39450"/>
                      <a:pt x="8047" y="39450"/>
                    </a:cubicBezTo>
                    <a:lnTo>
                      <a:pt x="100276" y="39450"/>
                    </a:lnTo>
                    <a:cubicBezTo>
                      <a:pt x="104719" y="39450"/>
                      <a:pt x="108341" y="35846"/>
                      <a:pt x="108341" y="31403"/>
                    </a:cubicBezTo>
                    <a:lnTo>
                      <a:pt x="108341" y="15309"/>
                    </a:lnTo>
                    <a:lnTo>
                      <a:pt x="108234" y="15309"/>
                    </a:lnTo>
                    <a:cubicBezTo>
                      <a:pt x="106610" y="15309"/>
                      <a:pt x="104469" y="16344"/>
                      <a:pt x="103041" y="17218"/>
                    </a:cubicBezTo>
                    <a:cubicBezTo>
                      <a:pt x="102649" y="17450"/>
                      <a:pt x="102221" y="17575"/>
                      <a:pt x="101810" y="17575"/>
                    </a:cubicBezTo>
                    <a:cubicBezTo>
                      <a:pt x="101186" y="17575"/>
                      <a:pt x="100597" y="17307"/>
                      <a:pt x="100133" y="16808"/>
                    </a:cubicBezTo>
                    <a:cubicBezTo>
                      <a:pt x="97011" y="13436"/>
                      <a:pt x="89303" y="5139"/>
                      <a:pt x="83664"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3" name="Google Shape;633;p39"/>
              <p:cNvSpPr/>
              <p:nvPr/>
            </p:nvSpPr>
            <p:spPr>
              <a:xfrm>
                <a:off x="4106850" y="3555800"/>
                <a:ext cx="396125" cy="972000"/>
              </a:xfrm>
              <a:custGeom>
                <a:avLst/>
                <a:gdLst/>
                <a:ahLst/>
                <a:cxnLst/>
                <a:rect l="l" t="t" r="r" b="b"/>
                <a:pathLst>
                  <a:path w="15845" h="38880" extrusionOk="0">
                    <a:moveTo>
                      <a:pt x="7887" y="38880"/>
                    </a:moveTo>
                    <a:cubicBezTo>
                      <a:pt x="3569" y="38880"/>
                      <a:pt x="0" y="35365"/>
                      <a:pt x="0" y="31118"/>
                    </a:cubicBezTo>
                    <a:lnTo>
                      <a:pt x="0" y="7762"/>
                    </a:lnTo>
                    <a:cubicBezTo>
                      <a:pt x="0" y="3426"/>
                      <a:pt x="3569" y="1"/>
                      <a:pt x="7887" y="1"/>
                    </a:cubicBezTo>
                    <a:lnTo>
                      <a:pt x="15845" y="1"/>
                    </a:lnTo>
                    <a:cubicBezTo>
                      <a:pt x="11437" y="1"/>
                      <a:pt x="7887" y="3426"/>
                      <a:pt x="7887" y="7762"/>
                    </a:cubicBezTo>
                    <a:lnTo>
                      <a:pt x="7887" y="31118"/>
                    </a:lnTo>
                    <a:cubicBezTo>
                      <a:pt x="7887" y="35365"/>
                      <a:pt x="11437" y="38880"/>
                      <a:pt x="15845" y="3888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4" name="Google Shape;634;p39"/>
              <p:cNvSpPr/>
              <p:nvPr/>
            </p:nvSpPr>
            <p:spPr>
              <a:xfrm>
                <a:off x="6404075" y="3931825"/>
                <a:ext cx="395700" cy="594650"/>
              </a:xfrm>
              <a:custGeom>
                <a:avLst/>
                <a:gdLst/>
                <a:ahLst/>
                <a:cxnLst/>
                <a:rect l="l" t="t" r="r" b="b"/>
                <a:pathLst>
                  <a:path w="15828" h="23786" extrusionOk="0">
                    <a:moveTo>
                      <a:pt x="15827" y="1"/>
                    </a:moveTo>
                    <a:cubicBezTo>
                      <a:pt x="14222" y="72"/>
                      <a:pt x="12205" y="1054"/>
                      <a:pt x="10831" y="1892"/>
                    </a:cubicBezTo>
                    <a:cubicBezTo>
                      <a:pt x="10439" y="2124"/>
                      <a:pt x="10011" y="2249"/>
                      <a:pt x="9600" y="2249"/>
                    </a:cubicBezTo>
                    <a:cubicBezTo>
                      <a:pt x="8976" y="2249"/>
                      <a:pt x="8387" y="1981"/>
                      <a:pt x="7923" y="1482"/>
                    </a:cubicBezTo>
                    <a:cubicBezTo>
                      <a:pt x="7905" y="1464"/>
                      <a:pt x="7887" y="1446"/>
                      <a:pt x="7870" y="1411"/>
                    </a:cubicBezTo>
                    <a:lnTo>
                      <a:pt x="7870" y="16006"/>
                    </a:lnTo>
                    <a:cubicBezTo>
                      <a:pt x="7870" y="20270"/>
                      <a:pt x="4301" y="23785"/>
                      <a:pt x="1" y="23785"/>
                    </a:cubicBezTo>
                    <a:lnTo>
                      <a:pt x="7870" y="23785"/>
                    </a:lnTo>
                    <a:cubicBezTo>
                      <a:pt x="8441" y="23785"/>
                      <a:pt x="8940" y="23785"/>
                      <a:pt x="9440" y="23625"/>
                    </a:cubicBezTo>
                    <a:cubicBezTo>
                      <a:pt x="11010" y="23286"/>
                      <a:pt x="12419" y="22554"/>
                      <a:pt x="13508" y="21483"/>
                    </a:cubicBezTo>
                    <a:cubicBezTo>
                      <a:pt x="14917" y="20092"/>
                      <a:pt x="15827" y="18129"/>
                      <a:pt x="15827" y="16006"/>
                    </a:cubicBezTo>
                    <a:lnTo>
                      <a:pt x="15827" y="1"/>
                    </a:ln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5" name="Google Shape;635;p39"/>
              <p:cNvSpPr/>
              <p:nvPr/>
            </p:nvSpPr>
            <p:spPr>
              <a:xfrm>
                <a:off x="6190425" y="3548675"/>
                <a:ext cx="609350" cy="439400"/>
              </a:xfrm>
              <a:custGeom>
                <a:avLst/>
                <a:gdLst/>
                <a:ahLst/>
                <a:cxnLst/>
                <a:rect l="l" t="t" r="r" b="b"/>
                <a:pathLst>
                  <a:path w="24374" h="17576" extrusionOk="0">
                    <a:moveTo>
                      <a:pt x="0" y="0"/>
                    </a:moveTo>
                    <a:cubicBezTo>
                      <a:pt x="5603" y="5121"/>
                      <a:pt x="13240" y="13329"/>
                      <a:pt x="16416" y="16737"/>
                    </a:cubicBezTo>
                    <a:cubicBezTo>
                      <a:pt x="16433" y="16772"/>
                      <a:pt x="16451" y="16790"/>
                      <a:pt x="16469" y="16808"/>
                    </a:cubicBezTo>
                    <a:cubicBezTo>
                      <a:pt x="16915" y="17307"/>
                      <a:pt x="17522" y="17575"/>
                      <a:pt x="18146" y="17575"/>
                    </a:cubicBezTo>
                    <a:cubicBezTo>
                      <a:pt x="18557" y="17575"/>
                      <a:pt x="18985" y="17450"/>
                      <a:pt x="19377" y="17218"/>
                    </a:cubicBezTo>
                    <a:cubicBezTo>
                      <a:pt x="20751" y="16380"/>
                      <a:pt x="22768" y="15398"/>
                      <a:pt x="24373" y="15327"/>
                    </a:cubicBezTo>
                    <a:lnTo>
                      <a:pt x="24373" y="15095"/>
                    </a:lnTo>
                    <a:lnTo>
                      <a:pt x="24124" y="14917"/>
                    </a:lnTo>
                    <a:lnTo>
                      <a:pt x="16416" y="10135"/>
                    </a:lnTo>
                    <a:lnTo>
                      <a:pt x="54" y="0"/>
                    </a:ln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636" name="Google Shape;636;p39"/>
            <p:cNvCxnSpPr/>
            <p:nvPr/>
          </p:nvCxnSpPr>
          <p:spPr>
            <a:xfrm>
              <a:off x="2215525" y="3581888"/>
              <a:ext cx="4717800" cy="0"/>
            </a:xfrm>
            <a:prstGeom prst="straightConnector1">
              <a:avLst/>
            </a:prstGeom>
            <a:noFill/>
            <a:ln w="19050" cap="flat" cmpd="sng">
              <a:solidFill>
                <a:schemeClr val="dk1"/>
              </a:solidFill>
              <a:prstDash val="solid"/>
              <a:round/>
              <a:headEnd type="none" w="med" len="med"/>
              <a:tailEnd type="none" w="med" len="med"/>
            </a:ln>
          </p:spPr>
        </p:cxnSp>
      </p:grpSp>
      <p:sp>
        <p:nvSpPr>
          <p:cNvPr id="637" name="Google Shape;637;p39"/>
          <p:cNvSpPr txBox="1">
            <a:spLocks noGrp="1"/>
          </p:cNvSpPr>
          <p:nvPr>
            <p:ph type="title"/>
          </p:nvPr>
        </p:nvSpPr>
        <p:spPr>
          <a:xfrm>
            <a:off x="2227968" y="2837520"/>
            <a:ext cx="4357800" cy="664200"/>
          </a:xfrm>
          <a:prstGeom prst="rect">
            <a:avLst/>
          </a:prstGeom>
        </p:spPr>
        <p:txBody>
          <a:bodyPr spcFirstLastPara="1" wrap="square" lIns="0" tIns="0" rIns="0" bIns="0" anchor="ctr" anchorCtr="0">
            <a:noAutofit/>
          </a:bodyPr>
          <a:lstStyle/>
          <a:p>
            <a:pPr marL="0" lvl="0" indent="0"/>
            <a:r>
              <a:rPr lang="en-ID" sz="2400" b="1" dirty="0" err="1"/>
              <a:t>Hakikat</a:t>
            </a:r>
            <a:r>
              <a:rPr lang="en-ID" sz="2400" b="1" dirty="0"/>
              <a:t> </a:t>
            </a:r>
            <a:r>
              <a:rPr lang="en-ID" sz="2400" b="1" dirty="0" err="1"/>
              <a:t>konsep</a:t>
            </a:r>
            <a:r>
              <a:rPr lang="en-ID" sz="2400" b="1" dirty="0"/>
              <a:t> </a:t>
            </a:r>
            <a:r>
              <a:rPr lang="en-ID" sz="2400" b="1" dirty="0" err="1"/>
              <a:t>dasar</a:t>
            </a:r>
            <a:r>
              <a:rPr lang="en-ID" sz="2400" b="1" dirty="0"/>
              <a:t> IPS</a:t>
            </a:r>
            <a:endParaRPr lang="en-ID" sz="2400" b="1" dirty="0"/>
          </a:p>
        </p:txBody>
      </p:sp>
      <p:grpSp>
        <p:nvGrpSpPr>
          <p:cNvPr id="639" name="Google Shape;639;p39"/>
          <p:cNvGrpSpPr/>
          <p:nvPr/>
        </p:nvGrpSpPr>
        <p:grpSpPr>
          <a:xfrm>
            <a:off x="3869819" y="821566"/>
            <a:ext cx="1403924" cy="1436854"/>
            <a:chOff x="3663775" y="843027"/>
            <a:chExt cx="1740329" cy="1781151"/>
          </a:xfrm>
        </p:grpSpPr>
        <p:sp>
          <p:nvSpPr>
            <p:cNvPr id="640" name="Google Shape;640;p39"/>
            <p:cNvSpPr/>
            <p:nvPr/>
          </p:nvSpPr>
          <p:spPr>
            <a:xfrm>
              <a:off x="3663775" y="843027"/>
              <a:ext cx="1740329" cy="1781132"/>
            </a:xfrm>
            <a:custGeom>
              <a:avLst/>
              <a:gdLst/>
              <a:ahLst/>
              <a:cxnLst/>
              <a:rect l="l" t="t" r="r" b="b"/>
              <a:pathLst>
                <a:path w="34079" h="34878" extrusionOk="0">
                  <a:moveTo>
                    <a:pt x="2169" y="1"/>
                  </a:moveTo>
                  <a:cubicBezTo>
                    <a:pt x="982" y="1"/>
                    <a:pt x="0" y="959"/>
                    <a:pt x="0" y="2169"/>
                  </a:cubicBezTo>
                  <a:lnTo>
                    <a:pt x="0" y="5638"/>
                  </a:lnTo>
                  <a:lnTo>
                    <a:pt x="0" y="26752"/>
                  </a:lnTo>
                  <a:lnTo>
                    <a:pt x="9929" y="34878"/>
                  </a:lnTo>
                  <a:lnTo>
                    <a:pt x="31887" y="34878"/>
                  </a:lnTo>
                  <a:cubicBezTo>
                    <a:pt x="33097" y="34878"/>
                    <a:pt x="34079" y="33919"/>
                    <a:pt x="34079" y="32709"/>
                  </a:cubicBezTo>
                  <a:lnTo>
                    <a:pt x="34079" y="5638"/>
                  </a:lnTo>
                  <a:lnTo>
                    <a:pt x="34079" y="2169"/>
                  </a:lnTo>
                  <a:cubicBezTo>
                    <a:pt x="34079" y="959"/>
                    <a:pt x="33097" y="1"/>
                    <a:pt x="31887"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1" name="Google Shape;641;p39"/>
            <p:cNvSpPr/>
            <p:nvPr/>
          </p:nvSpPr>
          <p:spPr>
            <a:xfrm>
              <a:off x="5175348" y="851827"/>
              <a:ext cx="222705" cy="1763606"/>
            </a:xfrm>
            <a:custGeom>
              <a:avLst/>
              <a:gdLst/>
              <a:ahLst/>
              <a:cxnLst/>
              <a:rect l="l" t="t" r="r" b="b"/>
              <a:pathLst>
                <a:path w="4361" h="34878" extrusionOk="0">
                  <a:moveTo>
                    <a:pt x="1" y="1"/>
                  </a:moveTo>
                  <a:cubicBezTo>
                    <a:pt x="1211" y="1"/>
                    <a:pt x="2169" y="959"/>
                    <a:pt x="2169" y="2169"/>
                  </a:cubicBezTo>
                  <a:lnTo>
                    <a:pt x="2169" y="5638"/>
                  </a:lnTo>
                  <a:lnTo>
                    <a:pt x="2169" y="32709"/>
                  </a:lnTo>
                  <a:cubicBezTo>
                    <a:pt x="2169" y="33919"/>
                    <a:pt x="1211" y="34878"/>
                    <a:pt x="1" y="34878"/>
                  </a:cubicBezTo>
                  <a:lnTo>
                    <a:pt x="2169" y="34878"/>
                  </a:lnTo>
                  <a:cubicBezTo>
                    <a:pt x="3379" y="34878"/>
                    <a:pt x="4361" y="33919"/>
                    <a:pt x="4361" y="32709"/>
                  </a:cubicBezTo>
                  <a:lnTo>
                    <a:pt x="4361" y="5638"/>
                  </a:lnTo>
                  <a:lnTo>
                    <a:pt x="4361" y="2169"/>
                  </a:lnTo>
                  <a:cubicBezTo>
                    <a:pt x="4361" y="959"/>
                    <a:pt x="3379" y="1"/>
                    <a:pt x="216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2" name="Google Shape;642;p39"/>
            <p:cNvSpPr/>
            <p:nvPr/>
          </p:nvSpPr>
          <p:spPr>
            <a:xfrm>
              <a:off x="3671042" y="848934"/>
              <a:ext cx="219995" cy="1439704"/>
            </a:xfrm>
            <a:custGeom>
              <a:avLst/>
              <a:gdLst/>
              <a:ahLst/>
              <a:cxnLst/>
              <a:rect l="l" t="t" r="r" b="b"/>
              <a:pathLst>
                <a:path w="4360" h="28533" extrusionOk="0">
                  <a:moveTo>
                    <a:pt x="2169" y="1"/>
                  </a:moveTo>
                  <a:cubicBezTo>
                    <a:pt x="982" y="1"/>
                    <a:pt x="0" y="959"/>
                    <a:pt x="0" y="2169"/>
                  </a:cubicBezTo>
                  <a:lnTo>
                    <a:pt x="0" y="5638"/>
                  </a:lnTo>
                  <a:lnTo>
                    <a:pt x="0" y="26752"/>
                  </a:lnTo>
                  <a:lnTo>
                    <a:pt x="2169" y="28532"/>
                  </a:lnTo>
                  <a:lnTo>
                    <a:pt x="2169" y="5638"/>
                  </a:lnTo>
                  <a:lnTo>
                    <a:pt x="2169" y="2169"/>
                  </a:lnTo>
                  <a:cubicBezTo>
                    <a:pt x="2169" y="959"/>
                    <a:pt x="3150" y="1"/>
                    <a:pt x="43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3" name="Google Shape;643;p39"/>
            <p:cNvSpPr/>
            <p:nvPr/>
          </p:nvSpPr>
          <p:spPr>
            <a:xfrm>
              <a:off x="3663775" y="2157880"/>
              <a:ext cx="507100" cy="466297"/>
            </a:xfrm>
            <a:custGeom>
              <a:avLst/>
              <a:gdLst/>
              <a:ahLst/>
              <a:cxnLst/>
              <a:rect l="l" t="t" r="r" b="b"/>
              <a:pathLst>
                <a:path w="9930" h="9131" extrusionOk="0">
                  <a:moveTo>
                    <a:pt x="4522" y="1"/>
                  </a:moveTo>
                  <a:cubicBezTo>
                    <a:pt x="4444" y="1"/>
                    <a:pt x="4365" y="22"/>
                    <a:pt x="4292" y="69"/>
                  </a:cubicBezTo>
                  <a:cubicBezTo>
                    <a:pt x="2997" y="901"/>
                    <a:pt x="1495" y="1036"/>
                    <a:pt x="655" y="1036"/>
                  </a:cubicBezTo>
                  <a:cubicBezTo>
                    <a:pt x="251" y="1036"/>
                    <a:pt x="0" y="1005"/>
                    <a:pt x="0" y="1005"/>
                  </a:cubicBezTo>
                  <a:lnTo>
                    <a:pt x="0" y="1005"/>
                  </a:lnTo>
                  <a:lnTo>
                    <a:pt x="9929" y="9131"/>
                  </a:lnTo>
                  <a:cubicBezTo>
                    <a:pt x="6688" y="5433"/>
                    <a:pt x="5364" y="1712"/>
                    <a:pt x="4953" y="320"/>
                  </a:cubicBezTo>
                  <a:cubicBezTo>
                    <a:pt x="4889" y="126"/>
                    <a:pt x="4710" y="1"/>
                    <a:pt x="4522" y="1"/>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44" name="Google Shape;644;p39"/>
          <p:cNvSpPr txBox="1">
            <a:spLocks noGrp="1"/>
          </p:cNvSpPr>
          <p:nvPr>
            <p:ph type="title" idx="2"/>
          </p:nvPr>
        </p:nvSpPr>
        <p:spPr>
          <a:xfrm>
            <a:off x="3972300" y="1045325"/>
            <a:ext cx="1199400" cy="9894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a:t>01.</a:t>
            </a: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48"/>
        <p:cNvGrpSpPr/>
        <p:nvPr/>
      </p:nvGrpSpPr>
      <p:grpSpPr>
        <a:xfrm>
          <a:off x="0" y="0"/>
          <a:ext cx="0" cy="0"/>
          <a:chOff x="0" y="0"/>
          <a:chExt cx="0" cy="0"/>
        </a:xfrm>
      </p:grpSpPr>
      <p:grpSp>
        <p:nvGrpSpPr>
          <p:cNvPr id="649" name="Google Shape;649;p40"/>
          <p:cNvGrpSpPr/>
          <p:nvPr/>
        </p:nvGrpSpPr>
        <p:grpSpPr>
          <a:xfrm rot="10800000">
            <a:off x="1321965" y="870782"/>
            <a:ext cx="6500053" cy="3401934"/>
            <a:chOff x="800150" y="1277750"/>
            <a:chExt cx="6013000" cy="3147025"/>
          </a:xfrm>
        </p:grpSpPr>
        <p:sp>
          <p:nvSpPr>
            <p:cNvPr id="650" name="Google Shape;650;p40"/>
            <p:cNvSpPr/>
            <p:nvPr/>
          </p:nvSpPr>
          <p:spPr>
            <a:xfrm>
              <a:off x="800150" y="1277750"/>
              <a:ext cx="6013000" cy="3147025"/>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1" name="Google Shape;651;p40"/>
            <p:cNvSpPr/>
            <p:nvPr/>
          </p:nvSpPr>
          <p:spPr>
            <a:xfrm>
              <a:off x="6413900" y="1284425"/>
              <a:ext cx="391225" cy="3131875"/>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2" name="Google Shape;652;p40"/>
            <p:cNvSpPr/>
            <p:nvPr/>
          </p:nvSpPr>
          <p:spPr>
            <a:xfrm>
              <a:off x="1277450" y="3609775"/>
              <a:ext cx="5532575" cy="25"/>
            </a:xfrm>
            <a:custGeom>
              <a:avLst/>
              <a:gdLst/>
              <a:ahLst/>
              <a:cxnLst/>
              <a:rect l="l" t="t" r="r" b="b"/>
              <a:pathLst>
                <a:path w="221303" h="1" extrusionOk="0">
                  <a:moveTo>
                    <a:pt x="0" y="1"/>
                  </a:moveTo>
                  <a:lnTo>
                    <a:pt x="221303" y="1"/>
                  </a:lnTo>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3" name="Google Shape;653;p40"/>
            <p:cNvSpPr/>
            <p:nvPr/>
          </p:nvSpPr>
          <p:spPr>
            <a:xfrm>
              <a:off x="1277450" y="3609775"/>
              <a:ext cx="5532575" cy="25"/>
            </a:xfrm>
            <a:custGeom>
              <a:avLst/>
              <a:gdLst/>
              <a:ahLst/>
              <a:cxnLst/>
              <a:rect l="l" t="t" r="r" b="b"/>
              <a:pathLst>
                <a:path w="221303" h="1" fill="none" extrusionOk="0">
                  <a:moveTo>
                    <a:pt x="0" y="1"/>
                  </a:moveTo>
                  <a:lnTo>
                    <a:pt x="221303" y="1"/>
                  </a:lnTo>
                </a:path>
              </a:pathLst>
            </a:custGeom>
            <a:noFill/>
            <a:ln w="147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4" name="Google Shape;654;p40"/>
            <p:cNvSpPr/>
            <p:nvPr/>
          </p:nvSpPr>
          <p:spPr>
            <a:xfrm>
              <a:off x="807292" y="1284418"/>
              <a:ext cx="406375" cy="2489055"/>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5" name="Google Shape;655;p40"/>
            <p:cNvSpPr/>
            <p:nvPr/>
          </p:nvSpPr>
          <p:spPr>
            <a:xfrm>
              <a:off x="800159" y="3515611"/>
              <a:ext cx="990409" cy="909155"/>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56" name="Google Shape;656;p40"/>
          <p:cNvSpPr txBox="1">
            <a:spLocks noGrp="1"/>
          </p:cNvSpPr>
          <p:nvPr>
            <p:ph type="title"/>
          </p:nvPr>
        </p:nvSpPr>
        <p:spPr>
          <a:xfrm>
            <a:off x="1739050" y="870775"/>
            <a:ext cx="5005500" cy="867000"/>
          </a:xfrm>
          <a:prstGeom prst="rect">
            <a:avLst/>
          </a:prstGeom>
        </p:spPr>
        <p:txBody>
          <a:bodyPr spcFirstLastPara="1" wrap="square" lIns="0" tIns="0" rIns="0" bIns="0" anchor="ctr" anchorCtr="0">
            <a:noAutofit/>
          </a:bodyPr>
          <a:lstStyle/>
          <a:p>
            <a:pPr marL="0" marR="0" indent="0" algn="l" rtl="0">
              <a:spcBef>
                <a:spcPts val="0"/>
              </a:spcBef>
              <a:spcAft>
                <a:spcPts val="0"/>
              </a:spcAft>
            </a:pPr>
            <a:r>
              <a:rPr lang="en-ID" sz="2400" b="1" i="0" dirty="0" err="1">
                <a:solidFill>
                  <a:schemeClr val="bg2">
                    <a:lumMod val="60000"/>
                    <a:lumOff val="40000"/>
                  </a:schemeClr>
                </a:solidFill>
                <a:effectLst/>
                <a:latin typeface="Quicksand Medium" charset="0"/>
                <a:ea typeface="Quicksand Medium" charset="0"/>
                <a:cs typeface="Quicksand Medium" charset="0"/>
              </a:rPr>
              <a:t>Hakikat</a:t>
            </a:r>
            <a:r>
              <a:rPr lang="en-ID" sz="2400" b="1" i="0" dirty="0">
                <a:solidFill>
                  <a:schemeClr val="bg2">
                    <a:lumMod val="60000"/>
                    <a:lumOff val="40000"/>
                  </a:schemeClr>
                </a:solidFill>
                <a:effectLst/>
                <a:latin typeface="Quicksand Medium" charset="0"/>
                <a:ea typeface="Quicksand Medium" charset="0"/>
                <a:cs typeface="Quicksand Medium" charset="0"/>
              </a:rPr>
              <a:t> </a:t>
            </a:r>
            <a:r>
              <a:rPr lang="en-ID" sz="2400" b="1" i="0" dirty="0" err="1">
                <a:solidFill>
                  <a:schemeClr val="bg2">
                    <a:lumMod val="60000"/>
                    <a:lumOff val="40000"/>
                  </a:schemeClr>
                </a:solidFill>
                <a:effectLst/>
                <a:latin typeface="Quicksand Medium" charset="0"/>
                <a:ea typeface="Quicksand Medium" charset="0"/>
                <a:cs typeface="Quicksand Medium" charset="0"/>
              </a:rPr>
              <a:t>konsep</a:t>
            </a:r>
            <a:r>
              <a:rPr lang="en-ID" sz="2400" b="1" i="0" dirty="0">
                <a:solidFill>
                  <a:schemeClr val="bg2">
                    <a:lumMod val="60000"/>
                    <a:lumOff val="40000"/>
                  </a:schemeClr>
                </a:solidFill>
                <a:effectLst/>
                <a:latin typeface="Quicksand Medium" charset="0"/>
                <a:ea typeface="Quicksand Medium" charset="0"/>
                <a:cs typeface="Quicksand Medium" charset="0"/>
              </a:rPr>
              <a:t> </a:t>
            </a:r>
            <a:r>
              <a:rPr lang="en-ID" sz="2400" b="1" i="0" dirty="0" err="1">
                <a:solidFill>
                  <a:schemeClr val="bg2">
                    <a:lumMod val="60000"/>
                    <a:lumOff val="40000"/>
                  </a:schemeClr>
                </a:solidFill>
                <a:effectLst/>
                <a:latin typeface="Quicksand Medium" charset="0"/>
                <a:ea typeface="Quicksand Medium" charset="0"/>
                <a:cs typeface="Quicksand Medium" charset="0"/>
              </a:rPr>
              <a:t>dasar</a:t>
            </a:r>
            <a:r>
              <a:rPr lang="en-ID" sz="2400" b="1" i="0" dirty="0">
                <a:solidFill>
                  <a:schemeClr val="bg2">
                    <a:lumMod val="60000"/>
                    <a:lumOff val="40000"/>
                  </a:schemeClr>
                </a:solidFill>
                <a:effectLst/>
                <a:latin typeface="Quicksand Medium" charset="0"/>
                <a:ea typeface="Quicksand Medium" charset="0"/>
                <a:cs typeface="Quicksand Medium" charset="0"/>
              </a:rPr>
              <a:t> IPS</a:t>
            </a:r>
            <a:endParaRPr lang="en-ID" sz="1600" dirty="0">
              <a:solidFill>
                <a:schemeClr val="bg2">
                  <a:lumMod val="60000"/>
                  <a:lumOff val="40000"/>
                </a:schemeClr>
              </a:solidFill>
              <a:effectLst/>
            </a:endParaRPr>
          </a:p>
        </p:txBody>
      </p:sp>
      <p:sp>
        <p:nvSpPr>
          <p:cNvPr id="657" name="Google Shape;657;p40"/>
          <p:cNvSpPr txBox="1">
            <a:spLocks noGrp="1"/>
          </p:cNvSpPr>
          <p:nvPr>
            <p:ph type="subTitle" idx="1"/>
          </p:nvPr>
        </p:nvSpPr>
        <p:spPr>
          <a:xfrm>
            <a:off x="1739049" y="2118200"/>
            <a:ext cx="5567007" cy="1730400"/>
          </a:xfrm>
          <a:prstGeom prst="rect">
            <a:avLst/>
          </a:prstGeom>
        </p:spPr>
        <p:txBody>
          <a:bodyPr spcFirstLastPara="1" wrap="square" lIns="0" tIns="0" rIns="0" bIns="0" anchor="ctr" anchorCtr="0">
            <a:noAutofit/>
          </a:bodyPr>
          <a:lstStyle/>
          <a:p>
            <a:pPr marL="0" lvl="0" indent="0" algn="just"/>
            <a:r>
              <a:rPr lang="en-ID" dirty="0"/>
              <a:t>Kamus </a:t>
            </a:r>
            <a:r>
              <a:rPr lang="en-ID" dirty="0" err="1"/>
              <a:t>Besar</a:t>
            </a:r>
            <a:r>
              <a:rPr lang="en-ID" dirty="0"/>
              <a:t> Bahasa Indonesia </a:t>
            </a:r>
            <a:r>
              <a:rPr lang="en-ID" dirty="0" err="1"/>
              <a:t>mendefinisikan</a:t>
            </a:r>
            <a:r>
              <a:rPr lang="en-ID" dirty="0"/>
              <a:t> </a:t>
            </a:r>
            <a:r>
              <a:rPr lang="en-ID" dirty="0" err="1"/>
              <a:t>konsep</a:t>
            </a:r>
            <a:r>
              <a:rPr lang="en-ID" dirty="0"/>
              <a:t> </a:t>
            </a:r>
            <a:r>
              <a:rPr lang="en-ID" dirty="0" err="1"/>
              <a:t>sebagai</a:t>
            </a:r>
            <a:r>
              <a:rPr lang="en-ID" dirty="0"/>
              <a:t> </a:t>
            </a:r>
            <a:r>
              <a:rPr lang="en-ID" dirty="0" err="1"/>
              <a:t>gambaran</a:t>
            </a:r>
            <a:r>
              <a:rPr lang="en-ID" dirty="0"/>
              <a:t> </a:t>
            </a:r>
            <a:r>
              <a:rPr lang="en-ID" dirty="0" err="1"/>
              <a:t>dari</a:t>
            </a:r>
            <a:r>
              <a:rPr lang="en-ID" dirty="0"/>
              <a:t> </a:t>
            </a:r>
            <a:r>
              <a:rPr lang="en-ID" dirty="0" err="1"/>
              <a:t>suatu</a:t>
            </a:r>
            <a:r>
              <a:rPr lang="en-ID" dirty="0"/>
              <a:t> </a:t>
            </a:r>
            <a:r>
              <a:rPr lang="en-ID" dirty="0" err="1"/>
              <a:t>objek</a:t>
            </a:r>
            <a:r>
              <a:rPr lang="en-ID" dirty="0"/>
              <a:t>, proses, </a:t>
            </a:r>
            <a:r>
              <a:rPr lang="en-ID" dirty="0" err="1"/>
              <a:t>atau</a:t>
            </a:r>
            <a:r>
              <a:rPr lang="en-ID" dirty="0"/>
              <a:t> </a:t>
            </a:r>
            <a:r>
              <a:rPr lang="en-ID" dirty="0" err="1"/>
              <a:t>sesuatu</a:t>
            </a:r>
            <a:r>
              <a:rPr lang="en-ID" dirty="0"/>
              <a:t> di </a:t>
            </a:r>
            <a:r>
              <a:rPr lang="en-ID" dirty="0" err="1"/>
              <a:t>luar</a:t>
            </a:r>
            <a:r>
              <a:rPr lang="en-ID" dirty="0"/>
              <a:t> </a:t>
            </a:r>
            <a:r>
              <a:rPr lang="en-ID" dirty="0" err="1"/>
              <a:t>bahasa</a:t>
            </a:r>
            <a:r>
              <a:rPr lang="en-ID" dirty="0"/>
              <a:t> yang </a:t>
            </a:r>
            <a:r>
              <a:rPr lang="en-ID" dirty="0" err="1"/>
              <a:t>digunakan</a:t>
            </a:r>
            <a:r>
              <a:rPr lang="en-ID" dirty="0"/>
              <a:t> </a:t>
            </a:r>
            <a:r>
              <a:rPr lang="en-ID" dirty="0" err="1"/>
              <a:t>akal</a:t>
            </a:r>
            <a:r>
              <a:rPr lang="en-ID" dirty="0"/>
              <a:t> </a:t>
            </a:r>
            <a:r>
              <a:rPr lang="en-ID" dirty="0" err="1"/>
              <a:t>untuk</a:t>
            </a:r>
            <a:r>
              <a:rPr lang="en-ID" dirty="0"/>
              <a:t> </a:t>
            </a:r>
            <a:r>
              <a:rPr lang="en-ID" dirty="0" err="1"/>
              <a:t>memahami</a:t>
            </a:r>
            <a:r>
              <a:rPr lang="en-ID" dirty="0"/>
              <a:t> </a:t>
            </a:r>
            <a:r>
              <a:rPr lang="en-ID" dirty="0" err="1"/>
              <a:t>hal</a:t>
            </a:r>
            <a:r>
              <a:rPr lang="en-ID" dirty="0"/>
              <a:t> lain. </a:t>
            </a:r>
            <a:r>
              <a:rPr lang="en-ID" dirty="0" err="1"/>
              <a:t>Hakikat</a:t>
            </a:r>
            <a:r>
              <a:rPr lang="en-ID" dirty="0"/>
              <a:t> </a:t>
            </a:r>
            <a:r>
              <a:rPr lang="en-ID" dirty="0" err="1"/>
              <a:t>konsep</a:t>
            </a:r>
            <a:r>
              <a:rPr lang="en-ID" dirty="0"/>
              <a:t> </a:t>
            </a:r>
            <a:r>
              <a:rPr lang="en-ID" dirty="0" err="1"/>
              <a:t>dasar</a:t>
            </a:r>
            <a:r>
              <a:rPr lang="en-ID" dirty="0"/>
              <a:t> IPS </a:t>
            </a:r>
            <a:r>
              <a:rPr lang="en-ID" dirty="0" err="1"/>
              <a:t>adalah</a:t>
            </a:r>
            <a:r>
              <a:rPr lang="en-ID" dirty="0"/>
              <a:t> </a:t>
            </a:r>
            <a:r>
              <a:rPr lang="en-ID" dirty="0" err="1"/>
              <a:t>gagasan</a:t>
            </a:r>
            <a:r>
              <a:rPr lang="en-ID" dirty="0"/>
              <a:t> inti yang </a:t>
            </a:r>
            <a:r>
              <a:rPr lang="en-ID" dirty="0" err="1"/>
              <a:t>bersifat</a:t>
            </a:r>
            <a:r>
              <a:rPr lang="en-ID" dirty="0"/>
              <a:t> </a:t>
            </a:r>
            <a:r>
              <a:rPr lang="en-ID" dirty="0" err="1"/>
              <a:t>abstrak</a:t>
            </a:r>
            <a:r>
              <a:rPr lang="en-ID" dirty="0"/>
              <a:t> </a:t>
            </a:r>
            <a:r>
              <a:rPr lang="en-ID" dirty="0" err="1"/>
              <a:t>namun</a:t>
            </a:r>
            <a:r>
              <a:rPr lang="en-ID" dirty="0"/>
              <a:t> </a:t>
            </a:r>
            <a:r>
              <a:rPr lang="en-ID" dirty="0" err="1"/>
              <a:t>praktis</a:t>
            </a:r>
            <a:r>
              <a:rPr lang="en-ID" dirty="0"/>
              <a:t>, </a:t>
            </a:r>
            <a:r>
              <a:rPr lang="en-ID" dirty="0" err="1"/>
              <a:t>diambil</a:t>
            </a:r>
            <a:r>
              <a:rPr lang="en-ID" dirty="0"/>
              <a:t> </a:t>
            </a:r>
            <a:r>
              <a:rPr lang="en-ID" dirty="0" err="1"/>
              <a:t>dari</a:t>
            </a:r>
            <a:r>
              <a:rPr lang="en-ID" dirty="0"/>
              <a:t> </a:t>
            </a:r>
            <a:r>
              <a:rPr lang="en-ID" dirty="0" err="1"/>
              <a:t>berbagai</a:t>
            </a:r>
            <a:r>
              <a:rPr lang="en-ID" dirty="0"/>
              <a:t> </a:t>
            </a:r>
            <a:r>
              <a:rPr lang="en-ID" dirty="0" err="1"/>
              <a:t>cabang</a:t>
            </a:r>
            <a:r>
              <a:rPr lang="en-ID" dirty="0"/>
              <a:t> </a:t>
            </a:r>
            <a:r>
              <a:rPr lang="en-ID" dirty="0" err="1"/>
              <a:t>ilmu</a:t>
            </a:r>
            <a:r>
              <a:rPr lang="en-ID" dirty="0"/>
              <a:t> </a:t>
            </a:r>
            <a:r>
              <a:rPr lang="en-ID" dirty="0" err="1"/>
              <a:t>sosial</a:t>
            </a:r>
            <a:r>
              <a:rPr lang="en-ID" dirty="0"/>
              <a:t> </a:t>
            </a:r>
            <a:r>
              <a:rPr lang="en-ID" dirty="0" err="1"/>
              <a:t>lalu</a:t>
            </a:r>
            <a:r>
              <a:rPr lang="en-ID" dirty="0"/>
              <a:t> </a:t>
            </a:r>
            <a:r>
              <a:rPr lang="en-ID" dirty="0" err="1"/>
              <a:t>disederhanakan</a:t>
            </a:r>
            <a:r>
              <a:rPr lang="en-ID" dirty="0"/>
              <a:t> </a:t>
            </a:r>
            <a:r>
              <a:rPr lang="en-ID" dirty="0" err="1"/>
              <a:t>untuk</a:t>
            </a:r>
            <a:r>
              <a:rPr lang="en-ID" dirty="0"/>
              <a:t> </a:t>
            </a:r>
            <a:r>
              <a:rPr lang="en-ID" dirty="0" err="1"/>
              <a:t>pendidikan</a:t>
            </a:r>
            <a:r>
              <a:rPr lang="en-ID" dirty="0"/>
              <a:t> agar </a:t>
            </a:r>
            <a:r>
              <a:rPr lang="en-ID" dirty="0" err="1"/>
              <a:t>menjadi</a:t>
            </a:r>
            <a:r>
              <a:rPr lang="en-ID" dirty="0"/>
              <a:t> </a:t>
            </a:r>
            <a:r>
              <a:rPr lang="en-ID" dirty="0" err="1"/>
              <a:t>landasan</a:t>
            </a:r>
            <a:r>
              <a:rPr lang="en-ID" dirty="0"/>
              <a:t> </a:t>
            </a:r>
            <a:r>
              <a:rPr lang="en-ID" dirty="0" err="1"/>
              <a:t>memahami</a:t>
            </a:r>
            <a:r>
              <a:rPr lang="en-ID" dirty="0"/>
              <a:t> dan </a:t>
            </a:r>
            <a:r>
              <a:rPr lang="en-ID" dirty="0" err="1"/>
              <a:t>memecahkan</a:t>
            </a:r>
            <a:r>
              <a:rPr lang="en-ID" dirty="0"/>
              <a:t> </a:t>
            </a:r>
            <a:r>
              <a:rPr lang="en-ID" dirty="0" err="1"/>
              <a:t>masalah</a:t>
            </a:r>
            <a:r>
              <a:rPr lang="en-ID" dirty="0"/>
              <a:t> </a:t>
            </a:r>
            <a:r>
              <a:rPr lang="en-ID" dirty="0" err="1"/>
              <a:t>kehidupan</a:t>
            </a:r>
            <a:r>
              <a:rPr lang="en-ID" dirty="0"/>
              <a:t> </a:t>
            </a:r>
            <a:r>
              <a:rPr lang="en-ID" dirty="0" err="1"/>
              <a:t>masyarakat</a:t>
            </a:r>
            <a:r>
              <a:rPr lang="en-ID" dirty="0"/>
              <a:t>.</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83"/>
        <p:cNvGrpSpPr/>
        <p:nvPr/>
      </p:nvGrpSpPr>
      <p:grpSpPr>
        <a:xfrm>
          <a:off x="0" y="0"/>
          <a:ext cx="0" cy="0"/>
          <a:chOff x="0" y="0"/>
          <a:chExt cx="0" cy="0"/>
        </a:xfrm>
      </p:grpSpPr>
      <p:grpSp>
        <p:nvGrpSpPr>
          <p:cNvPr id="684" name="Google Shape;684;p42"/>
          <p:cNvGrpSpPr/>
          <p:nvPr/>
        </p:nvGrpSpPr>
        <p:grpSpPr>
          <a:xfrm>
            <a:off x="3227762" y="1713675"/>
            <a:ext cx="4717900" cy="1716119"/>
            <a:chOff x="2215425" y="2605825"/>
            <a:chExt cx="4717900" cy="1716119"/>
          </a:xfrm>
        </p:grpSpPr>
        <p:grpSp>
          <p:nvGrpSpPr>
            <p:cNvPr id="685" name="Google Shape;685;p42"/>
            <p:cNvGrpSpPr/>
            <p:nvPr/>
          </p:nvGrpSpPr>
          <p:grpSpPr>
            <a:xfrm>
              <a:off x="2215425" y="2605825"/>
              <a:ext cx="4712834" cy="1716119"/>
              <a:chOff x="4098825" y="3548675"/>
              <a:chExt cx="2708525" cy="986275"/>
            </a:xfrm>
          </p:grpSpPr>
          <p:sp>
            <p:nvSpPr>
              <p:cNvPr id="686" name="Google Shape;686;p42"/>
              <p:cNvSpPr/>
              <p:nvPr/>
            </p:nvSpPr>
            <p:spPr>
              <a:xfrm>
                <a:off x="4098825" y="3548675"/>
                <a:ext cx="2708525" cy="986275"/>
              </a:xfrm>
              <a:custGeom>
                <a:avLst/>
                <a:gdLst/>
                <a:ahLst/>
                <a:cxnLst/>
                <a:rect l="l" t="t" r="r" b="b"/>
                <a:pathLst>
                  <a:path w="108341" h="39451" extrusionOk="0">
                    <a:moveTo>
                      <a:pt x="8047" y="0"/>
                    </a:moveTo>
                    <a:cubicBezTo>
                      <a:pt x="3604" y="0"/>
                      <a:pt x="0" y="3604"/>
                      <a:pt x="0" y="8065"/>
                    </a:cubicBezTo>
                    <a:lnTo>
                      <a:pt x="0" y="31403"/>
                    </a:lnTo>
                    <a:cubicBezTo>
                      <a:pt x="0" y="35846"/>
                      <a:pt x="3604" y="39450"/>
                      <a:pt x="8047" y="39450"/>
                    </a:cubicBezTo>
                    <a:lnTo>
                      <a:pt x="100276" y="39450"/>
                    </a:lnTo>
                    <a:cubicBezTo>
                      <a:pt x="104719" y="39450"/>
                      <a:pt x="108341" y="35846"/>
                      <a:pt x="108341" y="31403"/>
                    </a:cubicBezTo>
                    <a:lnTo>
                      <a:pt x="108341" y="15309"/>
                    </a:lnTo>
                    <a:lnTo>
                      <a:pt x="108234" y="15309"/>
                    </a:lnTo>
                    <a:cubicBezTo>
                      <a:pt x="106610" y="15309"/>
                      <a:pt x="104469" y="16344"/>
                      <a:pt x="103041" y="17218"/>
                    </a:cubicBezTo>
                    <a:cubicBezTo>
                      <a:pt x="102649" y="17450"/>
                      <a:pt x="102221" y="17575"/>
                      <a:pt x="101810" y="17575"/>
                    </a:cubicBezTo>
                    <a:cubicBezTo>
                      <a:pt x="101186" y="17575"/>
                      <a:pt x="100597" y="17307"/>
                      <a:pt x="100133" y="16808"/>
                    </a:cubicBezTo>
                    <a:cubicBezTo>
                      <a:pt x="97011" y="13436"/>
                      <a:pt x="89303" y="5139"/>
                      <a:pt x="83664" y="0"/>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7" name="Google Shape;687;p42"/>
              <p:cNvSpPr/>
              <p:nvPr/>
            </p:nvSpPr>
            <p:spPr>
              <a:xfrm>
                <a:off x="4106850" y="3555800"/>
                <a:ext cx="396125" cy="972000"/>
              </a:xfrm>
              <a:custGeom>
                <a:avLst/>
                <a:gdLst/>
                <a:ahLst/>
                <a:cxnLst/>
                <a:rect l="l" t="t" r="r" b="b"/>
                <a:pathLst>
                  <a:path w="15845" h="38880" extrusionOk="0">
                    <a:moveTo>
                      <a:pt x="7887" y="38880"/>
                    </a:moveTo>
                    <a:cubicBezTo>
                      <a:pt x="3569" y="38880"/>
                      <a:pt x="0" y="35365"/>
                      <a:pt x="0" y="31118"/>
                    </a:cubicBezTo>
                    <a:lnTo>
                      <a:pt x="0" y="7762"/>
                    </a:lnTo>
                    <a:cubicBezTo>
                      <a:pt x="0" y="3426"/>
                      <a:pt x="3569" y="1"/>
                      <a:pt x="7887" y="1"/>
                    </a:cubicBezTo>
                    <a:lnTo>
                      <a:pt x="15845" y="1"/>
                    </a:lnTo>
                    <a:cubicBezTo>
                      <a:pt x="11437" y="1"/>
                      <a:pt x="7887" y="3426"/>
                      <a:pt x="7887" y="7762"/>
                    </a:cubicBezTo>
                    <a:lnTo>
                      <a:pt x="7887" y="31118"/>
                    </a:lnTo>
                    <a:cubicBezTo>
                      <a:pt x="7887" y="35365"/>
                      <a:pt x="11437" y="38880"/>
                      <a:pt x="15845" y="3888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8" name="Google Shape;688;p42"/>
              <p:cNvSpPr/>
              <p:nvPr/>
            </p:nvSpPr>
            <p:spPr>
              <a:xfrm>
                <a:off x="6404075" y="3931825"/>
                <a:ext cx="395700" cy="594650"/>
              </a:xfrm>
              <a:custGeom>
                <a:avLst/>
                <a:gdLst/>
                <a:ahLst/>
                <a:cxnLst/>
                <a:rect l="l" t="t" r="r" b="b"/>
                <a:pathLst>
                  <a:path w="15828" h="23786" extrusionOk="0">
                    <a:moveTo>
                      <a:pt x="15827" y="1"/>
                    </a:moveTo>
                    <a:cubicBezTo>
                      <a:pt x="14222" y="72"/>
                      <a:pt x="12205" y="1054"/>
                      <a:pt x="10831" y="1892"/>
                    </a:cubicBezTo>
                    <a:cubicBezTo>
                      <a:pt x="10439" y="2124"/>
                      <a:pt x="10011" y="2249"/>
                      <a:pt x="9600" y="2249"/>
                    </a:cubicBezTo>
                    <a:cubicBezTo>
                      <a:pt x="8976" y="2249"/>
                      <a:pt x="8387" y="1981"/>
                      <a:pt x="7923" y="1482"/>
                    </a:cubicBezTo>
                    <a:cubicBezTo>
                      <a:pt x="7905" y="1464"/>
                      <a:pt x="7887" y="1446"/>
                      <a:pt x="7870" y="1411"/>
                    </a:cubicBezTo>
                    <a:lnTo>
                      <a:pt x="7870" y="16006"/>
                    </a:lnTo>
                    <a:cubicBezTo>
                      <a:pt x="7870" y="20270"/>
                      <a:pt x="4301" y="23785"/>
                      <a:pt x="1" y="23785"/>
                    </a:cubicBezTo>
                    <a:lnTo>
                      <a:pt x="7870" y="23785"/>
                    </a:lnTo>
                    <a:cubicBezTo>
                      <a:pt x="8441" y="23785"/>
                      <a:pt x="8940" y="23785"/>
                      <a:pt x="9440" y="23625"/>
                    </a:cubicBezTo>
                    <a:cubicBezTo>
                      <a:pt x="11010" y="23286"/>
                      <a:pt x="12419" y="22554"/>
                      <a:pt x="13508" y="21483"/>
                    </a:cubicBezTo>
                    <a:cubicBezTo>
                      <a:pt x="14917" y="20092"/>
                      <a:pt x="15827" y="18129"/>
                      <a:pt x="15827" y="16006"/>
                    </a:cubicBezTo>
                    <a:lnTo>
                      <a:pt x="1582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9" name="Google Shape;689;p42"/>
              <p:cNvSpPr/>
              <p:nvPr/>
            </p:nvSpPr>
            <p:spPr>
              <a:xfrm>
                <a:off x="6190425" y="3548675"/>
                <a:ext cx="609350" cy="439400"/>
              </a:xfrm>
              <a:custGeom>
                <a:avLst/>
                <a:gdLst/>
                <a:ahLst/>
                <a:cxnLst/>
                <a:rect l="l" t="t" r="r" b="b"/>
                <a:pathLst>
                  <a:path w="24374" h="17576" extrusionOk="0">
                    <a:moveTo>
                      <a:pt x="0" y="0"/>
                    </a:moveTo>
                    <a:cubicBezTo>
                      <a:pt x="5603" y="5121"/>
                      <a:pt x="13240" y="13329"/>
                      <a:pt x="16416" y="16737"/>
                    </a:cubicBezTo>
                    <a:cubicBezTo>
                      <a:pt x="16433" y="16772"/>
                      <a:pt x="16451" y="16790"/>
                      <a:pt x="16469" y="16808"/>
                    </a:cubicBezTo>
                    <a:cubicBezTo>
                      <a:pt x="16915" y="17307"/>
                      <a:pt x="17522" y="17575"/>
                      <a:pt x="18146" y="17575"/>
                    </a:cubicBezTo>
                    <a:cubicBezTo>
                      <a:pt x="18557" y="17575"/>
                      <a:pt x="18985" y="17450"/>
                      <a:pt x="19377" y="17218"/>
                    </a:cubicBezTo>
                    <a:cubicBezTo>
                      <a:pt x="20751" y="16380"/>
                      <a:pt x="22768" y="15398"/>
                      <a:pt x="24373" y="15327"/>
                    </a:cubicBezTo>
                    <a:lnTo>
                      <a:pt x="24373" y="15095"/>
                    </a:lnTo>
                    <a:lnTo>
                      <a:pt x="24124" y="14917"/>
                    </a:lnTo>
                    <a:lnTo>
                      <a:pt x="16416" y="10135"/>
                    </a:lnTo>
                    <a:lnTo>
                      <a:pt x="54" y="0"/>
                    </a:ln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cxnSp>
          <p:nvCxnSpPr>
            <p:cNvPr id="690" name="Google Shape;690;p42"/>
            <p:cNvCxnSpPr/>
            <p:nvPr/>
          </p:nvCxnSpPr>
          <p:spPr>
            <a:xfrm>
              <a:off x="2215525" y="3581888"/>
              <a:ext cx="4717800" cy="0"/>
            </a:xfrm>
            <a:prstGeom prst="straightConnector1">
              <a:avLst/>
            </a:prstGeom>
            <a:noFill/>
            <a:ln w="19050" cap="flat" cmpd="sng">
              <a:solidFill>
                <a:schemeClr val="dk1"/>
              </a:solidFill>
              <a:prstDash val="solid"/>
              <a:round/>
              <a:headEnd type="none" w="med" len="med"/>
              <a:tailEnd type="none" w="med" len="med"/>
            </a:ln>
          </p:spPr>
        </p:cxnSp>
      </p:grpSp>
      <p:grpSp>
        <p:nvGrpSpPr>
          <p:cNvPr id="691" name="Google Shape;691;p42"/>
          <p:cNvGrpSpPr/>
          <p:nvPr/>
        </p:nvGrpSpPr>
        <p:grpSpPr>
          <a:xfrm>
            <a:off x="1198328" y="1713683"/>
            <a:ext cx="1676807" cy="1716139"/>
            <a:chOff x="3663775" y="843027"/>
            <a:chExt cx="1740329" cy="1781151"/>
          </a:xfrm>
        </p:grpSpPr>
        <p:sp>
          <p:nvSpPr>
            <p:cNvPr id="692" name="Google Shape;692;p42"/>
            <p:cNvSpPr/>
            <p:nvPr/>
          </p:nvSpPr>
          <p:spPr>
            <a:xfrm>
              <a:off x="3663775" y="843027"/>
              <a:ext cx="1740329" cy="1781132"/>
            </a:xfrm>
            <a:custGeom>
              <a:avLst/>
              <a:gdLst/>
              <a:ahLst/>
              <a:cxnLst/>
              <a:rect l="l" t="t" r="r" b="b"/>
              <a:pathLst>
                <a:path w="34079" h="34878" extrusionOk="0">
                  <a:moveTo>
                    <a:pt x="2169" y="1"/>
                  </a:moveTo>
                  <a:cubicBezTo>
                    <a:pt x="982" y="1"/>
                    <a:pt x="0" y="959"/>
                    <a:pt x="0" y="2169"/>
                  </a:cubicBezTo>
                  <a:lnTo>
                    <a:pt x="0" y="5638"/>
                  </a:lnTo>
                  <a:lnTo>
                    <a:pt x="0" y="26752"/>
                  </a:lnTo>
                  <a:lnTo>
                    <a:pt x="9929" y="34878"/>
                  </a:lnTo>
                  <a:lnTo>
                    <a:pt x="31887" y="34878"/>
                  </a:lnTo>
                  <a:cubicBezTo>
                    <a:pt x="33097" y="34878"/>
                    <a:pt x="34079" y="33919"/>
                    <a:pt x="34079" y="32709"/>
                  </a:cubicBezTo>
                  <a:lnTo>
                    <a:pt x="34079" y="5638"/>
                  </a:lnTo>
                  <a:lnTo>
                    <a:pt x="34079" y="2169"/>
                  </a:lnTo>
                  <a:cubicBezTo>
                    <a:pt x="34079" y="959"/>
                    <a:pt x="33097" y="1"/>
                    <a:pt x="31887" y="1"/>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3" name="Google Shape;693;p42"/>
            <p:cNvSpPr/>
            <p:nvPr/>
          </p:nvSpPr>
          <p:spPr>
            <a:xfrm>
              <a:off x="5175348" y="851827"/>
              <a:ext cx="222705" cy="1763606"/>
            </a:xfrm>
            <a:custGeom>
              <a:avLst/>
              <a:gdLst/>
              <a:ahLst/>
              <a:cxnLst/>
              <a:rect l="l" t="t" r="r" b="b"/>
              <a:pathLst>
                <a:path w="4361" h="34878" extrusionOk="0">
                  <a:moveTo>
                    <a:pt x="1" y="1"/>
                  </a:moveTo>
                  <a:cubicBezTo>
                    <a:pt x="1211" y="1"/>
                    <a:pt x="2169" y="959"/>
                    <a:pt x="2169" y="2169"/>
                  </a:cubicBezTo>
                  <a:lnTo>
                    <a:pt x="2169" y="5638"/>
                  </a:lnTo>
                  <a:lnTo>
                    <a:pt x="2169" y="32709"/>
                  </a:lnTo>
                  <a:cubicBezTo>
                    <a:pt x="2169" y="33919"/>
                    <a:pt x="1211" y="34878"/>
                    <a:pt x="1" y="34878"/>
                  </a:cubicBezTo>
                  <a:lnTo>
                    <a:pt x="2169" y="34878"/>
                  </a:lnTo>
                  <a:cubicBezTo>
                    <a:pt x="3379" y="34878"/>
                    <a:pt x="4361" y="33919"/>
                    <a:pt x="4361" y="32709"/>
                  </a:cubicBezTo>
                  <a:lnTo>
                    <a:pt x="4361" y="5638"/>
                  </a:lnTo>
                  <a:lnTo>
                    <a:pt x="4361" y="2169"/>
                  </a:lnTo>
                  <a:cubicBezTo>
                    <a:pt x="4361" y="959"/>
                    <a:pt x="3379" y="1"/>
                    <a:pt x="216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4" name="Google Shape;694;p42"/>
            <p:cNvSpPr/>
            <p:nvPr/>
          </p:nvSpPr>
          <p:spPr>
            <a:xfrm>
              <a:off x="3671042" y="848934"/>
              <a:ext cx="219995" cy="1439704"/>
            </a:xfrm>
            <a:custGeom>
              <a:avLst/>
              <a:gdLst/>
              <a:ahLst/>
              <a:cxnLst/>
              <a:rect l="l" t="t" r="r" b="b"/>
              <a:pathLst>
                <a:path w="4360" h="28533" extrusionOk="0">
                  <a:moveTo>
                    <a:pt x="2169" y="1"/>
                  </a:moveTo>
                  <a:cubicBezTo>
                    <a:pt x="982" y="1"/>
                    <a:pt x="0" y="959"/>
                    <a:pt x="0" y="2169"/>
                  </a:cubicBezTo>
                  <a:lnTo>
                    <a:pt x="0" y="5638"/>
                  </a:lnTo>
                  <a:lnTo>
                    <a:pt x="0" y="26752"/>
                  </a:lnTo>
                  <a:lnTo>
                    <a:pt x="2169" y="28532"/>
                  </a:lnTo>
                  <a:lnTo>
                    <a:pt x="2169" y="5638"/>
                  </a:lnTo>
                  <a:lnTo>
                    <a:pt x="2169" y="2169"/>
                  </a:lnTo>
                  <a:cubicBezTo>
                    <a:pt x="2169" y="959"/>
                    <a:pt x="3150" y="1"/>
                    <a:pt x="436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5" name="Google Shape;695;p42"/>
            <p:cNvSpPr/>
            <p:nvPr/>
          </p:nvSpPr>
          <p:spPr>
            <a:xfrm>
              <a:off x="3663775" y="2157880"/>
              <a:ext cx="507100" cy="466297"/>
            </a:xfrm>
            <a:custGeom>
              <a:avLst/>
              <a:gdLst/>
              <a:ahLst/>
              <a:cxnLst/>
              <a:rect l="l" t="t" r="r" b="b"/>
              <a:pathLst>
                <a:path w="9930" h="9131" extrusionOk="0">
                  <a:moveTo>
                    <a:pt x="4522" y="1"/>
                  </a:moveTo>
                  <a:cubicBezTo>
                    <a:pt x="4444" y="1"/>
                    <a:pt x="4365" y="22"/>
                    <a:pt x="4292" y="69"/>
                  </a:cubicBezTo>
                  <a:cubicBezTo>
                    <a:pt x="2997" y="901"/>
                    <a:pt x="1495" y="1036"/>
                    <a:pt x="655" y="1036"/>
                  </a:cubicBezTo>
                  <a:cubicBezTo>
                    <a:pt x="251" y="1036"/>
                    <a:pt x="0" y="1005"/>
                    <a:pt x="0" y="1005"/>
                  </a:cubicBezTo>
                  <a:lnTo>
                    <a:pt x="0" y="1005"/>
                  </a:lnTo>
                  <a:lnTo>
                    <a:pt x="9929" y="9131"/>
                  </a:lnTo>
                  <a:cubicBezTo>
                    <a:pt x="6688" y="5433"/>
                    <a:pt x="5364" y="1712"/>
                    <a:pt x="4953" y="320"/>
                  </a:cubicBezTo>
                  <a:cubicBezTo>
                    <a:pt x="4889" y="126"/>
                    <a:pt x="4710" y="1"/>
                    <a:pt x="4522" y="1"/>
                  </a:cubicBezTo>
                  <a:close/>
                </a:path>
              </a:pathLst>
            </a:custGeom>
            <a:solidFill>
              <a:schemeClr val="accent3"/>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96" name="Google Shape;696;p42"/>
          <p:cNvSpPr txBox="1">
            <a:spLocks noGrp="1"/>
          </p:cNvSpPr>
          <p:nvPr>
            <p:ph type="title"/>
          </p:nvPr>
        </p:nvSpPr>
        <p:spPr>
          <a:xfrm>
            <a:off x="3262843" y="1919785"/>
            <a:ext cx="4192500" cy="664200"/>
          </a:xfrm>
          <a:prstGeom prst="rect">
            <a:avLst/>
          </a:prstGeom>
        </p:spPr>
        <p:txBody>
          <a:bodyPr spcFirstLastPara="1" wrap="square" lIns="0" tIns="0" rIns="0" bIns="0" anchor="ctr" anchorCtr="0">
            <a:noAutofit/>
          </a:bodyPr>
          <a:lstStyle/>
          <a:p>
            <a:pPr lvl="2"/>
            <a:r>
              <a:rPr lang="en-ID" sz="2400" b="1" dirty="0" err="1">
                <a:latin typeface="Quicksand Medium" charset="0"/>
              </a:rPr>
              <a:t>Tujuan</a:t>
            </a:r>
            <a:r>
              <a:rPr lang="en-ID" sz="2400" b="1" dirty="0">
                <a:latin typeface="Quicksand Medium" charset="0"/>
              </a:rPr>
              <a:t> Pendidikan IPS</a:t>
            </a:r>
            <a:endParaRPr lang="en-US" sz="2400" b="1" dirty="0">
              <a:latin typeface="Quicksand Medium" charset="0"/>
            </a:endParaRPr>
          </a:p>
        </p:txBody>
      </p:sp>
      <p:sp>
        <p:nvSpPr>
          <p:cNvPr id="698" name="Google Shape;698;p42"/>
          <p:cNvSpPr txBox="1">
            <a:spLocks noGrp="1"/>
          </p:cNvSpPr>
          <p:nvPr>
            <p:ph type="title" idx="2"/>
          </p:nvPr>
        </p:nvSpPr>
        <p:spPr>
          <a:xfrm>
            <a:off x="1320713" y="1980926"/>
            <a:ext cx="1432500" cy="1181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GB"/>
              <a:t>02.</a:t>
            </a:r>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76"/>
        <p:cNvGrpSpPr/>
        <p:nvPr/>
      </p:nvGrpSpPr>
      <p:grpSpPr>
        <a:xfrm>
          <a:off x="0" y="0"/>
          <a:ext cx="0" cy="0"/>
          <a:chOff x="0" y="0"/>
          <a:chExt cx="0" cy="0"/>
        </a:xfrm>
      </p:grpSpPr>
      <p:grpSp>
        <p:nvGrpSpPr>
          <p:cNvPr id="1777" name="Google Shape;1777;p66"/>
          <p:cNvGrpSpPr/>
          <p:nvPr/>
        </p:nvGrpSpPr>
        <p:grpSpPr>
          <a:xfrm rot="10800000" flipH="1">
            <a:off x="317390" y="1558432"/>
            <a:ext cx="4083162" cy="1233754"/>
            <a:chOff x="720161" y="539921"/>
            <a:chExt cx="7703856" cy="4031985"/>
          </a:xfrm>
        </p:grpSpPr>
        <p:sp>
          <p:nvSpPr>
            <p:cNvPr id="1778" name="Google Shape;1778;p66"/>
            <p:cNvSpPr/>
            <p:nvPr/>
          </p:nvSpPr>
          <p:spPr>
            <a:xfrm rot="10800000">
              <a:off x="720161" y="539938"/>
              <a:ext cx="7703856" cy="4031968"/>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9" name="Google Shape;1779;p66"/>
            <p:cNvSpPr/>
            <p:nvPr/>
          </p:nvSpPr>
          <p:spPr>
            <a:xfrm rot="10800000">
              <a:off x="730452" y="551388"/>
              <a:ext cx="501237" cy="4008487"/>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0" name="Google Shape;1780;p66"/>
            <p:cNvSpPr/>
            <p:nvPr/>
          </p:nvSpPr>
          <p:spPr>
            <a:xfrm rot="10800000">
              <a:off x="7894224" y="1374218"/>
              <a:ext cx="520648" cy="3185657"/>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1" name="Google Shape;1781;p66"/>
            <p:cNvSpPr/>
            <p:nvPr/>
          </p:nvSpPr>
          <p:spPr>
            <a:xfrm rot="10800000">
              <a:off x="7155062" y="539921"/>
              <a:ext cx="1268943" cy="1164838"/>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783" name="Google Shape;1783;p66"/>
          <p:cNvSpPr txBox="1">
            <a:spLocks noGrp="1"/>
          </p:cNvSpPr>
          <p:nvPr>
            <p:ph type="subTitle" idx="1"/>
          </p:nvPr>
        </p:nvSpPr>
        <p:spPr>
          <a:xfrm>
            <a:off x="317390" y="1558431"/>
            <a:ext cx="4166524" cy="1247763"/>
          </a:xfrm>
          <a:prstGeom prst="rect">
            <a:avLst/>
          </a:prstGeom>
        </p:spPr>
        <p:txBody>
          <a:bodyPr spcFirstLastPara="1" wrap="square" lIns="0" tIns="0" rIns="0" bIns="0" anchor="ctr" anchorCtr="0">
            <a:noAutofit/>
          </a:bodyPr>
          <a:lstStyle/>
          <a:p>
            <a:pPr marL="127000" indent="0">
              <a:buNone/>
            </a:pPr>
            <a:r>
              <a:rPr lang="en-ID" sz="1400" dirty="0" err="1"/>
              <a:t>menyiapkan</a:t>
            </a:r>
            <a:r>
              <a:rPr lang="en-ID" sz="1400" dirty="0"/>
              <a:t> </a:t>
            </a:r>
            <a:r>
              <a:rPr lang="en-ID" sz="1400" dirty="0" err="1"/>
              <a:t>peserta</a:t>
            </a:r>
            <a:r>
              <a:rPr lang="en-ID" sz="1400" dirty="0"/>
              <a:t> </a:t>
            </a:r>
            <a:r>
              <a:rPr lang="en-ID" sz="1400" dirty="0" err="1"/>
              <a:t>didik</a:t>
            </a:r>
            <a:r>
              <a:rPr lang="en-ID" sz="1400" dirty="0"/>
              <a:t> </a:t>
            </a:r>
            <a:r>
              <a:rPr lang="en-ID" sz="1400" dirty="0" err="1"/>
              <a:t>untuk</a:t>
            </a:r>
            <a:r>
              <a:rPr lang="en-ID" sz="1400" dirty="0"/>
              <a:t> </a:t>
            </a:r>
            <a:r>
              <a:rPr lang="en-ID" sz="1400" dirty="0" err="1"/>
              <a:t>melanjutkan</a:t>
            </a:r>
            <a:r>
              <a:rPr lang="en-ID" sz="1400" dirty="0"/>
              <a:t> </a:t>
            </a:r>
            <a:r>
              <a:rPr lang="en-ID" sz="1400" dirty="0" err="1"/>
              <a:t>studi</a:t>
            </a:r>
            <a:r>
              <a:rPr lang="en-ID" sz="1400" dirty="0"/>
              <a:t> di </a:t>
            </a:r>
            <a:r>
              <a:rPr lang="en-ID" sz="1400" dirty="0" err="1"/>
              <a:t>perguruan</a:t>
            </a:r>
            <a:r>
              <a:rPr lang="en-ID" sz="1400" dirty="0"/>
              <a:t> </a:t>
            </a:r>
            <a:r>
              <a:rPr lang="en-ID" sz="1400" dirty="0" err="1"/>
              <a:t>tinggi</a:t>
            </a:r>
            <a:r>
              <a:rPr lang="en-ID" sz="1400" dirty="0"/>
              <a:t> </a:t>
            </a:r>
            <a:r>
              <a:rPr lang="en-ID" sz="1400" dirty="0" err="1"/>
              <a:t>khususnya</a:t>
            </a:r>
            <a:r>
              <a:rPr lang="en-ID" sz="1400" dirty="0"/>
              <a:t> di </a:t>
            </a:r>
            <a:r>
              <a:rPr lang="en-ID" sz="1400" dirty="0" err="1"/>
              <a:t>bidang</a:t>
            </a:r>
            <a:r>
              <a:rPr lang="en-ID" sz="1400" dirty="0"/>
              <a:t> </a:t>
            </a:r>
            <a:r>
              <a:rPr lang="en-ID" sz="1400" dirty="0" err="1"/>
              <a:t>sosial</a:t>
            </a:r>
            <a:endParaRPr lang="en-ID" sz="1400" dirty="0"/>
          </a:p>
          <a:p>
            <a:pPr marL="127000" indent="0">
              <a:buNone/>
            </a:pPr>
            <a:r>
              <a:rPr lang="en-ID" sz="1400" dirty="0" err="1"/>
              <a:t>membentuk</a:t>
            </a:r>
            <a:r>
              <a:rPr lang="en-ID" sz="1400" dirty="0"/>
              <a:t> </a:t>
            </a:r>
            <a:r>
              <a:rPr lang="en-ID" sz="1400" dirty="0" err="1"/>
              <a:t>siswa</a:t>
            </a:r>
            <a:r>
              <a:rPr lang="en-ID" sz="1400" dirty="0"/>
              <a:t> agar </a:t>
            </a:r>
            <a:r>
              <a:rPr lang="en-ID" sz="1400" dirty="0" err="1"/>
              <a:t>menjadi</a:t>
            </a:r>
            <a:r>
              <a:rPr lang="en-ID" sz="1400" dirty="0"/>
              <a:t> </a:t>
            </a:r>
            <a:r>
              <a:rPr lang="en-ID" sz="1400" dirty="0" err="1"/>
              <a:t>warga</a:t>
            </a:r>
            <a:r>
              <a:rPr lang="en-ID" sz="1400" dirty="0"/>
              <a:t> negara yang </a:t>
            </a:r>
            <a:r>
              <a:rPr lang="en-ID" sz="1400" dirty="0" err="1"/>
              <a:t>baik</a:t>
            </a:r>
            <a:endParaRPr lang="en-ID" sz="1400" dirty="0"/>
          </a:p>
        </p:txBody>
      </p:sp>
      <p:sp>
        <p:nvSpPr>
          <p:cNvPr id="4" name="Google Shape;696;p42"/>
          <p:cNvSpPr txBox="1"/>
          <p:nvPr/>
        </p:nvSpPr>
        <p:spPr>
          <a:xfrm>
            <a:off x="2772986" y="703600"/>
            <a:ext cx="4192500" cy="66420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3600"/>
              <a:buFont typeface="Dosis ExtraBold"/>
              <a:buNone/>
              <a:defRPr sz="3600" b="0" i="0" u="none" strike="noStrike" cap="none">
                <a:solidFill>
                  <a:schemeClr val="dk1"/>
                </a:solidFill>
                <a:latin typeface="Dosis ExtraBold"/>
                <a:ea typeface="Dosis ExtraBold"/>
                <a:cs typeface="Dosis ExtraBold"/>
                <a:sym typeface="Dosis ExtraBold"/>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pPr lvl="2"/>
            <a:r>
              <a:rPr lang="en-ID" sz="2400" b="1" dirty="0" err="1">
                <a:latin typeface="Quicksand Medium" charset="0"/>
              </a:rPr>
              <a:t>Tujuan</a:t>
            </a:r>
            <a:r>
              <a:rPr lang="en-ID" sz="2400" b="1" dirty="0">
                <a:latin typeface="Quicksand Medium" charset="0"/>
              </a:rPr>
              <a:t> Pendidikan IPS</a:t>
            </a:r>
            <a:endParaRPr lang="en-US" sz="2400" b="1" dirty="0">
              <a:latin typeface="Quicksand Medium" charset="0"/>
            </a:endParaRPr>
          </a:p>
        </p:txBody>
      </p:sp>
      <p:grpSp>
        <p:nvGrpSpPr>
          <p:cNvPr id="10" name="Google Shape;1777;p66"/>
          <p:cNvGrpSpPr/>
          <p:nvPr/>
        </p:nvGrpSpPr>
        <p:grpSpPr>
          <a:xfrm rot="10800000" flipH="1">
            <a:off x="4888896" y="3398097"/>
            <a:ext cx="4083162" cy="1233754"/>
            <a:chOff x="720161" y="539921"/>
            <a:chExt cx="7703856" cy="4031985"/>
          </a:xfrm>
        </p:grpSpPr>
        <p:sp>
          <p:nvSpPr>
            <p:cNvPr id="11" name="Google Shape;1778;p66"/>
            <p:cNvSpPr/>
            <p:nvPr/>
          </p:nvSpPr>
          <p:spPr>
            <a:xfrm rot="10800000">
              <a:off x="720161" y="539938"/>
              <a:ext cx="7703856" cy="4031968"/>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ID" dirty="0" err="1">
                  <a:solidFill>
                    <a:schemeClr val="tx1"/>
                  </a:solidFill>
                  <a:latin typeface="Quicksand Medium" charset="0"/>
                </a:rPr>
                <a:t>materi</a:t>
              </a:r>
              <a:r>
                <a:rPr lang="en-ID" dirty="0">
                  <a:solidFill>
                    <a:schemeClr val="tx1"/>
                  </a:solidFill>
                  <a:latin typeface="Quicksand Medium" charset="0"/>
                </a:rPr>
                <a:t> yang </a:t>
              </a:r>
              <a:r>
                <a:rPr lang="en-ID" dirty="0" err="1">
                  <a:solidFill>
                    <a:schemeClr val="tx1"/>
                  </a:solidFill>
                  <a:latin typeface="Quicksand Medium" charset="0"/>
                </a:rPr>
                <a:t>dipilih</a:t>
              </a:r>
              <a:r>
                <a:rPr lang="en-ID" dirty="0">
                  <a:solidFill>
                    <a:schemeClr val="tx1"/>
                  </a:solidFill>
                  <a:latin typeface="Quicksand Medium" charset="0"/>
                </a:rPr>
                <a:t> </a:t>
              </a:r>
              <a:r>
                <a:rPr lang="en-ID" dirty="0" err="1">
                  <a:solidFill>
                    <a:schemeClr val="tx1"/>
                  </a:solidFill>
                  <a:latin typeface="Quicksand Medium" charset="0"/>
                </a:rPr>
                <a:t>berdasarkan</a:t>
              </a:r>
              <a:r>
                <a:rPr lang="en-ID" dirty="0">
                  <a:solidFill>
                    <a:schemeClr val="tx1"/>
                  </a:solidFill>
                  <a:latin typeface="Quicksand Medium" charset="0"/>
                </a:rPr>
                <a:t> </a:t>
              </a:r>
              <a:r>
                <a:rPr lang="en-ID" dirty="0" err="1">
                  <a:solidFill>
                    <a:schemeClr val="tx1"/>
                  </a:solidFill>
                  <a:latin typeface="Quicksand Medium" charset="0"/>
                </a:rPr>
                <a:t>Pembinaan</a:t>
              </a:r>
              <a:r>
                <a:rPr lang="en-ID" dirty="0">
                  <a:solidFill>
                    <a:schemeClr val="tx1"/>
                  </a:solidFill>
                  <a:latin typeface="Quicksand Medium" charset="0"/>
                </a:rPr>
                <a:t> </a:t>
              </a:r>
              <a:r>
                <a:rPr lang="en-ID" dirty="0" err="1">
                  <a:solidFill>
                    <a:schemeClr val="tx1"/>
                  </a:solidFill>
                  <a:latin typeface="Quicksand Medium" charset="0"/>
                </a:rPr>
                <a:t>warga</a:t>
              </a:r>
              <a:r>
                <a:rPr lang="en-ID" dirty="0">
                  <a:solidFill>
                    <a:schemeClr val="tx1"/>
                  </a:solidFill>
                  <a:latin typeface="Quicksand Medium" charset="0"/>
                </a:rPr>
                <a:t> negara Indonesia </a:t>
              </a:r>
              <a:r>
                <a:rPr lang="en-ID" dirty="0" err="1">
                  <a:solidFill>
                    <a:schemeClr val="tx1"/>
                  </a:solidFill>
                  <a:latin typeface="Quicksand Medium" charset="0"/>
                </a:rPr>
                <a:t>atas</a:t>
              </a:r>
              <a:r>
                <a:rPr lang="en-ID" dirty="0">
                  <a:solidFill>
                    <a:schemeClr val="tx1"/>
                  </a:solidFill>
                  <a:latin typeface="Quicksand Medium" charset="0"/>
                </a:rPr>
                <a:t> </a:t>
              </a:r>
              <a:r>
                <a:rPr lang="en-ID" dirty="0" err="1">
                  <a:solidFill>
                    <a:schemeClr val="tx1"/>
                  </a:solidFill>
                  <a:latin typeface="Quicksand Medium" charset="0"/>
                </a:rPr>
                <a:t>dasar</a:t>
              </a:r>
              <a:r>
                <a:rPr lang="en-ID" dirty="0">
                  <a:solidFill>
                    <a:schemeClr val="tx1"/>
                  </a:solidFill>
                  <a:latin typeface="Quicksand Medium" charset="0"/>
                </a:rPr>
                <a:t> moral Pancasila/ UUD 1945 dan </a:t>
              </a:r>
              <a:r>
                <a:rPr lang="en-ID" dirty="0" err="1">
                  <a:solidFill>
                    <a:schemeClr val="tx1"/>
                  </a:solidFill>
                  <a:latin typeface="Quicksand Medium" charset="0"/>
                </a:rPr>
                <a:t>Sikap</a:t>
              </a:r>
              <a:r>
                <a:rPr lang="en-ID" dirty="0">
                  <a:solidFill>
                    <a:schemeClr val="tx1"/>
                  </a:solidFill>
                  <a:latin typeface="Quicksand Medium" charset="0"/>
                </a:rPr>
                <a:t> </a:t>
              </a:r>
              <a:r>
                <a:rPr lang="en-ID" dirty="0" err="1">
                  <a:solidFill>
                    <a:schemeClr val="tx1"/>
                  </a:solidFill>
                  <a:latin typeface="Quicksand Medium" charset="0"/>
                </a:rPr>
                <a:t>sosial</a:t>
              </a:r>
              <a:r>
                <a:rPr lang="en-ID" dirty="0">
                  <a:solidFill>
                    <a:schemeClr val="tx1"/>
                  </a:solidFill>
                  <a:latin typeface="Quicksand Medium" charset="0"/>
                </a:rPr>
                <a:t> yang </a:t>
              </a:r>
              <a:r>
                <a:rPr lang="en-ID" dirty="0" err="1">
                  <a:solidFill>
                    <a:schemeClr val="tx1"/>
                  </a:solidFill>
                  <a:latin typeface="Quicksand Medium" charset="0"/>
                </a:rPr>
                <a:t>rasional</a:t>
              </a:r>
              <a:r>
                <a:rPr lang="en-ID" dirty="0">
                  <a:solidFill>
                    <a:schemeClr val="tx1"/>
                  </a:solidFill>
                  <a:latin typeface="Quicksand Medium" charset="0"/>
                </a:rPr>
                <a:t> </a:t>
              </a:r>
              <a:r>
                <a:rPr lang="en-ID" dirty="0" err="1">
                  <a:solidFill>
                    <a:schemeClr val="tx1"/>
                  </a:solidFill>
                  <a:latin typeface="Quicksand Medium" charset="0"/>
                </a:rPr>
                <a:t>dalam</a:t>
              </a:r>
              <a:r>
                <a:rPr lang="en-ID" dirty="0">
                  <a:solidFill>
                    <a:schemeClr val="tx1"/>
                  </a:solidFill>
                  <a:latin typeface="Quicksand Medium" charset="0"/>
                </a:rPr>
                <a:t> </a:t>
              </a:r>
              <a:r>
                <a:rPr lang="en-ID" dirty="0" err="1">
                  <a:solidFill>
                    <a:schemeClr val="tx1"/>
                  </a:solidFill>
                  <a:latin typeface="Quicksand Medium" charset="0"/>
                </a:rPr>
                <a:t>kehidupan</a:t>
              </a:r>
              <a:endParaRPr dirty="0">
                <a:solidFill>
                  <a:schemeClr val="tx1"/>
                </a:solidFill>
                <a:latin typeface="Quicksand Medium" charset="0"/>
              </a:endParaRPr>
            </a:p>
          </p:txBody>
        </p:sp>
        <p:sp>
          <p:nvSpPr>
            <p:cNvPr id="12" name="Google Shape;1779;p66"/>
            <p:cNvSpPr/>
            <p:nvPr/>
          </p:nvSpPr>
          <p:spPr>
            <a:xfrm rot="10800000">
              <a:off x="730452" y="551388"/>
              <a:ext cx="501237" cy="4008487"/>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 name="Google Shape;1780;p66"/>
            <p:cNvSpPr/>
            <p:nvPr/>
          </p:nvSpPr>
          <p:spPr>
            <a:xfrm rot="10800000">
              <a:off x="7894224" y="1374218"/>
              <a:ext cx="520648" cy="3185657"/>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 name="Google Shape;1781;p66"/>
            <p:cNvSpPr/>
            <p:nvPr/>
          </p:nvSpPr>
          <p:spPr>
            <a:xfrm rot="10800000">
              <a:off x="7155062" y="539921"/>
              <a:ext cx="1268943" cy="1164838"/>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 name="Google Shape;1777;p66"/>
          <p:cNvGrpSpPr/>
          <p:nvPr/>
        </p:nvGrpSpPr>
        <p:grpSpPr>
          <a:xfrm rot="10800000" flipH="1">
            <a:off x="4788620" y="1492097"/>
            <a:ext cx="4083162" cy="1233754"/>
            <a:chOff x="720161" y="539921"/>
            <a:chExt cx="7703856" cy="4031985"/>
          </a:xfrm>
        </p:grpSpPr>
        <p:sp>
          <p:nvSpPr>
            <p:cNvPr id="16" name="Google Shape;1778;p66"/>
            <p:cNvSpPr/>
            <p:nvPr/>
          </p:nvSpPr>
          <p:spPr>
            <a:xfrm rot="10800000">
              <a:off x="720161" y="539938"/>
              <a:ext cx="7703856" cy="4031968"/>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ID" dirty="0" err="1">
                  <a:solidFill>
                    <a:schemeClr val="tx1"/>
                  </a:solidFill>
                  <a:latin typeface="Quicksand Medium" charset="0"/>
                </a:rPr>
                <a:t>membentuk</a:t>
              </a:r>
              <a:r>
                <a:rPr lang="en-ID" dirty="0">
                  <a:solidFill>
                    <a:schemeClr val="tx1"/>
                  </a:solidFill>
                  <a:latin typeface="Quicksand Medium" charset="0"/>
                </a:rPr>
                <a:t> </a:t>
              </a:r>
              <a:r>
                <a:rPr lang="en-ID" dirty="0" err="1">
                  <a:solidFill>
                    <a:schemeClr val="tx1"/>
                  </a:solidFill>
                  <a:latin typeface="Quicksand Medium" charset="0"/>
                </a:rPr>
                <a:t>siswa</a:t>
              </a:r>
              <a:r>
                <a:rPr lang="en-ID" dirty="0">
                  <a:solidFill>
                    <a:schemeClr val="tx1"/>
                  </a:solidFill>
                  <a:latin typeface="Quicksand Medium" charset="0"/>
                </a:rPr>
                <a:t> agar </a:t>
              </a:r>
              <a:r>
                <a:rPr lang="en-ID" dirty="0" err="1">
                  <a:solidFill>
                    <a:schemeClr val="tx1"/>
                  </a:solidFill>
                  <a:latin typeface="Quicksand Medium" charset="0"/>
                </a:rPr>
                <a:t>menjadi</a:t>
              </a:r>
              <a:r>
                <a:rPr lang="en-ID" dirty="0">
                  <a:solidFill>
                    <a:schemeClr val="tx1"/>
                  </a:solidFill>
                  <a:latin typeface="Quicksand Medium" charset="0"/>
                </a:rPr>
                <a:t> </a:t>
              </a:r>
              <a:r>
                <a:rPr lang="en-ID" dirty="0" err="1">
                  <a:solidFill>
                    <a:schemeClr val="tx1"/>
                  </a:solidFill>
                  <a:latin typeface="Quicksand Medium" charset="0"/>
                </a:rPr>
                <a:t>warga</a:t>
              </a:r>
              <a:r>
                <a:rPr lang="en-ID" dirty="0">
                  <a:solidFill>
                    <a:schemeClr val="tx1"/>
                  </a:solidFill>
                  <a:latin typeface="Quicksand Medium" charset="0"/>
                </a:rPr>
                <a:t> negara yang </a:t>
              </a:r>
              <a:r>
                <a:rPr lang="en-ID" dirty="0" err="1">
                  <a:solidFill>
                    <a:schemeClr val="tx1"/>
                  </a:solidFill>
                  <a:latin typeface="Quicksand Medium" charset="0"/>
                </a:rPr>
                <a:t>baik</a:t>
              </a:r>
              <a:endParaRPr dirty="0">
                <a:solidFill>
                  <a:schemeClr val="tx1"/>
                </a:solidFill>
                <a:latin typeface="Quicksand Medium" charset="0"/>
              </a:endParaRPr>
            </a:p>
          </p:txBody>
        </p:sp>
        <p:sp>
          <p:nvSpPr>
            <p:cNvPr id="17" name="Google Shape;1779;p66"/>
            <p:cNvSpPr/>
            <p:nvPr/>
          </p:nvSpPr>
          <p:spPr>
            <a:xfrm rot="10800000">
              <a:off x="730452" y="551388"/>
              <a:ext cx="501237" cy="4008487"/>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 name="Google Shape;1780;p66"/>
            <p:cNvSpPr/>
            <p:nvPr/>
          </p:nvSpPr>
          <p:spPr>
            <a:xfrm rot="10800000">
              <a:off x="7894224" y="1374218"/>
              <a:ext cx="520648" cy="3185657"/>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 name="Google Shape;1781;p66"/>
            <p:cNvSpPr/>
            <p:nvPr/>
          </p:nvSpPr>
          <p:spPr>
            <a:xfrm rot="10800000">
              <a:off x="7155062" y="539921"/>
              <a:ext cx="1268943" cy="1164838"/>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 name="Google Shape;1777;p66"/>
          <p:cNvGrpSpPr/>
          <p:nvPr/>
        </p:nvGrpSpPr>
        <p:grpSpPr>
          <a:xfrm rot="10800000" flipH="1">
            <a:off x="364823" y="3398100"/>
            <a:ext cx="4083162" cy="1233754"/>
            <a:chOff x="720161" y="539921"/>
            <a:chExt cx="7703856" cy="4031985"/>
          </a:xfrm>
        </p:grpSpPr>
        <p:sp>
          <p:nvSpPr>
            <p:cNvPr id="21" name="Google Shape;1778;p66"/>
            <p:cNvSpPr/>
            <p:nvPr/>
          </p:nvSpPr>
          <p:spPr>
            <a:xfrm rot="10800000">
              <a:off x="720161" y="539938"/>
              <a:ext cx="7703856" cy="4031968"/>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ID" dirty="0" err="1">
                  <a:solidFill>
                    <a:schemeClr val="tx1"/>
                  </a:solidFill>
                  <a:latin typeface="Quicksand Medium" charset="0"/>
                </a:rPr>
                <a:t>membantu</a:t>
              </a:r>
              <a:r>
                <a:rPr lang="en-ID" dirty="0">
                  <a:solidFill>
                    <a:schemeClr val="tx1"/>
                  </a:solidFill>
                  <a:latin typeface="Quicksand Medium" charset="0"/>
                </a:rPr>
                <a:t> </a:t>
              </a:r>
              <a:r>
                <a:rPr lang="en-ID" dirty="0" err="1">
                  <a:solidFill>
                    <a:schemeClr val="tx1"/>
                  </a:solidFill>
                  <a:latin typeface="Quicksand Medium" charset="0"/>
                </a:rPr>
                <a:t>mereka</a:t>
              </a:r>
              <a:r>
                <a:rPr lang="en-ID" dirty="0">
                  <a:solidFill>
                    <a:schemeClr val="tx1"/>
                  </a:solidFill>
                  <a:latin typeface="Quicksand Medium" charset="0"/>
                </a:rPr>
                <a:t> </a:t>
              </a:r>
              <a:r>
                <a:rPr lang="en-ID" dirty="0" err="1">
                  <a:solidFill>
                    <a:schemeClr val="tx1"/>
                  </a:solidFill>
                  <a:latin typeface="Quicksand Medium" charset="0"/>
                </a:rPr>
                <a:t>mengenali</a:t>
              </a:r>
              <a:r>
                <a:rPr lang="en-ID" dirty="0">
                  <a:solidFill>
                    <a:schemeClr val="tx1"/>
                  </a:solidFill>
                  <a:latin typeface="Quicksand Medium" charset="0"/>
                </a:rPr>
                <a:t> </a:t>
              </a:r>
              <a:r>
                <a:rPr lang="en-ID" dirty="0" err="1">
                  <a:solidFill>
                    <a:schemeClr val="tx1"/>
                  </a:solidFill>
                  <a:latin typeface="Quicksand Medium" charset="0"/>
                </a:rPr>
                <a:t>beragam</a:t>
              </a:r>
              <a:r>
                <a:rPr lang="en-ID" dirty="0">
                  <a:solidFill>
                    <a:schemeClr val="tx1"/>
                  </a:solidFill>
                  <a:latin typeface="Quicksand Medium" charset="0"/>
                </a:rPr>
                <a:t> </a:t>
              </a:r>
              <a:r>
                <a:rPr lang="en-ID" dirty="0" err="1">
                  <a:solidFill>
                    <a:schemeClr val="tx1"/>
                  </a:solidFill>
                  <a:latin typeface="Quicksand Medium" charset="0"/>
                </a:rPr>
                <a:t>persoalan</a:t>
              </a:r>
              <a:r>
                <a:rPr lang="en-ID" dirty="0">
                  <a:solidFill>
                    <a:schemeClr val="tx1"/>
                  </a:solidFill>
                  <a:latin typeface="Quicksand Medium" charset="0"/>
                </a:rPr>
                <a:t> </a:t>
              </a:r>
              <a:r>
                <a:rPr lang="en-ID" dirty="0" err="1">
                  <a:solidFill>
                    <a:schemeClr val="tx1"/>
                  </a:solidFill>
                  <a:latin typeface="Quicksand Medium" charset="0"/>
                </a:rPr>
                <a:t>sosial</a:t>
              </a:r>
              <a:r>
                <a:rPr lang="en-ID" dirty="0">
                  <a:solidFill>
                    <a:schemeClr val="tx1"/>
                  </a:solidFill>
                  <a:latin typeface="Quicksand Medium" charset="0"/>
                </a:rPr>
                <a:t> </a:t>
              </a:r>
              <a:r>
                <a:rPr lang="en-ID" dirty="0" err="1">
                  <a:solidFill>
                    <a:schemeClr val="tx1"/>
                  </a:solidFill>
                  <a:latin typeface="Quicksand Medium" charset="0"/>
                </a:rPr>
                <a:t>sehingga</a:t>
              </a:r>
              <a:r>
                <a:rPr lang="en-ID" dirty="0">
                  <a:solidFill>
                    <a:schemeClr val="tx1"/>
                  </a:solidFill>
                  <a:latin typeface="Quicksand Medium" charset="0"/>
                </a:rPr>
                <a:t> </a:t>
              </a:r>
              <a:r>
                <a:rPr lang="en-ID" dirty="0" err="1">
                  <a:solidFill>
                    <a:schemeClr val="tx1"/>
                  </a:solidFill>
                  <a:latin typeface="Quicksand Medium" charset="0"/>
                </a:rPr>
                <a:t>terlatih</a:t>
              </a:r>
              <a:r>
                <a:rPr lang="en-ID" dirty="0">
                  <a:solidFill>
                    <a:schemeClr val="tx1"/>
                  </a:solidFill>
                  <a:latin typeface="Quicksand Medium" charset="0"/>
                </a:rPr>
                <a:t> </a:t>
              </a:r>
              <a:r>
                <a:rPr lang="en-ID" dirty="0" err="1">
                  <a:solidFill>
                    <a:schemeClr val="tx1"/>
                  </a:solidFill>
                  <a:latin typeface="Quicksand Medium" charset="0"/>
                </a:rPr>
                <a:t>menggunakan</a:t>
              </a:r>
              <a:r>
                <a:rPr lang="en-ID" dirty="0">
                  <a:solidFill>
                    <a:schemeClr val="tx1"/>
                  </a:solidFill>
                  <a:latin typeface="Quicksand Medium" charset="0"/>
                </a:rPr>
                <a:t> </a:t>
              </a:r>
              <a:r>
                <a:rPr lang="en-ID" dirty="0" err="1">
                  <a:solidFill>
                    <a:schemeClr val="tx1"/>
                  </a:solidFill>
                  <a:latin typeface="Quicksand Medium" charset="0"/>
                </a:rPr>
                <a:t>penalaran</a:t>
              </a:r>
              <a:r>
                <a:rPr lang="en-ID" dirty="0">
                  <a:solidFill>
                    <a:schemeClr val="tx1"/>
                  </a:solidFill>
                  <a:latin typeface="Quicksand Medium" charset="0"/>
                </a:rPr>
                <a:t> </a:t>
              </a:r>
              <a:r>
                <a:rPr lang="en-ID" dirty="0" err="1">
                  <a:solidFill>
                    <a:schemeClr val="tx1"/>
                  </a:solidFill>
                  <a:latin typeface="Quicksand Medium" charset="0"/>
                </a:rPr>
                <a:t>dalam</a:t>
              </a:r>
              <a:r>
                <a:rPr lang="en-ID" dirty="0">
                  <a:solidFill>
                    <a:schemeClr val="tx1"/>
                  </a:solidFill>
                  <a:latin typeface="Quicksand Medium" charset="0"/>
                </a:rPr>
                <a:t> </a:t>
              </a:r>
              <a:r>
                <a:rPr lang="en-ID" dirty="0" err="1">
                  <a:solidFill>
                    <a:schemeClr val="tx1"/>
                  </a:solidFill>
                  <a:latin typeface="Quicksand Medium" charset="0"/>
                </a:rPr>
                <a:t>mengambil</a:t>
              </a:r>
              <a:r>
                <a:rPr lang="en-ID" dirty="0">
                  <a:solidFill>
                    <a:schemeClr val="tx1"/>
                  </a:solidFill>
                  <a:latin typeface="Quicksand Medium" charset="0"/>
                </a:rPr>
                <a:t> </a:t>
              </a:r>
              <a:r>
                <a:rPr lang="en-ID" dirty="0" err="1">
                  <a:solidFill>
                    <a:schemeClr val="tx1"/>
                  </a:solidFill>
                  <a:latin typeface="Quicksand Medium" charset="0"/>
                </a:rPr>
                <a:t>keputusan</a:t>
              </a:r>
              <a:r>
                <a:rPr lang="en-ID" dirty="0">
                  <a:solidFill>
                    <a:schemeClr val="tx1"/>
                  </a:solidFill>
                  <a:latin typeface="Quicksand Medium" charset="0"/>
                </a:rPr>
                <a:t>, </a:t>
              </a:r>
              <a:r>
                <a:rPr lang="en-ID" dirty="0" err="1">
                  <a:solidFill>
                    <a:schemeClr val="tx1"/>
                  </a:solidFill>
                  <a:latin typeface="Quicksand Medium" charset="0"/>
                </a:rPr>
                <a:t>serta</a:t>
              </a:r>
              <a:r>
                <a:rPr lang="en-ID" dirty="0">
                  <a:solidFill>
                    <a:schemeClr val="tx1"/>
                  </a:solidFill>
                  <a:latin typeface="Quicksand Medium" charset="0"/>
                </a:rPr>
                <a:t> </a:t>
              </a:r>
              <a:r>
                <a:rPr lang="en-ID" dirty="0" err="1">
                  <a:solidFill>
                    <a:schemeClr val="tx1"/>
                  </a:solidFill>
                  <a:latin typeface="Quicksand Medium" charset="0"/>
                </a:rPr>
                <a:t>terbiasa</a:t>
              </a:r>
              <a:r>
                <a:rPr lang="en-ID" dirty="0">
                  <a:solidFill>
                    <a:schemeClr val="tx1"/>
                  </a:solidFill>
                  <a:latin typeface="Quicksand Medium" charset="0"/>
                </a:rPr>
                <a:t> </a:t>
              </a:r>
              <a:r>
                <a:rPr lang="en-ID" dirty="0" err="1">
                  <a:solidFill>
                    <a:schemeClr val="tx1"/>
                  </a:solidFill>
                  <a:latin typeface="Quicksand Medium" charset="0"/>
                </a:rPr>
                <a:t>berpikir</a:t>
              </a:r>
              <a:r>
                <a:rPr lang="en-ID" dirty="0">
                  <a:solidFill>
                    <a:schemeClr val="tx1"/>
                  </a:solidFill>
                  <a:latin typeface="Quicksand Medium" charset="0"/>
                </a:rPr>
                <a:t> </a:t>
              </a:r>
              <a:r>
                <a:rPr lang="en-ID" dirty="0" err="1">
                  <a:solidFill>
                    <a:schemeClr val="tx1"/>
                  </a:solidFill>
                  <a:latin typeface="Quicksand Medium" charset="0"/>
                </a:rPr>
                <a:t>secara</a:t>
              </a:r>
              <a:r>
                <a:rPr lang="en-ID" dirty="0">
                  <a:solidFill>
                    <a:schemeClr val="tx1"/>
                  </a:solidFill>
                  <a:latin typeface="Quicksand Medium" charset="0"/>
                </a:rPr>
                <a:t> </a:t>
              </a:r>
              <a:r>
                <a:rPr lang="en-ID" dirty="0" err="1">
                  <a:solidFill>
                    <a:schemeClr val="tx1"/>
                  </a:solidFill>
                  <a:latin typeface="Quicksand Medium" charset="0"/>
                </a:rPr>
                <a:t>demokratis</a:t>
              </a:r>
              <a:endParaRPr dirty="0">
                <a:solidFill>
                  <a:schemeClr val="tx1"/>
                </a:solidFill>
                <a:latin typeface="Quicksand Medium" charset="0"/>
              </a:endParaRPr>
            </a:p>
          </p:txBody>
        </p:sp>
        <p:sp>
          <p:nvSpPr>
            <p:cNvPr id="22" name="Google Shape;1779;p66"/>
            <p:cNvSpPr/>
            <p:nvPr/>
          </p:nvSpPr>
          <p:spPr>
            <a:xfrm rot="10800000">
              <a:off x="730452" y="551388"/>
              <a:ext cx="501237" cy="4008487"/>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 name="Google Shape;1780;p66"/>
            <p:cNvSpPr/>
            <p:nvPr/>
          </p:nvSpPr>
          <p:spPr>
            <a:xfrm rot="10800000">
              <a:off x="7894224" y="1374218"/>
              <a:ext cx="520648" cy="3185657"/>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 name="Google Shape;1781;p66"/>
            <p:cNvSpPr/>
            <p:nvPr/>
          </p:nvSpPr>
          <p:spPr>
            <a:xfrm rot="10800000">
              <a:off x="7155062" y="539921"/>
              <a:ext cx="1268943" cy="1164838"/>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32"/>
        <p:cNvGrpSpPr/>
        <p:nvPr/>
      </p:nvGrpSpPr>
      <p:grpSpPr>
        <a:xfrm>
          <a:off x="0" y="0"/>
          <a:ext cx="0" cy="0"/>
          <a:chOff x="0" y="0"/>
          <a:chExt cx="0" cy="0"/>
        </a:xfrm>
      </p:grpSpPr>
      <p:grpSp>
        <p:nvGrpSpPr>
          <p:cNvPr id="733" name="Google Shape;733;p44"/>
          <p:cNvGrpSpPr/>
          <p:nvPr/>
        </p:nvGrpSpPr>
        <p:grpSpPr>
          <a:xfrm>
            <a:off x="720161" y="539938"/>
            <a:ext cx="7716364" cy="4031968"/>
            <a:chOff x="720161" y="539938"/>
            <a:chExt cx="7716364" cy="4031968"/>
          </a:xfrm>
        </p:grpSpPr>
        <p:sp>
          <p:nvSpPr>
            <p:cNvPr id="734" name="Google Shape;734;p44"/>
            <p:cNvSpPr/>
            <p:nvPr/>
          </p:nvSpPr>
          <p:spPr>
            <a:xfrm rot="10800000">
              <a:off x="720161" y="539938"/>
              <a:ext cx="7703856" cy="4031968"/>
            </a:xfrm>
            <a:custGeom>
              <a:avLst/>
              <a:gdLst/>
              <a:ahLst/>
              <a:cxnLst/>
              <a:rect l="l" t="t" r="r" b="b"/>
              <a:pathLst>
                <a:path w="240520" h="125881" extrusionOk="0">
                  <a:moveTo>
                    <a:pt x="8101" y="0"/>
                  </a:moveTo>
                  <a:cubicBezTo>
                    <a:pt x="3623" y="0"/>
                    <a:pt x="1" y="3640"/>
                    <a:pt x="1" y="8119"/>
                  </a:cubicBezTo>
                  <a:lnTo>
                    <a:pt x="1" y="93531"/>
                  </a:lnTo>
                  <a:lnTo>
                    <a:pt x="39843" y="125880"/>
                  </a:lnTo>
                  <a:lnTo>
                    <a:pt x="232401" y="125880"/>
                  </a:lnTo>
                  <a:cubicBezTo>
                    <a:pt x="236880" y="125880"/>
                    <a:pt x="240520" y="122258"/>
                    <a:pt x="240520" y="117780"/>
                  </a:cubicBezTo>
                  <a:lnTo>
                    <a:pt x="240520" y="8119"/>
                  </a:lnTo>
                  <a:cubicBezTo>
                    <a:pt x="240520" y="5960"/>
                    <a:pt x="239663" y="3890"/>
                    <a:pt x="238147" y="2373"/>
                  </a:cubicBezTo>
                  <a:cubicBezTo>
                    <a:pt x="236630" y="857"/>
                    <a:pt x="234560" y="0"/>
                    <a:pt x="232401" y="0"/>
                  </a:cubicBezTo>
                  <a:close/>
                </a:path>
              </a:pathLst>
            </a:cu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5" name="Google Shape;735;p44"/>
            <p:cNvSpPr/>
            <p:nvPr/>
          </p:nvSpPr>
          <p:spPr>
            <a:xfrm rot="10800000">
              <a:off x="730442" y="550797"/>
              <a:ext cx="501237" cy="4012558"/>
            </a:xfrm>
            <a:custGeom>
              <a:avLst/>
              <a:gdLst/>
              <a:ahLst/>
              <a:cxnLst/>
              <a:rect l="l" t="t" r="r" b="b"/>
              <a:pathLst>
                <a:path w="15649" h="125275" extrusionOk="0">
                  <a:moveTo>
                    <a:pt x="0" y="1"/>
                  </a:moveTo>
                  <a:cubicBezTo>
                    <a:pt x="4336" y="1"/>
                    <a:pt x="7869" y="3445"/>
                    <a:pt x="7869" y="7798"/>
                  </a:cubicBezTo>
                  <a:lnTo>
                    <a:pt x="7869" y="20252"/>
                  </a:lnTo>
                  <a:lnTo>
                    <a:pt x="7869" y="117495"/>
                  </a:lnTo>
                  <a:cubicBezTo>
                    <a:pt x="7869" y="121848"/>
                    <a:pt x="4336" y="125274"/>
                    <a:pt x="0" y="125274"/>
                  </a:cubicBezTo>
                  <a:lnTo>
                    <a:pt x="7869" y="125274"/>
                  </a:lnTo>
                  <a:cubicBezTo>
                    <a:pt x="12133" y="125274"/>
                    <a:pt x="15648" y="121848"/>
                    <a:pt x="15648" y="117495"/>
                  </a:cubicBezTo>
                  <a:lnTo>
                    <a:pt x="15648" y="20252"/>
                  </a:lnTo>
                  <a:lnTo>
                    <a:pt x="15648" y="7798"/>
                  </a:lnTo>
                  <a:cubicBezTo>
                    <a:pt x="15648" y="3445"/>
                    <a:pt x="12133" y="1"/>
                    <a:pt x="7869" y="1"/>
                  </a:cubicBezTo>
                  <a:close/>
                </a:path>
              </a:pathLst>
            </a:custGeom>
            <a:solidFill>
              <a:srgbClr val="FFE3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6" name="Google Shape;736;p44"/>
            <p:cNvSpPr/>
            <p:nvPr/>
          </p:nvSpPr>
          <p:spPr>
            <a:xfrm rot="10800000">
              <a:off x="7894219" y="1374387"/>
              <a:ext cx="520648" cy="3188977"/>
            </a:xfrm>
            <a:custGeom>
              <a:avLst/>
              <a:gdLst/>
              <a:ahLst/>
              <a:cxnLst/>
              <a:rect l="l" t="t" r="r" b="b"/>
              <a:pathLst>
                <a:path w="16255" h="97975" extrusionOk="0">
                  <a:moveTo>
                    <a:pt x="8172" y="1"/>
                  </a:moveTo>
                  <a:cubicBezTo>
                    <a:pt x="3658" y="1"/>
                    <a:pt x="0" y="3302"/>
                    <a:pt x="0" y="7441"/>
                  </a:cubicBezTo>
                  <a:lnTo>
                    <a:pt x="0" y="19360"/>
                  </a:lnTo>
                  <a:lnTo>
                    <a:pt x="0" y="91855"/>
                  </a:lnTo>
                  <a:lnTo>
                    <a:pt x="8172" y="97975"/>
                  </a:lnTo>
                  <a:lnTo>
                    <a:pt x="8172" y="19360"/>
                  </a:lnTo>
                  <a:lnTo>
                    <a:pt x="8172" y="7441"/>
                  </a:lnTo>
                  <a:cubicBezTo>
                    <a:pt x="8172" y="3302"/>
                    <a:pt x="11759" y="1"/>
                    <a:pt x="1625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7" name="Google Shape;737;p44"/>
            <p:cNvSpPr/>
            <p:nvPr/>
          </p:nvSpPr>
          <p:spPr>
            <a:xfrm rot="10800000">
              <a:off x="7155093" y="539950"/>
              <a:ext cx="1268912" cy="1164809"/>
            </a:xfrm>
            <a:custGeom>
              <a:avLst/>
              <a:gdLst/>
              <a:ahLst/>
              <a:cxnLst/>
              <a:rect l="l" t="t" r="r" b="b"/>
              <a:pathLst>
                <a:path w="40236" h="36935" extrusionOk="0">
                  <a:moveTo>
                    <a:pt x="18414" y="0"/>
                  </a:moveTo>
                  <a:cubicBezTo>
                    <a:pt x="18093" y="0"/>
                    <a:pt x="17754" y="89"/>
                    <a:pt x="17433" y="303"/>
                  </a:cubicBezTo>
                  <a:cubicBezTo>
                    <a:pt x="12152" y="3658"/>
                    <a:pt x="6049" y="4211"/>
                    <a:pt x="2641" y="4211"/>
                  </a:cubicBezTo>
                  <a:cubicBezTo>
                    <a:pt x="1018" y="4211"/>
                    <a:pt x="1" y="4086"/>
                    <a:pt x="1" y="4086"/>
                  </a:cubicBezTo>
                  <a:lnTo>
                    <a:pt x="1" y="4086"/>
                  </a:lnTo>
                  <a:lnTo>
                    <a:pt x="40236" y="36934"/>
                  </a:lnTo>
                  <a:cubicBezTo>
                    <a:pt x="27139" y="21982"/>
                    <a:pt x="21787" y="6941"/>
                    <a:pt x="20020" y="1303"/>
                  </a:cubicBezTo>
                  <a:cubicBezTo>
                    <a:pt x="19842" y="482"/>
                    <a:pt x="19146" y="0"/>
                    <a:pt x="18414" y="0"/>
                  </a:cubicBezTo>
                  <a:close/>
                </a:path>
              </a:pathLst>
            </a:cu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738" name="Google Shape;738;p44"/>
            <p:cNvCxnSpPr/>
            <p:nvPr/>
          </p:nvCxnSpPr>
          <p:spPr>
            <a:xfrm>
              <a:off x="729825" y="3545400"/>
              <a:ext cx="7706700" cy="0"/>
            </a:xfrm>
            <a:prstGeom prst="straightConnector1">
              <a:avLst/>
            </a:prstGeom>
            <a:noFill/>
            <a:ln w="19050" cap="flat" cmpd="sng">
              <a:solidFill>
                <a:schemeClr val="dk1"/>
              </a:solidFill>
              <a:prstDash val="solid"/>
              <a:round/>
              <a:headEnd type="none" w="med" len="med"/>
              <a:tailEnd type="none" w="med" len="med"/>
            </a:ln>
          </p:spPr>
        </p:cxnSp>
      </p:grpSp>
      <p:sp>
        <p:nvSpPr>
          <p:cNvPr id="739" name="Google Shape;739;p44"/>
          <p:cNvSpPr txBox="1">
            <a:spLocks noGrp="1"/>
          </p:cNvSpPr>
          <p:nvPr>
            <p:ph type="title"/>
          </p:nvPr>
        </p:nvSpPr>
        <p:spPr>
          <a:xfrm>
            <a:off x="1058850" y="1354425"/>
            <a:ext cx="3513300" cy="1822500"/>
          </a:xfrm>
          <a:prstGeom prst="rect">
            <a:avLst/>
          </a:prstGeom>
        </p:spPr>
        <p:txBody>
          <a:bodyPr spcFirstLastPara="1" wrap="square" lIns="0" tIns="0" rIns="0" bIns="0" anchor="ctr" anchorCtr="0">
            <a:noAutofit/>
          </a:bodyPr>
          <a:lstStyle/>
          <a:p>
            <a:pPr lvl="2"/>
            <a:r>
              <a:rPr lang="en-ID" b="1" dirty="0">
                <a:latin typeface="Quicksand Medium" charset="0"/>
              </a:rPr>
              <a:t>Nilai-</a:t>
            </a:r>
            <a:r>
              <a:rPr lang="en-ID" b="1" dirty="0" err="1">
                <a:latin typeface="Quicksand Medium" charset="0"/>
              </a:rPr>
              <a:t>nilai</a:t>
            </a:r>
            <a:r>
              <a:rPr lang="en-ID" b="1" dirty="0">
                <a:latin typeface="Quicksand Medium" charset="0"/>
              </a:rPr>
              <a:t> yang </a:t>
            </a:r>
            <a:r>
              <a:rPr lang="en-ID" b="1" dirty="0" err="1">
                <a:latin typeface="Quicksand Medium" charset="0"/>
              </a:rPr>
              <a:t>terkandung</a:t>
            </a:r>
            <a:r>
              <a:rPr lang="en-ID" b="1" dirty="0">
                <a:latin typeface="Quicksand Medium" charset="0"/>
              </a:rPr>
              <a:t> </a:t>
            </a:r>
            <a:r>
              <a:rPr lang="en-ID" b="1" dirty="0" err="1">
                <a:latin typeface="Quicksand Medium" charset="0"/>
              </a:rPr>
              <a:t>dalam</a:t>
            </a:r>
            <a:r>
              <a:rPr lang="en-ID" b="1" dirty="0">
                <a:latin typeface="Quicksand Medium" charset="0"/>
              </a:rPr>
              <a:t> </a:t>
            </a:r>
            <a:r>
              <a:rPr lang="en-ID" b="1" dirty="0" err="1">
                <a:latin typeface="Quicksand Medium" charset="0"/>
              </a:rPr>
              <a:t>pembelajaran</a:t>
            </a:r>
            <a:r>
              <a:rPr lang="en-ID" b="1" dirty="0">
                <a:latin typeface="Quicksand Medium" charset="0"/>
              </a:rPr>
              <a:t> IPS</a:t>
            </a:r>
            <a:endParaRPr lang="en-US" b="1" dirty="0">
              <a:latin typeface="Quicksand Medium" charset="0"/>
            </a:endParaRPr>
          </a:p>
        </p:txBody>
      </p:sp>
      <p:sp>
        <p:nvSpPr>
          <p:cNvPr id="2" name="TextBox 1"/>
          <p:cNvSpPr txBox="1"/>
          <p:nvPr/>
        </p:nvSpPr>
        <p:spPr>
          <a:xfrm>
            <a:off x="5651477" y="1375864"/>
            <a:ext cx="1902542" cy="1569660"/>
          </a:xfrm>
          <a:prstGeom prst="rect">
            <a:avLst/>
          </a:prstGeom>
          <a:noFill/>
        </p:spPr>
        <p:txBody>
          <a:bodyPr wrap="square" rtlCol="0">
            <a:spAutoFit/>
          </a:bodyPr>
          <a:lstStyle/>
          <a:p>
            <a:r>
              <a:rPr lang="en-US" sz="9600" dirty="0">
                <a:solidFill>
                  <a:schemeClr val="accent5">
                    <a:lumMod val="50000"/>
                  </a:schemeClr>
                </a:solidFill>
                <a:latin typeface="Quicksand" charset="0"/>
              </a:rPr>
              <a:t>03</a:t>
            </a:r>
            <a:endParaRPr lang="en-US" sz="9600" dirty="0">
              <a:solidFill>
                <a:schemeClr val="accent5">
                  <a:lumMod val="50000"/>
                </a:schemeClr>
              </a:solidFill>
              <a:latin typeface="Quicksand" charset="0"/>
            </a:endParaRPr>
          </a:p>
        </p:txBody>
      </p:sp>
    </p:spTree>
  </p:cSld>
  <p:clrMapOvr>
    <a:masterClrMapping/>
  </p:clrMapOvr>
</p:sld>
</file>

<file path=ppt/theme/theme1.xml><?xml version="1.0" encoding="utf-8"?>
<a:theme xmlns:a="http://schemas.openxmlformats.org/drawingml/2006/main" name="Sticky Notes Canvas Structures for Organization by Slidesgo">
  <a:themeElements>
    <a:clrScheme name="Simple Light">
      <a:dk1>
        <a:srgbClr val="3D3961"/>
      </a:dk1>
      <a:lt1>
        <a:srgbClr val="FFFFFF"/>
      </a:lt1>
      <a:dk2>
        <a:srgbClr val="F2C277"/>
      </a:dk2>
      <a:lt2>
        <a:srgbClr val="8D9BD6"/>
      </a:lt2>
      <a:accent1>
        <a:srgbClr val="7C8FC9"/>
      </a:accent1>
      <a:accent2>
        <a:srgbClr val="9DB2E0"/>
      </a:accent2>
      <a:accent3>
        <a:srgbClr val="F67280"/>
      </a:accent3>
      <a:accent4>
        <a:srgbClr val="FF8DA0"/>
      </a:accent4>
      <a:accent5>
        <a:srgbClr val="E06677"/>
      </a:accent5>
      <a:accent6>
        <a:srgbClr val="FFD283"/>
      </a:accent6>
      <a:hlink>
        <a:srgbClr val="423C6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4226</Words>
  <Application>WPS Presentation</Application>
  <PresentationFormat>On-screen Show (16:9)</PresentationFormat>
  <Paragraphs>114</Paragraphs>
  <Slides>16</Slides>
  <Notes>14</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16</vt:i4>
      </vt:variant>
    </vt:vector>
  </HeadingPairs>
  <TitlesOfParts>
    <vt:vector size="32" baseType="lpstr">
      <vt:lpstr>Arial</vt:lpstr>
      <vt:lpstr>SimSun</vt:lpstr>
      <vt:lpstr>Wingdings</vt:lpstr>
      <vt:lpstr>Arial</vt:lpstr>
      <vt:lpstr>Dosis ExtraBold</vt:lpstr>
      <vt:lpstr>Quicksand Medium</vt:lpstr>
      <vt:lpstr>Anaheim</vt:lpstr>
      <vt:lpstr>Segoe Print</vt:lpstr>
      <vt:lpstr>Quicksand</vt:lpstr>
      <vt:lpstr>Roboto Condensed Light</vt:lpstr>
      <vt:lpstr>Times New Roman</vt:lpstr>
      <vt:lpstr>Quicksand Medium</vt:lpstr>
      <vt:lpstr>Quicksand</vt:lpstr>
      <vt:lpstr>Microsoft YaHei</vt:lpstr>
      <vt:lpstr>Arial Unicode MS</vt:lpstr>
      <vt:lpstr>Sticky Notes Canvas Structures for Organization by Slidesgo</vt:lpstr>
      <vt:lpstr>HAKIKAT KONSEP DASAR IPS</vt:lpstr>
      <vt:lpstr>Anggota Kelompok 1</vt:lpstr>
      <vt:lpstr>Let’s Start!</vt:lpstr>
      <vt:lpstr>01.</vt:lpstr>
      <vt:lpstr>01.</vt:lpstr>
      <vt:lpstr>Hakikat konsep dasar IPS</vt:lpstr>
      <vt:lpstr>02.</vt:lpstr>
      <vt:lpstr>PowerPoint 演示文稿</vt:lpstr>
      <vt:lpstr>Nilai-nilai yang terkandung dalam pembelajaran IPS</vt:lpstr>
      <vt:lpstr>Nilai-nilai yang terkandung dalam pembelajaran IPS</vt:lpstr>
      <vt:lpstr>04.</vt:lpstr>
      <vt:lpstr>Tantangan dalam Pembelajaran IPS</vt:lpstr>
      <vt:lpstr>Kesimpulan</vt:lpstr>
      <vt:lpstr>Tantangan dalam Pembelajaran IPS</vt:lpstr>
      <vt:lpstr>Kesimpulan</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Taksonomi Kemampuan Hasil Belajar dan Perumusan Tujuan Evaluasi Hasil Belajar</dc:title>
  <dc:creator/>
  <cp:lastModifiedBy>Habibah Husnull</cp:lastModifiedBy>
  <cp:revision>14</cp:revision>
  <dcterms:created xsi:type="dcterms:W3CDTF">2025-09-12T04:48:30Z</dcterms:created>
  <dcterms:modified xsi:type="dcterms:W3CDTF">2025-09-12T04:50:33Z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5A0EA7E9F6774A22A7874DBECC6EE3D9_12</vt:lpwstr>
  </property>
  <property fmtid="{D5CDD505-2E9C-101B-9397-08002B2CF9AE}" pid="3" name="KSOProductBuildVer">
    <vt:lpwstr>1033-12.2.0.21931</vt:lpwstr>
  </property>
</Properties>
</file>