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23"/>
  </p:handoutMasterIdLst>
  <p:sldIdLst>
    <p:sldId id="257" r:id="rId3"/>
    <p:sldId id="323" r:id="rId5"/>
    <p:sldId id="259" r:id="rId6"/>
    <p:sldId id="265" r:id="rId7"/>
    <p:sldId id="314" r:id="rId8"/>
    <p:sldId id="315" r:id="rId9"/>
    <p:sldId id="316" r:id="rId10"/>
    <p:sldId id="289" r:id="rId11"/>
    <p:sldId id="281" r:id="rId12"/>
    <p:sldId id="284" r:id="rId13"/>
    <p:sldId id="317" r:id="rId14"/>
    <p:sldId id="318" r:id="rId15"/>
    <p:sldId id="319" r:id="rId16"/>
    <p:sldId id="320" r:id="rId17"/>
    <p:sldId id="321" r:id="rId18"/>
    <p:sldId id="270" r:id="rId19"/>
    <p:sldId id="274" r:id="rId20"/>
    <p:sldId id="322" r:id="rId21"/>
    <p:sldId id="280" r:id="rId22"/>
  </p:sldIdLst>
  <p:sldSz cx="12192000" cy="6858000"/>
  <p:notesSz cx="6858000" cy="9144000"/>
  <p:defaultTextStyle>
    <a:defPPr>
      <a:defRPr lang="zh-CN"/>
    </a:defPPr>
    <a:lvl1pPr algn="l" defTabSz="121793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1pPr>
    <a:lvl2pPr marL="608330" indent="-151130" algn="l" defTabSz="121793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2pPr>
    <a:lvl3pPr marL="1217930" indent="-303530" algn="l" defTabSz="121793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3pPr>
    <a:lvl4pPr marL="1827530" indent="-455930" algn="l" defTabSz="121793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4pPr>
    <a:lvl5pPr marL="2437130" indent="-608330" algn="l" defTabSz="121793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幼圆" panose="02010509060101010101" pitchFamily="49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493"/>
    <a:srgbClr val="FEFFFF"/>
    <a:srgbClr val="EB4A6A"/>
    <a:srgbClr val="E0021E"/>
    <a:srgbClr val="EEE8F4"/>
    <a:srgbClr val="404040"/>
    <a:srgbClr val="C7994C"/>
    <a:srgbClr val="59C8D6"/>
    <a:srgbClr val="FFCC63"/>
    <a:srgbClr val="EF52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handoutMaster" Target="handoutMasters/handoutMaster1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Arial" panose="020B0604020202020204" pitchFamily="34" charset="0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Arial" panose="020B0604020202020204" pitchFamily="34" charset="0"/>
              </a:defRPr>
            </a:lvl1pPr>
          </a:lstStyle>
          <a:p>
            <a:fld id="{98C2A628-5979-4657-85CB-1651BBF7C98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Arial" panose="020B0604020202020204" pitchFamily="34" charset="0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Arial" panose="020B0604020202020204" pitchFamily="34" charset="0"/>
              </a:defRPr>
            </a:lvl1pPr>
          </a:lstStyle>
          <a:p>
            <a:fld id="{F67188B5-F242-46A8-BC70-F730184234E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1219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65" dirty="0"/>
          </a:p>
        </p:txBody>
      </p:sp>
      <p:sp>
        <p:nvSpPr>
          <p:cNvPr id="717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>
              <a:spcBef>
                <a:spcPct val="30000"/>
              </a:spcBef>
              <a:buFont typeface="Arial" panose="020B0604020202020204" pitchFamily="34" charset="0"/>
              <a:defRPr>
                <a:solidFill>
                  <a:srgbClr val="FF0000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30000"/>
              </a:spcBef>
              <a:defRPr sz="16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30000"/>
              </a:spcBef>
              <a:defRPr sz="16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30000"/>
              </a:spcBef>
              <a:defRPr sz="16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30000"/>
              </a:spcBef>
              <a:defRPr sz="16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5pPr>
            <a:lvl6pPr marL="2514600" indent="-228600" defTabSz="121793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6pPr>
            <a:lvl7pPr marL="2971800" indent="-228600" defTabSz="121793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7pPr>
            <a:lvl8pPr marL="3429000" indent="-228600" defTabSz="121793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8pPr>
            <a:lvl9pPr marL="3886200" indent="-228600" defTabSz="121793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</a:defRPr>
            </a:lvl9pPr>
          </a:lstStyle>
          <a:p>
            <a:pPr defTabSz="121793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fld id="{FADC5A8A-2915-45FF-8245-75070A7CF0E2}" type="slidenum">
              <a:rPr lang="zh-CN" altLang="en-US" smtClean="0">
                <a:solidFill>
                  <a:schemeClr val="tx1"/>
                </a:solidFill>
              </a:rPr>
            </a:fld>
            <a:endParaRPr lang="zh-CN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sz="2400">
              <a:ea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45610" y="4293443"/>
            <a:ext cx="6429910" cy="798734"/>
          </a:xfrm>
          <a:noFill/>
        </p:spPr>
        <p:txBody>
          <a:bodyPr>
            <a:normAutofit/>
          </a:bodyPr>
          <a:lstStyle>
            <a:lvl1pPr marL="0" indent="0" algn="ctr">
              <a:lnSpc>
                <a:spcPct val="150000"/>
              </a:lnSpc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单击以编辑母版副标题样式</a:t>
            </a:r>
            <a:endParaRPr lang="en-US" dirty="0"/>
          </a:p>
        </p:txBody>
      </p:sp>
      <p:sp>
        <p:nvSpPr>
          <p:cNvPr id="2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B25E68-99F1-4046-B09B-134B52642AC8}" type="datetimeFigureOut">
              <a:rPr lang="zh-CN" altLang="en-US" smtClean="0"/>
            </a:fld>
            <a:endParaRPr lang="zh-CN" altLang="en-US"/>
          </a:p>
        </p:txBody>
      </p:sp>
      <p:sp>
        <p:nvSpPr>
          <p:cNvPr id="3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3CA578-6D8C-4084-809D-66D25A20E1A2}" type="slidenum">
              <a:rPr lang="zh-CN" altLang="en-US" smtClean="0"/>
            </a:fld>
            <a:endParaRPr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1674" y="1510146"/>
            <a:ext cx="6456218" cy="2549238"/>
          </a:xfrm>
          <a:noFill/>
        </p:spPr>
        <p:txBody>
          <a:bodyPr anchor="ctr">
            <a:normAutofit/>
          </a:bodyPr>
          <a:lstStyle>
            <a:lvl1pPr algn="ctr">
              <a:lnSpc>
                <a:spcPct val="150000"/>
              </a:lnSpc>
              <a:defRPr sz="4400" b="1" i="0">
                <a:ln>
                  <a:noFill/>
                </a:ln>
                <a:solidFill>
                  <a:schemeClr val="accent1"/>
                </a:solidFill>
                <a:effectLst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3pPr>
              <a:defRPr>
                <a:ea typeface="Arial" panose="020B0604020202020204" pitchFamily="34" charset="0"/>
              </a:defRPr>
            </a:lvl3pPr>
            <a:lvl4pPr>
              <a:defRPr>
                <a:ea typeface="Arial" panose="020B0604020202020204" pitchFamily="34" charset="0"/>
              </a:defRPr>
            </a:lvl4pPr>
            <a:lvl5pPr>
              <a:defRPr>
                <a:ea typeface="Arial" panose="020B0604020202020204" pitchFamily="34" charset="0"/>
              </a:defRPr>
            </a:lvl5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B25E68-99F1-4046-B09B-134B52642AC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3CA578-6D8C-4084-809D-66D25A20E1A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>
            <a:lvl3pPr>
              <a:defRPr>
                <a:ea typeface="Arial" panose="020B0604020202020204" pitchFamily="34" charset="0"/>
              </a:defRPr>
            </a:lvl3pPr>
            <a:lvl4pPr>
              <a:defRPr>
                <a:ea typeface="Arial" panose="020B0604020202020204" pitchFamily="34" charset="0"/>
              </a:defRPr>
            </a:lvl4pPr>
            <a:lvl5pPr>
              <a:defRPr>
                <a:ea typeface="Arial" panose="020B0604020202020204" pitchFamily="34" charset="0"/>
              </a:defRPr>
            </a:lvl5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B25E68-99F1-4046-B09B-134B52642AC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3CA578-6D8C-4084-809D-66D25A20E1A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B25E68-99F1-4046-B09B-134B52642AC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3CA578-6D8C-4084-809D-66D25A20E1A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noAutofit/>
          </a:bodyPr>
          <a:lstStyle/>
          <a:p>
            <a:pPr lvl="0" algn="ctr"/>
            <a:endParaRPr lang="zh-CN" altLang="en-US">
              <a:ea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965" y="1427020"/>
            <a:ext cx="6470071" cy="2527276"/>
          </a:xfrm>
        </p:spPr>
        <p:txBody>
          <a:bodyPr anchor="ctr"/>
          <a:lstStyle>
            <a:lvl1pPr algn="ctr">
              <a:lnSpc>
                <a:spcPct val="150000"/>
              </a:lnSpc>
              <a:defRPr sz="4400" b="0">
                <a:ln>
                  <a:noFill/>
                </a:ln>
                <a:solidFill>
                  <a:schemeClr val="accent1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96074" y="4090820"/>
            <a:ext cx="6467758" cy="917032"/>
          </a:xfrm>
        </p:spPr>
        <p:txBody>
          <a:bodyPr/>
          <a:lstStyle>
            <a:lvl1pPr marL="0" indent="0" algn="ctr">
              <a:lnSpc>
                <a:spcPct val="150000"/>
              </a:lnSpc>
              <a:buNone/>
              <a:defRPr sz="2400">
                <a:ln>
                  <a:noFill/>
                </a:ln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B25E68-99F1-4046-B09B-134B52642AC8}" type="datetimeFigureOut">
              <a:rPr lang="zh-CN" altLang="en-US" smtClean="0"/>
            </a:fld>
            <a:endParaRPr lang="zh-CN" alt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3CA578-6D8C-4084-809D-66D25A20E1A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3pPr>
              <a:defRPr>
                <a:ea typeface="Arial" panose="020B0604020202020204" pitchFamily="34" charset="0"/>
              </a:defRPr>
            </a:lvl3pPr>
            <a:lvl4pPr>
              <a:defRPr>
                <a:ea typeface="Arial" panose="020B0604020202020204" pitchFamily="34" charset="0"/>
              </a:defRPr>
            </a:lvl4pPr>
            <a:lvl5pPr>
              <a:defRPr>
                <a:ea typeface="Arial" panose="020B0604020202020204" pitchFamily="34" charset="0"/>
              </a:defRPr>
            </a:lvl5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3pPr>
              <a:defRPr>
                <a:ea typeface="Arial" panose="020B0604020202020204" pitchFamily="34" charset="0"/>
              </a:defRPr>
            </a:lvl3pPr>
            <a:lvl4pPr>
              <a:defRPr>
                <a:ea typeface="Arial" panose="020B0604020202020204" pitchFamily="34" charset="0"/>
              </a:defRPr>
            </a:lvl4pPr>
            <a:lvl5pPr>
              <a:defRPr>
                <a:ea typeface="Arial" panose="020B0604020202020204" pitchFamily="34" charset="0"/>
              </a:defRPr>
            </a:lvl5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B25E68-99F1-4046-B09B-134B52642AC8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3CA578-6D8C-4084-809D-66D25A20E1A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9" y="2505075"/>
            <a:ext cx="5157787" cy="3684588"/>
          </a:xfrm>
        </p:spPr>
        <p:txBody>
          <a:bodyPr/>
          <a:lstStyle>
            <a:lvl3pPr>
              <a:defRPr>
                <a:ea typeface="Arial" panose="020B0604020202020204" pitchFamily="34" charset="0"/>
              </a:defRPr>
            </a:lvl3pPr>
            <a:lvl4pPr>
              <a:defRPr>
                <a:ea typeface="Arial" panose="020B0604020202020204" pitchFamily="34" charset="0"/>
              </a:defRPr>
            </a:lvl4pPr>
            <a:lvl5pPr>
              <a:defRPr>
                <a:ea typeface="Arial" panose="020B0604020202020204" pitchFamily="34" charset="0"/>
              </a:defRPr>
            </a:lvl5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1" y="2505075"/>
            <a:ext cx="5183188" cy="3684588"/>
          </a:xfrm>
        </p:spPr>
        <p:txBody>
          <a:bodyPr/>
          <a:lstStyle>
            <a:lvl3pPr>
              <a:defRPr>
                <a:ea typeface="Arial" panose="020B0604020202020204" pitchFamily="34" charset="0"/>
              </a:defRPr>
            </a:lvl3pPr>
            <a:lvl4pPr>
              <a:defRPr>
                <a:ea typeface="Arial" panose="020B0604020202020204" pitchFamily="34" charset="0"/>
              </a:defRPr>
            </a:lvl4pPr>
            <a:lvl5pPr>
              <a:defRPr>
                <a:ea typeface="Arial" panose="020B0604020202020204" pitchFamily="34" charset="0"/>
              </a:defRPr>
            </a:lvl5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B25E68-99F1-4046-B09B-134B52642AC8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3CA578-6D8C-4084-809D-66D25A20E1A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B25E68-99F1-4046-B09B-134B52642AC8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3CA578-6D8C-4084-809D-66D25A20E1A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B25E68-99F1-4046-B09B-134B52642AC8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3CA578-6D8C-4084-809D-66D25A20E1A2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noAutofit/>
          </a:bodyPr>
          <a:lstStyle/>
          <a:p>
            <a:pPr lvl="0" algn="ctr"/>
            <a:endParaRPr lang="zh-CN" altLang="en-US">
              <a:ea typeface="Arial" panose="020B0604020202020204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>
                <a:ea typeface="Arial" panose="020B0604020202020204" pitchFamily="34" charset="0"/>
              </a:defRPr>
            </a:lvl3pPr>
            <a:lvl4pPr>
              <a:defRPr sz="2000">
                <a:ea typeface="Arial" panose="020B0604020202020204" pitchFamily="34" charset="0"/>
              </a:defRPr>
            </a:lvl4pPr>
            <a:lvl5pPr>
              <a:defRPr sz="2000">
                <a:ea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B25E68-99F1-4046-B09B-134B52642AC8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3CA578-6D8C-4084-809D-66D25A20E1A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/>
              <a:t>单击图标添加图片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B25E68-99F1-4046-B09B-134B52642AC8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3CA578-6D8C-4084-809D-66D25A20E1A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 sz="2400">
              <a:ea typeface="Arial" panose="020B0604020202020204" pitchFamily="34" charset="0"/>
            </a:endParaRP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54063" y="1585055"/>
            <a:ext cx="10680700" cy="4771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1219200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>
                    <a:lumMod val="65000"/>
                  </a:schemeClr>
                </a:solidFill>
                <a:latin typeface="+mn-lt"/>
                <a:ea typeface="Arial" panose="020B0604020202020204" pitchFamily="34" charset="0"/>
              </a:defRPr>
            </a:lvl1pPr>
          </a:lstStyle>
          <a:p>
            <a:fld id="{73B25E68-99F1-4046-B09B-134B52642AC8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1219200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>
                    <a:lumMod val="65000"/>
                  </a:schemeClr>
                </a:solidFill>
                <a:latin typeface="+mn-lt"/>
                <a:ea typeface="Arial" panose="020B0604020202020204" pitchFamily="34" charset="0"/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defTabSz="1219200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>
                    <a:lumMod val="65000"/>
                  </a:schemeClr>
                </a:solidFill>
                <a:latin typeface="+mn-lt"/>
                <a:ea typeface="Arial" panose="020B0604020202020204" pitchFamily="34" charset="0"/>
              </a:defRPr>
            </a:lvl1pPr>
          </a:lstStyle>
          <a:p>
            <a:fld id="{3E3CA578-6D8C-4084-809D-66D25A20E1A2}" type="slidenum">
              <a:rPr lang="zh-CN" altLang="en-US" smtClean="0"/>
            </a:fld>
            <a:endParaRPr lang="zh-CN" altLang="en-US"/>
          </a:p>
        </p:txBody>
      </p:sp>
      <p:sp>
        <p:nvSpPr>
          <p:cNvPr id="1031" name="Title Placeholder 1"/>
          <p:cNvSpPr>
            <a:spLocks noGrp="1"/>
          </p:cNvSpPr>
          <p:nvPr>
            <p:ph type="title"/>
          </p:nvPr>
        </p:nvSpPr>
        <p:spPr bwMode="auto">
          <a:xfrm>
            <a:off x="754063" y="368300"/>
            <a:ext cx="10341767" cy="848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Arial" panose="020B0604020202020204" pitchFamily="34" charset="0"/>
          <a:ea typeface="Arial" panose="020B0604020202020204" pitchFamily="34" charset="0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等线 Light" panose="02010600030101010101" pitchFamily="2" charset="-122"/>
          <a:ea typeface="等线 Light" panose="02010600030101010101" pitchFamily="2" charset="-122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等线 Light" panose="02010600030101010101" pitchFamily="2" charset="-122"/>
          <a:ea typeface="等线 Light" panose="02010600030101010101" pitchFamily="2" charset="-122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等线 Light" panose="02010600030101010101" pitchFamily="2" charset="-122"/>
          <a:ea typeface="等线 Light" panose="02010600030101010101" pitchFamily="2" charset="-122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等线 Light" panose="02010600030101010101" pitchFamily="2" charset="-122"/>
          <a:ea typeface="等线 Light" panose="02010600030101010101" pitchFamily="2" charset="-122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empus Sans ITC" panose="04020404030D07020202" pitchFamily="82" charset="0"/>
          <a:ea typeface="幼圆" panose="02010509060101010101" pitchFamily="49" charset="-122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empus Sans ITC" panose="04020404030D07020202" pitchFamily="82" charset="0"/>
          <a:ea typeface="幼圆" panose="02010509060101010101" pitchFamily="49" charset="-122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empus Sans ITC" panose="04020404030D07020202" pitchFamily="82" charset="0"/>
          <a:ea typeface="幼圆" panose="02010509060101010101" pitchFamily="49" charset="-122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empus Sans ITC" panose="04020404030D07020202" pitchFamily="82" charset="0"/>
          <a:ea typeface="幼圆" panose="02010509060101010101" pitchFamily="49" charset="-122"/>
        </a:defRPr>
      </a:lvl9pPr>
    </p:titleStyle>
    <p:bodyStyle>
      <a:lvl1pPr marL="357505" indent="-357505" algn="l" rtl="0" eaLnBrk="1" fontAlgn="base" hangingPunct="1">
        <a:lnSpc>
          <a:spcPct val="90000"/>
        </a:lnSpc>
        <a:spcBef>
          <a:spcPts val="1800"/>
        </a:spcBef>
        <a:spcAft>
          <a:spcPct val="0"/>
        </a:spcAft>
        <a:buClr>
          <a:schemeClr val="tx1"/>
        </a:buClr>
        <a:buSzPct val="80000"/>
        <a:buFont typeface="Wingdings 2" panose="05020102010507070707" pitchFamily="18" charset="2"/>
        <a:buChar char="ê"/>
        <a:defRPr sz="24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1pPr>
      <a:lvl2pPr marL="357505" indent="-357505" algn="l" rtl="0" eaLnBrk="1" fontAlgn="base" hangingPunct="1">
        <a:lnSpc>
          <a:spcPct val="130000"/>
        </a:lnSpc>
        <a:spcBef>
          <a:spcPct val="0"/>
        </a:spcBef>
        <a:spcAft>
          <a:spcPct val="0"/>
        </a:spcAft>
        <a:buClr>
          <a:schemeClr val="tx1"/>
        </a:buClr>
        <a:buFont typeface="Wingdings 2" panose="05020102010507070707" pitchFamily="18" charset="2"/>
        <a:buChar char="ê"/>
        <a:defRPr sz="1600" kern="1200">
          <a:solidFill>
            <a:schemeClr val="tx1"/>
          </a:solidFill>
          <a:latin typeface="+mn-lt"/>
          <a:ea typeface="Arial" panose="020B0604020202020204" pitchFamily="34" charset="0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262626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262626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26262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6.xml"/><Relationship Id="rId6" Type="http://schemas.openxmlformats.org/officeDocument/2006/relationships/slide" Target="slide5.xml"/><Relationship Id="rId5" Type="http://schemas.openxmlformats.org/officeDocument/2006/relationships/slide" Target="slide15.xml"/><Relationship Id="rId4" Type="http://schemas.openxmlformats.org/officeDocument/2006/relationships/slide" Target="slide14.xml"/><Relationship Id="rId3" Type="http://schemas.openxmlformats.org/officeDocument/2006/relationships/slide" Target="slide13.xml"/><Relationship Id="rId2" Type="http://schemas.openxmlformats.org/officeDocument/2006/relationships/slide" Target="slide12.xml"/><Relationship Id="rId1" Type="http://schemas.openxmlformats.org/officeDocument/2006/relationships/slide" Target="slide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slide" Target="slide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slide" Target="slide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slide" Target="slide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slide" Target="slide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slide" Target="slide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slide" Target="slide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slide" Target="slide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slide" Target="slide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slide" Target="slide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slide" Target="slide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slide" Target="slide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" Target="slide18.xml"/><Relationship Id="rId1" Type="http://schemas.openxmlformats.org/officeDocument/2006/relationships/slide" Target="slide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slide" Target="slide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slide" Target="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副标题 6" descr="#clear#"/>
          <p:cNvSpPr>
            <a:spLocks noGrp="1"/>
          </p:cNvSpPr>
          <p:nvPr>
            <p:ph type="subTitle" idx="1"/>
          </p:nvPr>
        </p:nvSpPr>
        <p:spPr>
          <a:xfrm>
            <a:off x="245745" y="4293235"/>
            <a:ext cx="6430010" cy="1820545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Nama:	Reynaldi Febriyan Haholongan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NPM:	2017061002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46" name="标题 5" descr="#clear#"/>
          <p:cNvSpPr>
            <a:spLocks noGrp="1"/>
          </p:cNvSpPr>
          <p:nvPr>
            <p:ph type="ctrTitle"/>
          </p:nvPr>
        </p:nvSpPr>
        <p:spPr>
          <a:xfrm>
            <a:off x="221615" y="1510030"/>
            <a:ext cx="7470140" cy="2549525"/>
          </a:xfrm>
        </p:spPr>
        <p:txBody>
          <a:bodyPr>
            <a:normAutofit/>
          </a:bodyPr>
          <a:lstStyle/>
          <a:p>
            <a:pPr algn="l"/>
            <a:r>
              <a:rPr lang="en-US" altLang="zh-CN" sz="4800" dirty="0"/>
              <a:t>Pancasila sebagai Sistem Etika</a:t>
            </a:r>
            <a:endParaRPr lang="en-US" altLang="zh-CN" sz="4800" dirty="0"/>
          </a:p>
        </p:txBody>
      </p:sp>
      <p:pic>
        <p:nvPicPr>
          <p:cNvPr id="2" name="Picture 1" descr="gambar-gambar-lambang-pancasila-wallpaper-gambar-dan-lambang-burung-garuda-pancasila-png-preview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96255" y="1510030"/>
            <a:ext cx="2095500" cy="2282825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KSO_Shape"/>
          <p:cNvSpPr/>
          <p:nvPr/>
        </p:nvSpPr>
        <p:spPr bwMode="auto">
          <a:xfrm>
            <a:off x="1150430" y="2779626"/>
            <a:ext cx="3041744" cy="2626040"/>
          </a:xfrm>
          <a:custGeom>
            <a:avLst/>
            <a:gdLst>
              <a:gd name="T0" fmla="*/ 1814848 w 5325"/>
              <a:gd name="T1" fmla="*/ 1012065 h 4595"/>
              <a:gd name="T2" fmla="*/ 90510 w 5325"/>
              <a:gd name="T3" fmla="*/ 0 h 4595"/>
              <a:gd name="T4" fmla="*/ 0 w 5325"/>
              <a:gd name="T5" fmla="*/ 1012065 h 4595"/>
              <a:gd name="T6" fmla="*/ 459346 w 5325"/>
              <a:gd name="T7" fmla="*/ 1169473 h 4595"/>
              <a:gd name="T8" fmla="*/ 502276 w 5325"/>
              <a:gd name="T9" fmla="*/ 1643845 h 4595"/>
              <a:gd name="T10" fmla="*/ 630349 w 5325"/>
              <a:gd name="T11" fmla="*/ 1169473 h 4595"/>
              <a:gd name="T12" fmla="*/ 1275366 w 5325"/>
              <a:gd name="T13" fmla="*/ 1169473 h 4595"/>
              <a:gd name="T14" fmla="*/ 1403439 w 5325"/>
              <a:gd name="T15" fmla="*/ 1643845 h 4595"/>
              <a:gd name="T16" fmla="*/ 1446011 w 5325"/>
              <a:gd name="T17" fmla="*/ 1169473 h 4595"/>
              <a:gd name="T18" fmla="*/ 1905000 w 5325"/>
              <a:gd name="T19" fmla="*/ 1012065 h 4595"/>
              <a:gd name="T20" fmla="*/ 1653862 w 5325"/>
              <a:gd name="T21" fmla="*/ 977363 h 4595"/>
              <a:gd name="T22" fmla="*/ 1653504 w 5325"/>
              <a:gd name="T23" fmla="*/ 984518 h 4595"/>
              <a:gd name="T24" fmla="*/ 1651000 w 5325"/>
              <a:gd name="T25" fmla="*/ 990958 h 4595"/>
              <a:gd name="T26" fmla="*/ 1648138 w 5325"/>
              <a:gd name="T27" fmla="*/ 996682 h 4595"/>
              <a:gd name="T28" fmla="*/ 1643845 w 5325"/>
              <a:gd name="T29" fmla="*/ 1002048 h 4595"/>
              <a:gd name="T30" fmla="*/ 1638837 w 5325"/>
              <a:gd name="T31" fmla="*/ 1005983 h 4595"/>
              <a:gd name="T32" fmla="*/ 1632755 w 5325"/>
              <a:gd name="T33" fmla="*/ 1009561 h 4595"/>
              <a:gd name="T34" fmla="*/ 1626673 w 5325"/>
              <a:gd name="T35" fmla="*/ 1011349 h 4595"/>
              <a:gd name="T36" fmla="*/ 1619518 w 5325"/>
              <a:gd name="T37" fmla="*/ 1012065 h 4595"/>
              <a:gd name="T38" fmla="*/ 1149439 w 5325"/>
              <a:gd name="T39" fmla="*/ 1012065 h 4595"/>
              <a:gd name="T40" fmla="*/ 1142642 w 5325"/>
              <a:gd name="T41" fmla="*/ 1011349 h 4595"/>
              <a:gd name="T42" fmla="*/ 1135845 w 5325"/>
              <a:gd name="T43" fmla="*/ 1009561 h 4595"/>
              <a:gd name="T44" fmla="*/ 1130121 w 5325"/>
              <a:gd name="T45" fmla="*/ 1005983 h 4595"/>
              <a:gd name="T46" fmla="*/ 1125470 w 5325"/>
              <a:gd name="T47" fmla="*/ 1002048 h 4595"/>
              <a:gd name="T48" fmla="*/ 1120820 w 5325"/>
              <a:gd name="T49" fmla="*/ 996682 h 4595"/>
              <a:gd name="T50" fmla="*/ 1117958 w 5325"/>
              <a:gd name="T51" fmla="*/ 990958 h 4595"/>
              <a:gd name="T52" fmla="*/ 1115811 w 5325"/>
              <a:gd name="T53" fmla="*/ 984518 h 4595"/>
              <a:gd name="T54" fmla="*/ 1115454 w 5325"/>
              <a:gd name="T55" fmla="*/ 977363 h 4595"/>
              <a:gd name="T56" fmla="*/ 1115454 w 5325"/>
              <a:gd name="T57" fmla="*/ 731592 h 4595"/>
              <a:gd name="T58" fmla="*/ 1115811 w 5325"/>
              <a:gd name="T59" fmla="*/ 724437 h 4595"/>
              <a:gd name="T60" fmla="*/ 1117958 w 5325"/>
              <a:gd name="T61" fmla="*/ 718355 h 4595"/>
              <a:gd name="T62" fmla="*/ 1120820 w 5325"/>
              <a:gd name="T63" fmla="*/ 712273 h 4595"/>
              <a:gd name="T64" fmla="*/ 1125470 w 5325"/>
              <a:gd name="T65" fmla="*/ 707265 h 4595"/>
              <a:gd name="T66" fmla="*/ 1130121 w 5325"/>
              <a:gd name="T67" fmla="*/ 702972 h 4595"/>
              <a:gd name="T68" fmla="*/ 1135845 w 5325"/>
              <a:gd name="T69" fmla="*/ 699752 h 4595"/>
              <a:gd name="T70" fmla="*/ 1142642 w 5325"/>
              <a:gd name="T71" fmla="*/ 697606 h 4595"/>
              <a:gd name="T72" fmla="*/ 1149439 w 5325"/>
              <a:gd name="T73" fmla="*/ 697248 h 4595"/>
              <a:gd name="T74" fmla="*/ 1619518 w 5325"/>
              <a:gd name="T75" fmla="*/ 697248 h 4595"/>
              <a:gd name="T76" fmla="*/ 1626673 w 5325"/>
              <a:gd name="T77" fmla="*/ 697606 h 4595"/>
              <a:gd name="T78" fmla="*/ 1632755 w 5325"/>
              <a:gd name="T79" fmla="*/ 699752 h 4595"/>
              <a:gd name="T80" fmla="*/ 1638837 w 5325"/>
              <a:gd name="T81" fmla="*/ 702972 h 4595"/>
              <a:gd name="T82" fmla="*/ 1643845 w 5325"/>
              <a:gd name="T83" fmla="*/ 707265 h 4595"/>
              <a:gd name="T84" fmla="*/ 1648138 w 5325"/>
              <a:gd name="T85" fmla="*/ 712273 h 4595"/>
              <a:gd name="T86" fmla="*/ 1651000 w 5325"/>
              <a:gd name="T87" fmla="*/ 718355 h 4595"/>
              <a:gd name="T88" fmla="*/ 1653504 w 5325"/>
              <a:gd name="T89" fmla="*/ 724437 h 4595"/>
              <a:gd name="T90" fmla="*/ 1653862 w 5325"/>
              <a:gd name="T91" fmla="*/ 731592 h 4595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0" t="0" r="r" b="b"/>
            <a:pathLst>
              <a:path w="5325" h="4595">
                <a:moveTo>
                  <a:pt x="5325" y="2829"/>
                </a:moveTo>
                <a:lnTo>
                  <a:pt x="5073" y="2829"/>
                </a:lnTo>
                <a:lnTo>
                  <a:pt x="5073" y="0"/>
                </a:lnTo>
                <a:lnTo>
                  <a:pt x="253" y="0"/>
                </a:lnTo>
                <a:lnTo>
                  <a:pt x="253" y="2829"/>
                </a:lnTo>
                <a:lnTo>
                  <a:pt x="0" y="2829"/>
                </a:lnTo>
                <a:lnTo>
                  <a:pt x="0" y="3269"/>
                </a:lnTo>
                <a:lnTo>
                  <a:pt x="1284" y="3269"/>
                </a:lnTo>
                <a:lnTo>
                  <a:pt x="926" y="4595"/>
                </a:lnTo>
                <a:lnTo>
                  <a:pt x="1404" y="4595"/>
                </a:lnTo>
                <a:lnTo>
                  <a:pt x="1762" y="3269"/>
                </a:lnTo>
                <a:lnTo>
                  <a:pt x="3565" y="3269"/>
                </a:lnTo>
                <a:lnTo>
                  <a:pt x="3764" y="4009"/>
                </a:lnTo>
                <a:lnTo>
                  <a:pt x="3923" y="4595"/>
                </a:lnTo>
                <a:lnTo>
                  <a:pt x="4400" y="4595"/>
                </a:lnTo>
                <a:lnTo>
                  <a:pt x="4042" y="3269"/>
                </a:lnTo>
                <a:lnTo>
                  <a:pt x="5325" y="3269"/>
                </a:lnTo>
                <a:lnTo>
                  <a:pt x="5325" y="2829"/>
                </a:lnTo>
                <a:close/>
                <a:moveTo>
                  <a:pt x="4623" y="2732"/>
                </a:moveTo>
                <a:lnTo>
                  <a:pt x="4623" y="2732"/>
                </a:lnTo>
                <a:lnTo>
                  <a:pt x="4623" y="2742"/>
                </a:lnTo>
                <a:lnTo>
                  <a:pt x="4622" y="2752"/>
                </a:lnTo>
                <a:lnTo>
                  <a:pt x="4619" y="2760"/>
                </a:lnTo>
                <a:lnTo>
                  <a:pt x="4615" y="2770"/>
                </a:lnTo>
                <a:lnTo>
                  <a:pt x="4612" y="2779"/>
                </a:lnTo>
                <a:lnTo>
                  <a:pt x="4607" y="2786"/>
                </a:lnTo>
                <a:lnTo>
                  <a:pt x="4601" y="2794"/>
                </a:lnTo>
                <a:lnTo>
                  <a:pt x="4595" y="2801"/>
                </a:lnTo>
                <a:lnTo>
                  <a:pt x="4588" y="2807"/>
                </a:lnTo>
                <a:lnTo>
                  <a:pt x="4581" y="2812"/>
                </a:lnTo>
                <a:lnTo>
                  <a:pt x="4573" y="2817"/>
                </a:lnTo>
                <a:lnTo>
                  <a:pt x="4564" y="2822"/>
                </a:lnTo>
                <a:lnTo>
                  <a:pt x="4555" y="2824"/>
                </a:lnTo>
                <a:lnTo>
                  <a:pt x="4547" y="2827"/>
                </a:lnTo>
                <a:lnTo>
                  <a:pt x="4537" y="2828"/>
                </a:lnTo>
                <a:lnTo>
                  <a:pt x="4527" y="2829"/>
                </a:lnTo>
                <a:lnTo>
                  <a:pt x="3213" y="2829"/>
                </a:lnTo>
                <a:lnTo>
                  <a:pt x="3203" y="2828"/>
                </a:lnTo>
                <a:lnTo>
                  <a:pt x="3194" y="2827"/>
                </a:lnTo>
                <a:lnTo>
                  <a:pt x="3185" y="2824"/>
                </a:lnTo>
                <a:lnTo>
                  <a:pt x="3175" y="2822"/>
                </a:lnTo>
                <a:lnTo>
                  <a:pt x="3168" y="2817"/>
                </a:lnTo>
                <a:lnTo>
                  <a:pt x="3159" y="2812"/>
                </a:lnTo>
                <a:lnTo>
                  <a:pt x="3152" y="2807"/>
                </a:lnTo>
                <a:lnTo>
                  <a:pt x="3146" y="2801"/>
                </a:lnTo>
                <a:lnTo>
                  <a:pt x="3140" y="2794"/>
                </a:lnTo>
                <a:lnTo>
                  <a:pt x="3133" y="2786"/>
                </a:lnTo>
                <a:lnTo>
                  <a:pt x="3129" y="2779"/>
                </a:lnTo>
                <a:lnTo>
                  <a:pt x="3125" y="2770"/>
                </a:lnTo>
                <a:lnTo>
                  <a:pt x="3121" y="2760"/>
                </a:lnTo>
                <a:lnTo>
                  <a:pt x="3119" y="2752"/>
                </a:lnTo>
                <a:lnTo>
                  <a:pt x="3118" y="2742"/>
                </a:lnTo>
                <a:lnTo>
                  <a:pt x="3118" y="2732"/>
                </a:lnTo>
                <a:lnTo>
                  <a:pt x="3118" y="2045"/>
                </a:lnTo>
                <a:lnTo>
                  <a:pt x="3118" y="2035"/>
                </a:lnTo>
                <a:lnTo>
                  <a:pt x="3119" y="2025"/>
                </a:lnTo>
                <a:lnTo>
                  <a:pt x="3121" y="2016"/>
                </a:lnTo>
                <a:lnTo>
                  <a:pt x="3125" y="2008"/>
                </a:lnTo>
                <a:lnTo>
                  <a:pt x="3129" y="1999"/>
                </a:lnTo>
                <a:lnTo>
                  <a:pt x="3133" y="1991"/>
                </a:lnTo>
                <a:lnTo>
                  <a:pt x="3140" y="1983"/>
                </a:lnTo>
                <a:lnTo>
                  <a:pt x="3146" y="1977"/>
                </a:lnTo>
                <a:lnTo>
                  <a:pt x="3152" y="1971"/>
                </a:lnTo>
                <a:lnTo>
                  <a:pt x="3159" y="1965"/>
                </a:lnTo>
                <a:lnTo>
                  <a:pt x="3168" y="1960"/>
                </a:lnTo>
                <a:lnTo>
                  <a:pt x="3175" y="1956"/>
                </a:lnTo>
                <a:lnTo>
                  <a:pt x="3185" y="1953"/>
                </a:lnTo>
                <a:lnTo>
                  <a:pt x="3194" y="1950"/>
                </a:lnTo>
                <a:lnTo>
                  <a:pt x="3203" y="1949"/>
                </a:lnTo>
                <a:lnTo>
                  <a:pt x="3213" y="1949"/>
                </a:lnTo>
                <a:lnTo>
                  <a:pt x="4527" y="1949"/>
                </a:lnTo>
                <a:lnTo>
                  <a:pt x="4537" y="1949"/>
                </a:lnTo>
                <a:lnTo>
                  <a:pt x="4547" y="1950"/>
                </a:lnTo>
                <a:lnTo>
                  <a:pt x="4555" y="1953"/>
                </a:lnTo>
                <a:lnTo>
                  <a:pt x="4564" y="1956"/>
                </a:lnTo>
                <a:lnTo>
                  <a:pt x="4573" y="1960"/>
                </a:lnTo>
                <a:lnTo>
                  <a:pt x="4581" y="1965"/>
                </a:lnTo>
                <a:lnTo>
                  <a:pt x="4588" y="1971"/>
                </a:lnTo>
                <a:lnTo>
                  <a:pt x="4595" y="1977"/>
                </a:lnTo>
                <a:lnTo>
                  <a:pt x="4601" y="1983"/>
                </a:lnTo>
                <a:lnTo>
                  <a:pt x="4607" y="1991"/>
                </a:lnTo>
                <a:lnTo>
                  <a:pt x="4612" y="1999"/>
                </a:lnTo>
                <a:lnTo>
                  <a:pt x="4615" y="2008"/>
                </a:lnTo>
                <a:lnTo>
                  <a:pt x="4619" y="2016"/>
                </a:lnTo>
                <a:lnTo>
                  <a:pt x="4622" y="2025"/>
                </a:lnTo>
                <a:lnTo>
                  <a:pt x="4623" y="2035"/>
                </a:lnTo>
                <a:lnTo>
                  <a:pt x="4623" y="2045"/>
                </a:lnTo>
                <a:lnTo>
                  <a:pt x="4623" y="2732"/>
                </a:lnTo>
                <a:close/>
              </a:path>
            </a:pathLst>
          </a:custGeom>
          <a:solidFill>
            <a:schemeClr val="accent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zh-CN" altLang="en-US" dirty="0">
              <a:solidFill>
                <a:srgbClr val="FFFFFF"/>
              </a:solidFill>
              <a:latin typeface="+mn-lt"/>
              <a:ea typeface="Arial" panose="020B0604020202020204" pitchFamily="34" charset="0"/>
            </a:endParaRPr>
          </a:p>
        </p:txBody>
      </p:sp>
      <p:sp>
        <p:nvSpPr>
          <p:cNvPr id="12" name="Oval 6"/>
          <p:cNvSpPr>
            <a:spLocks noChangeArrowheads="1"/>
          </p:cNvSpPr>
          <p:nvPr/>
        </p:nvSpPr>
        <p:spPr bwMode="auto">
          <a:xfrm>
            <a:off x="6165791" y="1599527"/>
            <a:ext cx="661988" cy="666750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FFFFFF"/>
            </a:solidFill>
          </a:ln>
        </p:spPr>
        <p:txBody>
          <a:bodyPr/>
          <a:lstStyle/>
          <a:p>
            <a:pPr algn="ctr">
              <a:defRPr/>
            </a:pPr>
            <a:r>
              <a:rPr lang="en-US" altLang="zh-CN" sz="2000">
                <a:solidFill>
                  <a:schemeClr val="tx1">
                    <a:lumMod val="60000"/>
                    <a:lumOff val="40000"/>
                  </a:schemeClr>
                </a:solidFill>
                <a:latin typeface="+mn-lt"/>
                <a:ea typeface="Arial" panose="020B0604020202020204" pitchFamily="34" charset="0"/>
              </a:rPr>
              <a:t>1</a:t>
            </a:r>
            <a:endParaRPr lang="en-US" altLang="zh-CN" sz="2000">
              <a:solidFill>
                <a:schemeClr val="tx1">
                  <a:lumMod val="60000"/>
                  <a:lumOff val="40000"/>
                </a:schemeClr>
              </a:solidFill>
              <a:latin typeface="+mn-lt"/>
              <a:ea typeface="Arial" panose="020B0604020202020204" pitchFamily="34" charset="0"/>
            </a:endParaRPr>
          </a:p>
        </p:txBody>
      </p:sp>
      <p:sp>
        <p:nvSpPr>
          <p:cNvPr id="13" name="Oval 6"/>
          <p:cNvSpPr>
            <a:spLocks noChangeArrowheads="1"/>
          </p:cNvSpPr>
          <p:nvPr/>
        </p:nvSpPr>
        <p:spPr bwMode="auto">
          <a:xfrm>
            <a:off x="6165791" y="2613992"/>
            <a:ext cx="661988" cy="666750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FFFFFF"/>
            </a:solidFill>
          </a:ln>
        </p:spPr>
        <p:txBody>
          <a:bodyPr/>
          <a:lstStyle/>
          <a:p>
            <a:pPr algn="ctr">
              <a:defRPr/>
            </a:pPr>
            <a:r>
              <a:rPr lang="en-US" altLang="zh-CN" sz="2000">
                <a:solidFill>
                  <a:schemeClr val="tx1">
                    <a:lumMod val="60000"/>
                    <a:lumOff val="40000"/>
                  </a:schemeClr>
                </a:solidFill>
                <a:latin typeface="+mn-lt"/>
                <a:ea typeface="Arial" panose="020B0604020202020204" pitchFamily="34" charset="0"/>
              </a:rPr>
              <a:t>2</a:t>
            </a:r>
            <a:endParaRPr lang="en-US" altLang="zh-CN" sz="2000">
              <a:solidFill>
                <a:schemeClr val="tx1">
                  <a:lumMod val="60000"/>
                  <a:lumOff val="40000"/>
                </a:schemeClr>
              </a:solidFill>
              <a:latin typeface="+mn-lt"/>
              <a:ea typeface="Arial" panose="020B0604020202020204" pitchFamily="34" charset="0"/>
            </a:endParaRPr>
          </a:p>
        </p:txBody>
      </p:sp>
      <p:sp>
        <p:nvSpPr>
          <p:cNvPr id="14" name="Oval 6"/>
          <p:cNvSpPr>
            <a:spLocks noChangeArrowheads="1"/>
          </p:cNvSpPr>
          <p:nvPr/>
        </p:nvSpPr>
        <p:spPr bwMode="auto">
          <a:xfrm>
            <a:off x="6165791" y="3636077"/>
            <a:ext cx="661988" cy="666750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FFFFFF"/>
            </a:solidFill>
          </a:ln>
        </p:spPr>
        <p:txBody>
          <a:bodyPr/>
          <a:lstStyle/>
          <a:p>
            <a:pPr>
              <a:defRPr/>
            </a:pPr>
            <a:r>
              <a:rPr lang="en-US" altLang="zh-CN" sz="2000">
                <a:solidFill>
                  <a:schemeClr val="tx1">
                    <a:lumMod val="60000"/>
                    <a:lumOff val="40000"/>
                  </a:schemeClr>
                </a:solidFill>
                <a:latin typeface="+mn-lt"/>
                <a:ea typeface="Arial" panose="020B0604020202020204" pitchFamily="34" charset="0"/>
              </a:rPr>
              <a:t>3</a:t>
            </a:r>
            <a:endParaRPr lang="en-US" altLang="zh-CN" sz="2000">
              <a:solidFill>
                <a:schemeClr val="tx1">
                  <a:lumMod val="60000"/>
                  <a:lumOff val="40000"/>
                </a:schemeClr>
              </a:solidFill>
              <a:latin typeface="+mn-lt"/>
              <a:ea typeface="Arial" panose="020B0604020202020204" pitchFamily="34" charset="0"/>
            </a:endParaRPr>
          </a:p>
        </p:txBody>
      </p:sp>
      <p:sp>
        <p:nvSpPr>
          <p:cNvPr id="16" name="Text Box 8" descr="#clear#">
            <a:hlinkClick r:id="rId1" tooltip="" action="ppaction://hlinksldjump"/>
          </p:cNvPr>
          <p:cNvSpPr txBox="1">
            <a:spLocks noChangeArrowheads="1"/>
          </p:cNvSpPr>
          <p:nvPr/>
        </p:nvSpPr>
        <p:spPr bwMode="auto">
          <a:xfrm>
            <a:off x="6951478" y="1429982"/>
            <a:ext cx="4315631" cy="1005840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000" dirty="0">
                <a:latin typeface="Arial" panose="020B0604020202020204" pitchFamily="34" charset="0"/>
                <a:ea typeface="Arial" panose="020B0604020202020204" pitchFamily="34" charset="0"/>
              </a:rPr>
              <a:t>Ketuhanan Yang Maha Esa</a:t>
            </a:r>
            <a:r>
              <a:rPr lang="zh-CN" altLang="en-US" sz="2000" dirty="0">
                <a:latin typeface="Arial" panose="020B0604020202020204" pitchFamily="34" charset="0"/>
                <a:ea typeface="Arial" panose="020B0604020202020204" pitchFamily="34" charset="0"/>
              </a:rPr>
              <a:t>
</a:t>
            </a:r>
            <a:endParaRPr lang="zh-CN" sz="20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7" name="Text Box 8" descr="#clear#">
            <a:hlinkClick r:id="rId2" tooltip="" action="ppaction://hlinksldjump"/>
          </p:cNvPr>
          <p:cNvSpPr txBox="1">
            <a:spLocks noChangeArrowheads="1"/>
          </p:cNvSpPr>
          <p:nvPr/>
        </p:nvSpPr>
        <p:spPr bwMode="auto">
          <a:xfrm>
            <a:off x="6951478" y="2435557"/>
            <a:ext cx="4315631" cy="1005840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000" dirty="0">
                <a:latin typeface="Arial" panose="020B0604020202020204" pitchFamily="34" charset="0"/>
                <a:ea typeface="Arial" panose="020B0604020202020204" pitchFamily="34" charset="0"/>
              </a:rPr>
              <a:t>Kemanusiaan yang Adil dan Beradab</a:t>
            </a:r>
            <a:endParaRPr lang="en-US" altLang="zh-CN" sz="20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8" name="Text Box 8" descr="#clear#">
            <a:hlinkClick r:id="rId3" tooltip="" action="ppaction://hlinksldjump"/>
          </p:cNvPr>
          <p:cNvSpPr txBox="1">
            <a:spLocks noChangeArrowheads="1"/>
          </p:cNvSpPr>
          <p:nvPr/>
        </p:nvSpPr>
        <p:spPr bwMode="auto">
          <a:xfrm>
            <a:off x="6951478" y="3589087"/>
            <a:ext cx="4315631" cy="1005840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000" dirty="0">
                <a:latin typeface="Arial" panose="020B0604020202020204" pitchFamily="34" charset="0"/>
                <a:ea typeface="Arial" panose="020B0604020202020204" pitchFamily="34" charset="0"/>
              </a:rPr>
              <a:t>Persatuan Indonesia</a:t>
            </a:r>
            <a:r>
              <a:rPr lang="zh-CN" altLang="en-US" sz="2000" dirty="0">
                <a:latin typeface="Arial" panose="020B0604020202020204" pitchFamily="34" charset="0"/>
                <a:ea typeface="Arial" panose="020B0604020202020204" pitchFamily="34" charset="0"/>
              </a:rPr>
              <a:t>
</a:t>
            </a:r>
            <a:endParaRPr lang="zh-CN" sz="20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" name="Oval 6"/>
          <p:cNvSpPr>
            <a:spLocks noChangeArrowheads="1"/>
          </p:cNvSpPr>
          <p:nvPr/>
        </p:nvSpPr>
        <p:spPr bwMode="auto">
          <a:xfrm>
            <a:off x="6164521" y="4657052"/>
            <a:ext cx="661988" cy="666750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FFFFFF"/>
            </a:solidFill>
          </a:ln>
        </p:spPr>
        <p:txBody>
          <a:bodyPr/>
          <a:p>
            <a:pPr>
              <a:defRPr/>
            </a:pPr>
            <a:r>
              <a:rPr lang="en-US" altLang="zh-CN" sz="2000">
                <a:solidFill>
                  <a:schemeClr val="tx1">
                    <a:lumMod val="60000"/>
                    <a:lumOff val="40000"/>
                  </a:schemeClr>
                </a:solidFill>
                <a:latin typeface="+mn-lt"/>
                <a:ea typeface="Arial" panose="020B0604020202020204" pitchFamily="34" charset="0"/>
              </a:rPr>
              <a:t>4</a:t>
            </a:r>
            <a:endParaRPr lang="en-US" altLang="zh-CN" sz="2000">
              <a:solidFill>
                <a:schemeClr val="tx1">
                  <a:lumMod val="60000"/>
                  <a:lumOff val="40000"/>
                </a:schemeClr>
              </a:solidFill>
              <a:latin typeface="+mn-lt"/>
              <a:ea typeface="Arial" panose="020B0604020202020204" pitchFamily="34" charset="0"/>
            </a:endParaRPr>
          </a:p>
        </p:txBody>
      </p:sp>
      <p:sp>
        <p:nvSpPr>
          <p:cNvPr id="3" name="Oval 6"/>
          <p:cNvSpPr>
            <a:spLocks noChangeArrowheads="1"/>
          </p:cNvSpPr>
          <p:nvPr/>
        </p:nvSpPr>
        <p:spPr bwMode="auto">
          <a:xfrm>
            <a:off x="6164521" y="5807672"/>
            <a:ext cx="661988" cy="666750"/>
          </a:xfrm>
          <a:prstGeom prst="ellipse">
            <a:avLst/>
          </a:prstGeom>
          <a:solidFill>
            <a:schemeClr val="accent1"/>
          </a:solidFill>
          <a:ln w="9525">
            <a:solidFill>
              <a:srgbClr val="FFFFFF"/>
            </a:solidFill>
          </a:ln>
        </p:spPr>
        <p:txBody>
          <a:bodyPr/>
          <a:lstStyle/>
          <a:p>
            <a:pPr>
              <a:defRPr/>
            </a:pPr>
            <a:r>
              <a:rPr lang="en-US" altLang="zh-CN" sz="1800">
                <a:solidFill>
                  <a:schemeClr val="tx1">
                    <a:lumMod val="60000"/>
                    <a:lumOff val="40000"/>
                  </a:schemeClr>
                </a:solidFill>
                <a:latin typeface="+mn-lt"/>
                <a:ea typeface="Arial" panose="020B0604020202020204" pitchFamily="34" charset="0"/>
              </a:rPr>
              <a:t>5</a:t>
            </a:r>
            <a:endParaRPr lang="en-US" altLang="zh-CN" sz="1800">
              <a:solidFill>
                <a:schemeClr val="tx1">
                  <a:lumMod val="60000"/>
                  <a:lumOff val="40000"/>
                </a:schemeClr>
              </a:solidFill>
              <a:latin typeface="+mn-lt"/>
              <a:ea typeface="Arial" panose="020B0604020202020204" pitchFamily="34" charset="0"/>
            </a:endParaRPr>
          </a:p>
        </p:txBody>
      </p:sp>
      <p:sp>
        <p:nvSpPr>
          <p:cNvPr id="4" name="Text Box 8" descr="#clear#">
            <a:hlinkClick r:id="rId4" tooltip="" action="ppaction://hlinksldjump"/>
          </p:cNvPr>
          <p:cNvSpPr txBox="1">
            <a:spLocks noChangeArrowheads="1"/>
          </p:cNvSpPr>
          <p:nvPr/>
        </p:nvSpPr>
        <p:spPr bwMode="auto">
          <a:xfrm>
            <a:off x="6828155" y="4327208"/>
            <a:ext cx="5492750" cy="1325880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p>
            <a:pPr algn="l">
              <a:lnSpc>
                <a:spcPct val="150000"/>
              </a:lnSpc>
            </a:pPr>
            <a:r>
              <a:rPr lang="en-US" altLang="zh-CN" sz="1800" dirty="0">
                <a:latin typeface="Arial" panose="020B0604020202020204" pitchFamily="34" charset="0"/>
                <a:ea typeface="Arial" panose="020B0604020202020204" pitchFamily="34" charset="0"/>
              </a:rPr>
              <a:t>Kerakyatan yang dipimpin oleh hikmat kebijaksanaan dalam permusyawaratan perwakilan</a:t>
            </a:r>
            <a:r>
              <a:rPr lang="zh-CN" altLang="en-US" sz="1800" dirty="0">
                <a:latin typeface="Arial" panose="020B0604020202020204" pitchFamily="34" charset="0"/>
                <a:ea typeface="Arial" panose="020B0604020202020204" pitchFamily="34" charset="0"/>
              </a:rPr>
              <a:t>
</a:t>
            </a:r>
            <a:endParaRPr lang="zh-CN" sz="18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5" name="Text Box 8" descr="#clear#">
            <a:hlinkClick r:id="rId5" tooltip="" action="ppaction://hlinksldjump"/>
          </p:cNvPr>
          <p:cNvSpPr txBox="1">
            <a:spLocks noChangeArrowheads="1"/>
          </p:cNvSpPr>
          <p:nvPr/>
        </p:nvSpPr>
        <p:spPr bwMode="auto">
          <a:xfrm>
            <a:off x="6952113" y="5637862"/>
            <a:ext cx="4315631" cy="1005840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000" dirty="0">
                <a:latin typeface="Arial" panose="020B0604020202020204" pitchFamily="34" charset="0"/>
                <a:ea typeface="Arial" panose="020B0604020202020204" pitchFamily="34" charset="0"/>
              </a:rPr>
              <a:t>Keadilan sosial bagi seluruh rakyat Indonesia</a:t>
            </a:r>
            <a:endParaRPr lang="en-US" altLang="zh-CN" sz="20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6" name="Title 5"/>
          <p:cNvSpPr/>
          <p:nvPr>
            <p:ph type="title"/>
          </p:nvPr>
        </p:nvSpPr>
        <p:spPr/>
        <p:txBody>
          <a:bodyPr/>
          <a:p>
            <a:r>
              <a:rPr lang="en-US"/>
              <a:t>NILAI PANCASILA</a:t>
            </a:r>
            <a:endParaRPr lang="en-US"/>
          </a:p>
        </p:txBody>
      </p:sp>
      <p:sp>
        <p:nvSpPr>
          <p:cNvPr id="7" name="Rectangle 6">
            <a:hlinkClick r:id="rId6" tooltip="" action="ppaction://hlinksldjump"/>
          </p:cNvPr>
          <p:cNvSpPr/>
          <p:nvPr/>
        </p:nvSpPr>
        <p:spPr>
          <a:xfrm>
            <a:off x="437515" y="5807710"/>
            <a:ext cx="2265680" cy="86741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>
                <a:solidFill>
                  <a:schemeClr val="tx1"/>
                </a:solidFill>
              </a:rPr>
              <a:t>Kembali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 Box 7"/>
          <p:cNvSpPr txBox="1"/>
          <p:nvPr/>
        </p:nvSpPr>
        <p:spPr>
          <a:xfrm>
            <a:off x="1450340" y="2976880"/>
            <a:ext cx="2009140" cy="11918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/>
              <a:t>Silahkan klik tulisan disamping</a:t>
            </a:r>
            <a:endParaRPr lang="en-US"/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b="1" dirty="0" err="1" smtClean="0">
                <a:solidFill>
                  <a:schemeClr val="tx1"/>
                </a:solidFill>
                <a:latin typeface="Baskerville Old Face" pitchFamily="18" charset="0"/>
                <a:sym typeface="+mn-ea"/>
              </a:rPr>
              <a:t>Nilai</a:t>
            </a:r>
            <a:r>
              <a:rPr lang="en-US" b="1" dirty="0" smtClean="0">
                <a:solidFill>
                  <a:schemeClr val="tx1"/>
                </a:solidFill>
                <a:latin typeface="Baskerville Old Face" pitchFamily="18" charset="0"/>
                <a:sym typeface="+mn-ea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Baskerville Old Face" pitchFamily="18" charset="0"/>
                <a:sym typeface="+mn-ea"/>
              </a:rPr>
              <a:t>Ketuhanan</a:t>
            </a:r>
            <a:endParaRPr lang="en-US"/>
          </a:p>
        </p:txBody>
      </p:sp>
      <p:sp>
        <p:nvSpPr>
          <p:cNvPr id="3" name="Text Box 2"/>
          <p:cNvSpPr txBox="1"/>
          <p:nvPr/>
        </p:nvSpPr>
        <p:spPr>
          <a:xfrm>
            <a:off x="815340" y="1570355"/>
            <a:ext cx="6949440" cy="375221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/>
            <a:r>
              <a:rPr lang="en-US" dirty="0" err="1" smtClean="0">
                <a:cs typeface="Times New Roman" panose="02020603050405020304" pitchFamily="18" charset="0"/>
                <a:sym typeface="+mn-ea"/>
              </a:rPr>
              <a:t>Nilai</a:t>
            </a:r>
            <a:r>
              <a:rPr lang="en-US" dirty="0" smtClean="0"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  <a:sym typeface="+mn-ea"/>
              </a:rPr>
              <a:t>ketuhanan</a:t>
            </a:r>
            <a:r>
              <a:rPr lang="en-US" dirty="0" smtClean="0"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mengandung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nilai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religius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atau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keyakinan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terhadap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Tuhan</a:t>
            </a:r>
            <a:r>
              <a:rPr lang="en-US" dirty="0" smtClean="0">
                <a:sym typeface="+mn-ea"/>
              </a:rPr>
              <a:t> YME </a:t>
            </a:r>
            <a:r>
              <a:rPr lang="en-US" dirty="0" err="1" smtClean="0">
                <a:sym typeface="+mn-ea"/>
              </a:rPr>
              <a:t>dan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ketaqwaan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kepada-Nya</a:t>
            </a:r>
            <a:r>
              <a:rPr lang="en-US" dirty="0" smtClean="0">
                <a:sym typeface="+mn-ea"/>
              </a:rPr>
              <a:t>. </a:t>
            </a:r>
            <a:r>
              <a:rPr lang="en-US" dirty="0" err="1" smtClean="0">
                <a:sym typeface="+mn-ea"/>
              </a:rPr>
              <a:t>Seseorang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dapat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dikatakan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menjunjung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tinggi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nilai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ketuhanan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bila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bertaqwa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kepada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Tuhan</a:t>
            </a:r>
            <a:r>
              <a:rPr lang="en-US" dirty="0" smtClean="0">
                <a:sym typeface="+mn-ea"/>
              </a:rPr>
              <a:t> YME </a:t>
            </a:r>
            <a:r>
              <a:rPr lang="en-US" dirty="0" err="1" smtClean="0">
                <a:sym typeface="+mn-ea"/>
              </a:rPr>
              <a:t>sesuai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dengan</a:t>
            </a:r>
            <a:r>
              <a:rPr lang="en-US" dirty="0" smtClean="0">
                <a:sym typeface="+mn-ea"/>
              </a:rPr>
              <a:t> agama yang </a:t>
            </a:r>
            <a:r>
              <a:rPr lang="en-US" dirty="0" err="1" smtClean="0">
                <a:sym typeface="+mn-ea"/>
              </a:rPr>
              <a:t>dianutnya</a:t>
            </a:r>
            <a:r>
              <a:rPr lang="en-US" dirty="0" smtClean="0">
                <a:sym typeface="+mn-ea"/>
              </a:rPr>
              <a:t>, </a:t>
            </a:r>
            <a:r>
              <a:rPr lang="en-US" dirty="0" err="1" smtClean="0">
                <a:sym typeface="+mn-ea"/>
              </a:rPr>
              <a:t>saling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menghormati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antar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pemeluk</a:t>
            </a:r>
            <a:r>
              <a:rPr lang="en-US" dirty="0" smtClean="0">
                <a:sym typeface="+mn-ea"/>
              </a:rPr>
              <a:t> agama </a:t>
            </a:r>
            <a:r>
              <a:rPr lang="en-US" dirty="0" err="1" smtClean="0">
                <a:sym typeface="+mn-ea"/>
              </a:rPr>
              <a:t>dan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penganut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kepercayaan</a:t>
            </a:r>
            <a:r>
              <a:rPr lang="en-US" dirty="0" smtClean="0">
                <a:sym typeface="+mn-ea"/>
              </a:rPr>
              <a:t> yang </a:t>
            </a:r>
            <a:r>
              <a:rPr lang="en-US" dirty="0" err="1" smtClean="0">
                <a:sym typeface="+mn-ea"/>
              </a:rPr>
              <a:t>berbeda</a:t>
            </a:r>
            <a:r>
              <a:rPr lang="en-US" dirty="0" smtClean="0">
                <a:sym typeface="+mn-ea"/>
              </a:rPr>
              <a:t>, </a:t>
            </a:r>
            <a:r>
              <a:rPr lang="en-US" dirty="0" err="1" smtClean="0">
                <a:sym typeface="+mn-ea"/>
              </a:rPr>
              <a:t>memberi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kebebasan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pada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orang</a:t>
            </a:r>
            <a:r>
              <a:rPr lang="en-US" dirty="0" smtClean="0">
                <a:sym typeface="+mn-ea"/>
              </a:rPr>
              <a:t> lain </a:t>
            </a:r>
            <a:r>
              <a:rPr lang="en-US" dirty="0" err="1" smtClean="0">
                <a:sym typeface="+mn-ea"/>
              </a:rPr>
              <a:t>untuk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beribadah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sesuai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agamanya</a:t>
            </a:r>
            <a:r>
              <a:rPr lang="en-US" dirty="0" smtClean="0">
                <a:sym typeface="+mn-ea"/>
              </a:rPr>
              <a:t>, </a:t>
            </a:r>
            <a:r>
              <a:rPr lang="en-US" dirty="0" err="1" smtClean="0">
                <a:sym typeface="+mn-ea"/>
              </a:rPr>
              <a:t>dan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tidak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memaksakan</a:t>
            </a:r>
            <a:r>
              <a:rPr lang="en-US" dirty="0" smtClean="0">
                <a:sym typeface="+mn-ea"/>
              </a:rPr>
              <a:t> agama </a:t>
            </a:r>
            <a:r>
              <a:rPr lang="en-US" dirty="0" err="1" smtClean="0">
                <a:sym typeface="+mn-ea"/>
              </a:rPr>
              <a:t>atau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kepercayaan</a:t>
            </a:r>
            <a:r>
              <a:rPr lang="en-US" dirty="0" smtClean="0">
                <a:sym typeface="+mn-ea"/>
              </a:rPr>
              <a:t> yang </a:t>
            </a:r>
            <a:r>
              <a:rPr lang="en-US" dirty="0" err="1" smtClean="0">
                <a:sym typeface="+mn-ea"/>
              </a:rPr>
              <a:t>dianutnya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kepada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orang</a:t>
            </a:r>
            <a:r>
              <a:rPr lang="en-US" dirty="0" smtClean="0">
                <a:sym typeface="+mn-ea"/>
              </a:rPr>
              <a:t> lain.</a:t>
            </a:r>
            <a:endParaRPr lang="en-US"/>
          </a:p>
        </p:txBody>
      </p:sp>
      <p:sp>
        <p:nvSpPr>
          <p:cNvPr id="4" name="Rectangle 3">
            <a:hlinkClick r:id="rId1" tooltip="" action="ppaction://hlinksldjump"/>
          </p:cNvPr>
          <p:cNvSpPr/>
          <p:nvPr/>
        </p:nvSpPr>
        <p:spPr>
          <a:xfrm>
            <a:off x="8830310" y="5322570"/>
            <a:ext cx="2265680" cy="86741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>
                <a:solidFill>
                  <a:schemeClr val="tx1"/>
                </a:solidFill>
              </a:rPr>
              <a:t>Kembali</a:t>
            </a:r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b="1" dirty="0" err="1" smtClean="0">
                <a:solidFill>
                  <a:schemeClr val="tx1"/>
                </a:solidFill>
                <a:latin typeface="Baskerville Old Face" pitchFamily="18" charset="0"/>
                <a:sym typeface="+mn-ea"/>
              </a:rPr>
              <a:t>Nilai</a:t>
            </a:r>
            <a:r>
              <a:rPr lang="en-US" b="1" dirty="0" smtClean="0">
                <a:solidFill>
                  <a:schemeClr val="tx1"/>
                </a:solidFill>
                <a:latin typeface="Baskerville Old Face" pitchFamily="18" charset="0"/>
                <a:sym typeface="+mn-ea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Baskerville Old Face" pitchFamily="18" charset="0"/>
                <a:sym typeface="+mn-ea"/>
              </a:rPr>
              <a:t>Kemanusiaan</a:t>
            </a:r>
            <a:endParaRPr lang="en-US"/>
          </a:p>
        </p:txBody>
      </p:sp>
      <p:sp>
        <p:nvSpPr>
          <p:cNvPr id="3" name="Text Box 2"/>
          <p:cNvSpPr txBox="1"/>
          <p:nvPr/>
        </p:nvSpPr>
        <p:spPr>
          <a:xfrm>
            <a:off x="830580" y="1691005"/>
            <a:ext cx="9744075" cy="26549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/>
            <a:r>
              <a:rPr lang="en-US" dirty="0" err="1" smtClean="0">
                <a:sym typeface="+mn-ea"/>
              </a:rPr>
              <a:t>Nilai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kemanusiaan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mengandung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nilai</a:t>
            </a:r>
            <a:r>
              <a:rPr lang="en-US" dirty="0" smtClean="0">
                <a:sym typeface="+mn-ea"/>
              </a:rPr>
              <a:t> moral </a:t>
            </a:r>
            <a:r>
              <a:rPr lang="en-US" dirty="0" err="1" smtClean="0">
                <a:sym typeface="+mn-ea"/>
              </a:rPr>
              <a:t>kemanusiaan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atau</a:t>
            </a:r>
            <a:r>
              <a:rPr lang="en-US" dirty="0" smtClean="0">
                <a:sym typeface="+mn-ea"/>
              </a:rPr>
              <a:t> humanitarian. </a:t>
            </a:r>
            <a:r>
              <a:rPr lang="en-US" dirty="0" err="1" smtClean="0">
                <a:sym typeface="+mn-ea"/>
              </a:rPr>
              <a:t>Seseorang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dapat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dikatakan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memegang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teguh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nilai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kemanusiaan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apabila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setiap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tindakan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dan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perbuatannya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selalu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menjaga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martabat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orang</a:t>
            </a:r>
            <a:r>
              <a:rPr lang="en-US" dirty="0" smtClean="0">
                <a:sym typeface="+mn-ea"/>
              </a:rPr>
              <a:t> lain. </a:t>
            </a:r>
            <a:r>
              <a:rPr lang="en-US" dirty="0" err="1" smtClean="0">
                <a:sym typeface="+mn-ea"/>
              </a:rPr>
              <a:t>Perilaku</a:t>
            </a:r>
            <a:r>
              <a:rPr lang="en-US" dirty="0" smtClean="0">
                <a:sym typeface="+mn-ea"/>
              </a:rPr>
              <a:t> yang </a:t>
            </a:r>
            <a:r>
              <a:rPr lang="en-US" dirty="0" err="1" smtClean="0">
                <a:sym typeface="+mn-ea"/>
              </a:rPr>
              <a:t>adil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terhadap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sesama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manusia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juga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merupakan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wujud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adanya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sifat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kemanusiaan</a:t>
            </a:r>
            <a:r>
              <a:rPr lang="en-US" dirty="0" smtClean="0">
                <a:sym typeface="+mn-ea"/>
              </a:rPr>
              <a:t>. </a:t>
            </a:r>
            <a:r>
              <a:rPr lang="en-US" dirty="0" err="1" smtClean="0">
                <a:sym typeface="+mn-ea"/>
              </a:rPr>
              <a:t>Orang</a:t>
            </a:r>
            <a:r>
              <a:rPr lang="en-US" dirty="0" smtClean="0">
                <a:sym typeface="+mn-ea"/>
              </a:rPr>
              <a:t> yang </a:t>
            </a:r>
            <a:r>
              <a:rPr lang="en-US" dirty="0" err="1" smtClean="0">
                <a:sym typeface="+mn-ea"/>
              </a:rPr>
              <a:t>berpedoman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pada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nilai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ini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selalu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menghormati</a:t>
            </a:r>
            <a:r>
              <a:rPr lang="en-US" dirty="0" smtClean="0">
                <a:sym typeface="+mn-ea"/>
              </a:rPr>
              <a:t>, </a:t>
            </a:r>
            <a:r>
              <a:rPr lang="en-US" dirty="0" err="1" smtClean="0">
                <a:sym typeface="+mn-ea"/>
              </a:rPr>
              <a:t>menghargai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sesama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manusia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beradab</a:t>
            </a:r>
            <a:r>
              <a:rPr lang="en-US" dirty="0" smtClean="0">
                <a:sym typeface="+mn-ea"/>
              </a:rPr>
              <a:t> yang </a:t>
            </a:r>
            <a:r>
              <a:rPr lang="en-US" dirty="0" err="1" smtClean="0">
                <a:sym typeface="+mn-ea"/>
              </a:rPr>
              <a:t>memiliki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cipta</a:t>
            </a:r>
            <a:r>
              <a:rPr lang="en-US" dirty="0" smtClean="0">
                <a:sym typeface="+mn-ea"/>
              </a:rPr>
              <a:t>, rasa </a:t>
            </a:r>
            <a:r>
              <a:rPr lang="en-US" dirty="0" err="1" smtClean="0">
                <a:sym typeface="+mn-ea"/>
              </a:rPr>
              <a:t>karsa</a:t>
            </a:r>
            <a:r>
              <a:rPr lang="en-US" dirty="0" smtClean="0">
                <a:sym typeface="+mn-ea"/>
              </a:rPr>
              <a:t>, </a:t>
            </a:r>
            <a:r>
              <a:rPr lang="en-US" dirty="0" err="1" smtClean="0">
                <a:sym typeface="+mn-ea"/>
              </a:rPr>
              <a:t>dan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keyakinan</a:t>
            </a:r>
            <a:r>
              <a:rPr lang="en-US" dirty="0" smtClean="0">
                <a:sym typeface="+mn-ea"/>
              </a:rPr>
              <a:t>.</a:t>
            </a:r>
            <a:endParaRPr lang="en-US"/>
          </a:p>
        </p:txBody>
      </p:sp>
      <p:sp>
        <p:nvSpPr>
          <p:cNvPr id="4" name="Rectangle 3">
            <a:hlinkClick r:id="rId1" tooltip="" action="ppaction://hlinksldjump"/>
          </p:cNvPr>
          <p:cNvSpPr/>
          <p:nvPr/>
        </p:nvSpPr>
        <p:spPr>
          <a:xfrm>
            <a:off x="8830310" y="5522595"/>
            <a:ext cx="2265680" cy="86741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>
                <a:solidFill>
                  <a:schemeClr val="tx1"/>
                </a:solidFill>
              </a:rPr>
              <a:t>Kembali</a:t>
            </a:r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b="1" dirty="0" err="1" smtClean="0">
                <a:solidFill>
                  <a:schemeClr val="tx1"/>
                </a:solidFill>
                <a:latin typeface="Baskerville Old Face" pitchFamily="18" charset="0"/>
                <a:sym typeface="+mn-ea"/>
              </a:rPr>
              <a:t>Nilai</a:t>
            </a:r>
            <a:r>
              <a:rPr lang="en-US" b="1" dirty="0" smtClean="0">
                <a:solidFill>
                  <a:schemeClr val="tx1"/>
                </a:solidFill>
                <a:latin typeface="Baskerville Old Face" pitchFamily="18" charset="0"/>
                <a:sym typeface="+mn-ea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Baskerville Old Face" pitchFamily="18" charset="0"/>
                <a:sym typeface="+mn-ea"/>
              </a:rPr>
              <a:t>Persatuan</a:t>
            </a:r>
            <a:br>
              <a:rPr lang="en-US" b="1" dirty="0">
                <a:solidFill>
                  <a:schemeClr val="tx1"/>
                </a:solidFill>
                <a:latin typeface="Baskerville Old Face" pitchFamily="18" charset="0"/>
              </a:rPr>
            </a:br>
            <a:endParaRPr lang="en-US"/>
          </a:p>
        </p:txBody>
      </p:sp>
      <p:sp>
        <p:nvSpPr>
          <p:cNvPr id="4" name="Text Box 3"/>
          <p:cNvSpPr txBox="1"/>
          <p:nvPr/>
        </p:nvSpPr>
        <p:spPr>
          <a:xfrm>
            <a:off x="754380" y="1434465"/>
            <a:ext cx="6496050" cy="48494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/>
            <a:r>
              <a:rPr lang="en-US" dirty="0" err="1" smtClean="0">
                <a:sym typeface="+mn-ea"/>
              </a:rPr>
              <a:t>Nilai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persatuan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mengandung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nilai</a:t>
            </a:r>
            <a:r>
              <a:rPr lang="en-US" dirty="0" smtClean="0">
                <a:sym typeface="+mn-ea"/>
              </a:rPr>
              <a:t> moral </a:t>
            </a:r>
            <a:r>
              <a:rPr lang="en-US" dirty="0" err="1" smtClean="0">
                <a:sym typeface="+mn-ea"/>
              </a:rPr>
              <a:t>persatuan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bangsa</a:t>
            </a:r>
            <a:r>
              <a:rPr lang="en-US" dirty="0" smtClean="0">
                <a:sym typeface="+mn-ea"/>
              </a:rPr>
              <a:t>. </a:t>
            </a:r>
            <a:r>
              <a:rPr lang="en-US" dirty="0" err="1" smtClean="0">
                <a:sym typeface="+mn-ea"/>
              </a:rPr>
              <a:t>Artinya</a:t>
            </a:r>
            <a:r>
              <a:rPr lang="en-US" dirty="0" smtClean="0">
                <a:sym typeface="+mn-ea"/>
              </a:rPr>
              <a:t>, </a:t>
            </a:r>
            <a:r>
              <a:rPr lang="en-US" dirty="0" err="1" smtClean="0">
                <a:sym typeface="+mn-ea"/>
              </a:rPr>
              <a:t>setiap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warga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negara</a:t>
            </a:r>
            <a:r>
              <a:rPr lang="en-US" dirty="0" smtClean="0">
                <a:sym typeface="+mn-ea"/>
              </a:rPr>
              <a:t> Indonesia </a:t>
            </a:r>
            <a:r>
              <a:rPr lang="en-US" dirty="0" err="1" smtClean="0">
                <a:sym typeface="+mn-ea"/>
              </a:rPr>
              <a:t>dimanapun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berada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selalu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berbuat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dan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bertindak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tanpa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adanya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niatan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untuk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memecah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belah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bangsa</a:t>
            </a:r>
            <a:r>
              <a:rPr lang="en-US" dirty="0" smtClean="0">
                <a:sym typeface="+mn-ea"/>
              </a:rPr>
              <a:t>. </a:t>
            </a:r>
            <a:r>
              <a:rPr lang="en-US" dirty="0" err="1" smtClean="0">
                <a:sym typeface="+mn-ea"/>
              </a:rPr>
              <a:t>Secara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tersirat</a:t>
            </a:r>
            <a:r>
              <a:rPr lang="en-US" dirty="0" smtClean="0">
                <a:sym typeface="+mn-ea"/>
              </a:rPr>
              <a:t>, </a:t>
            </a:r>
            <a:r>
              <a:rPr lang="en-US" dirty="0" err="1" smtClean="0">
                <a:sym typeface="+mn-ea"/>
              </a:rPr>
              <a:t>nilai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persatuan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ini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juga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menuntut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pengakuan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adanya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perbedaan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dan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keanekaragaman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suku</a:t>
            </a:r>
            <a:r>
              <a:rPr lang="en-US" dirty="0" smtClean="0">
                <a:sym typeface="+mn-ea"/>
              </a:rPr>
              <a:t>, </a:t>
            </a:r>
            <a:r>
              <a:rPr lang="en-US" dirty="0" err="1" smtClean="0">
                <a:sym typeface="+mn-ea"/>
              </a:rPr>
              <a:t>bahasa</a:t>
            </a:r>
            <a:r>
              <a:rPr lang="en-US" dirty="0" smtClean="0">
                <a:sym typeface="+mn-ea"/>
              </a:rPr>
              <a:t>, </a:t>
            </a:r>
            <a:r>
              <a:rPr lang="en-US" dirty="0" err="1" smtClean="0">
                <a:sym typeface="+mn-ea"/>
              </a:rPr>
              <a:t>adat</a:t>
            </a:r>
            <a:r>
              <a:rPr lang="en-US" dirty="0" smtClean="0">
                <a:sym typeface="+mn-ea"/>
              </a:rPr>
              <a:t>, agama, </a:t>
            </a:r>
            <a:r>
              <a:rPr lang="en-US" dirty="0" err="1" smtClean="0">
                <a:sym typeface="+mn-ea"/>
              </a:rPr>
              <a:t>dan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sebagainya</a:t>
            </a:r>
            <a:r>
              <a:rPr lang="en-US" dirty="0" smtClean="0">
                <a:sym typeface="+mn-ea"/>
              </a:rPr>
              <a:t> yang </a:t>
            </a:r>
            <a:r>
              <a:rPr lang="en-US" dirty="0" err="1" smtClean="0">
                <a:sym typeface="+mn-ea"/>
              </a:rPr>
              <a:t>menjadi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kekuatan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pemersatu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bangsa</a:t>
            </a:r>
            <a:r>
              <a:rPr lang="en-US" dirty="0" smtClean="0">
                <a:sym typeface="+mn-ea"/>
              </a:rPr>
              <a:t> Indonesia. </a:t>
            </a:r>
            <a:r>
              <a:rPr lang="en-US" dirty="0" err="1" smtClean="0">
                <a:sym typeface="+mn-ea"/>
              </a:rPr>
              <a:t>Seseorang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bisa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diatakan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memegang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nilai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persatuan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bila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sikapnya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mau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mengenal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perbedaan</a:t>
            </a:r>
            <a:r>
              <a:rPr lang="en-US" dirty="0" smtClean="0">
                <a:sym typeface="+mn-ea"/>
              </a:rPr>
              <a:t>, </a:t>
            </a:r>
            <a:r>
              <a:rPr lang="en-US" dirty="0" err="1" smtClean="0">
                <a:sym typeface="+mn-ea"/>
              </a:rPr>
              <a:t>cinta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tanah</a:t>
            </a:r>
            <a:r>
              <a:rPr lang="en-US" dirty="0" smtClean="0">
                <a:sym typeface="+mn-ea"/>
              </a:rPr>
              <a:t> air, </a:t>
            </a:r>
            <a:r>
              <a:rPr lang="en-US" dirty="0" err="1" smtClean="0">
                <a:sym typeface="+mn-ea"/>
              </a:rPr>
              <a:t>rela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berkorban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demi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bangsa</a:t>
            </a:r>
            <a:r>
              <a:rPr lang="en-US" dirty="0" smtClean="0">
                <a:sym typeface="+mn-ea"/>
              </a:rPr>
              <a:t>, </a:t>
            </a:r>
            <a:r>
              <a:rPr lang="en-US" dirty="0" err="1" smtClean="0">
                <a:sym typeface="+mn-ea"/>
              </a:rPr>
              <a:t>dan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menyukai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produk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dalam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negeri</a:t>
            </a:r>
            <a:r>
              <a:rPr lang="en-US" dirty="0" smtClean="0">
                <a:sym typeface="+mn-ea"/>
              </a:rPr>
              <a:t>.</a:t>
            </a:r>
            <a:endParaRPr lang="en-US"/>
          </a:p>
        </p:txBody>
      </p:sp>
      <p:sp>
        <p:nvSpPr>
          <p:cNvPr id="5" name="Rectangle 4">
            <a:hlinkClick r:id="rId1" tooltip="" action="ppaction://hlinksldjump"/>
          </p:cNvPr>
          <p:cNvSpPr/>
          <p:nvPr/>
        </p:nvSpPr>
        <p:spPr>
          <a:xfrm>
            <a:off x="8973185" y="5416550"/>
            <a:ext cx="2265680" cy="86741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>
                <a:solidFill>
                  <a:schemeClr val="tx1"/>
                </a:solidFill>
              </a:rPr>
              <a:t>Kembali</a:t>
            </a:r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b="1" dirty="0" err="1" smtClean="0">
                <a:solidFill>
                  <a:schemeClr val="tx1"/>
                </a:solidFill>
                <a:latin typeface="Baskerville Old Face" pitchFamily="18" charset="0"/>
                <a:sym typeface="+mn-ea"/>
              </a:rPr>
              <a:t>Nilai</a:t>
            </a:r>
            <a:r>
              <a:rPr lang="en-US" b="1" dirty="0" smtClean="0">
                <a:solidFill>
                  <a:schemeClr val="tx1"/>
                </a:solidFill>
                <a:latin typeface="Baskerville Old Face" pitchFamily="18" charset="0"/>
                <a:sym typeface="+mn-ea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Baskerville Old Face" pitchFamily="18" charset="0"/>
                <a:sym typeface="+mn-ea"/>
              </a:rPr>
              <a:t>Kerakyatan</a:t>
            </a:r>
            <a:endParaRPr lang="en-US"/>
          </a:p>
        </p:txBody>
      </p:sp>
      <p:sp>
        <p:nvSpPr>
          <p:cNvPr id="6" name="Text Box 5"/>
          <p:cNvSpPr txBox="1"/>
          <p:nvPr/>
        </p:nvSpPr>
        <p:spPr>
          <a:xfrm>
            <a:off x="754380" y="1424940"/>
            <a:ext cx="6586855" cy="44837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just"/>
            <a:r>
              <a:rPr lang="en-US" dirty="0" err="1" smtClean="0">
                <a:sym typeface="+mn-ea"/>
              </a:rPr>
              <a:t>Nilai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kerakyatan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mengandung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nilai</a:t>
            </a:r>
            <a:r>
              <a:rPr lang="en-US" dirty="0" smtClean="0">
                <a:sym typeface="+mn-ea"/>
              </a:rPr>
              <a:t> moral </a:t>
            </a:r>
            <a:r>
              <a:rPr lang="en-US" dirty="0" err="1" smtClean="0">
                <a:sym typeface="+mn-ea"/>
              </a:rPr>
              <a:t>kerakyatan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dan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musyawarah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atau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demokrasi</a:t>
            </a:r>
            <a:r>
              <a:rPr lang="en-US" dirty="0" smtClean="0">
                <a:sym typeface="+mn-ea"/>
              </a:rPr>
              <a:t>. </a:t>
            </a:r>
            <a:r>
              <a:rPr lang="en-US" dirty="0" err="1" smtClean="0">
                <a:sym typeface="+mn-ea"/>
              </a:rPr>
              <a:t>Nilai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sila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keempat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ini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menunjukkan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adanya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kedaulatan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rakyat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dan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kekuasaan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berada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di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tangan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rakyat</a:t>
            </a:r>
            <a:r>
              <a:rPr lang="en-US" dirty="0" smtClean="0">
                <a:sym typeface="+mn-ea"/>
              </a:rPr>
              <a:t>. </a:t>
            </a:r>
            <a:r>
              <a:rPr lang="en-US" dirty="0" err="1" smtClean="0">
                <a:sym typeface="+mn-ea"/>
              </a:rPr>
              <a:t>Segala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keputusan</a:t>
            </a:r>
            <a:r>
              <a:rPr lang="en-US" dirty="0" smtClean="0">
                <a:sym typeface="+mn-ea"/>
              </a:rPr>
              <a:t> yang </a:t>
            </a:r>
            <a:r>
              <a:rPr lang="en-US" dirty="0" err="1" smtClean="0">
                <a:sym typeface="+mn-ea"/>
              </a:rPr>
              <a:t>menyangkut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hajat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hidup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orang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banyak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diambil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melalui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musayawarah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mufakat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atau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demokratis</a:t>
            </a:r>
            <a:r>
              <a:rPr lang="en-US" dirty="0" smtClean="0">
                <a:sym typeface="+mn-ea"/>
              </a:rPr>
              <a:t>. </a:t>
            </a:r>
            <a:r>
              <a:rPr lang="en-US" dirty="0" err="1" smtClean="0">
                <a:sym typeface="+mn-ea"/>
              </a:rPr>
              <a:t>Seseorang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dapat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dikatakan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memegang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teguh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nilai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kerakyatan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dan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demokrasi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apabila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menyelesaikan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masalah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melalui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musyawarah</a:t>
            </a:r>
            <a:r>
              <a:rPr lang="en-US" dirty="0" smtClean="0">
                <a:sym typeface="+mn-ea"/>
              </a:rPr>
              <a:t>, anti-</a:t>
            </a:r>
            <a:r>
              <a:rPr lang="en-US" dirty="0" err="1" smtClean="0">
                <a:sym typeface="+mn-ea"/>
              </a:rPr>
              <a:t>kekerasan</a:t>
            </a:r>
            <a:r>
              <a:rPr lang="en-US" dirty="0" smtClean="0">
                <a:sym typeface="+mn-ea"/>
              </a:rPr>
              <a:t>, </a:t>
            </a:r>
            <a:r>
              <a:rPr lang="en-US" dirty="0" err="1" smtClean="0">
                <a:sym typeface="+mn-ea"/>
              </a:rPr>
              <a:t>mengutamakan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kepentingan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rakyat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diatas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kepentingan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partai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atau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golongan</a:t>
            </a:r>
            <a:r>
              <a:rPr lang="en-US" dirty="0" smtClean="0">
                <a:sym typeface="+mn-ea"/>
              </a:rPr>
              <a:t>, </a:t>
            </a:r>
            <a:r>
              <a:rPr lang="en-US" dirty="0" err="1" smtClean="0">
                <a:sym typeface="+mn-ea"/>
              </a:rPr>
              <a:t>menghargai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perbedaan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pendapat</a:t>
            </a:r>
            <a:r>
              <a:rPr lang="en-US" dirty="0" smtClean="0">
                <a:sym typeface="+mn-ea"/>
              </a:rPr>
              <a:t>.</a:t>
            </a:r>
            <a:endParaRPr lang="en-US"/>
          </a:p>
        </p:txBody>
      </p:sp>
      <p:sp>
        <p:nvSpPr>
          <p:cNvPr id="7" name="Rectangle 6">
            <a:hlinkClick r:id="rId1" tooltip="" action="ppaction://hlinksldjump"/>
          </p:cNvPr>
          <p:cNvSpPr/>
          <p:nvPr/>
        </p:nvSpPr>
        <p:spPr>
          <a:xfrm>
            <a:off x="9109710" y="5719445"/>
            <a:ext cx="2265680" cy="86741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>
                <a:solidFill>
                  <a:schemeClr val="tx1"/>
                </a:solidFill>
              </a:rPr>
              <a:t>Kembali</a:t>
            </a:r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b="1" dirty="0" err="1" smtClean="0">
                <a:solidFill>
                  <a:schemeClr val="tx1"/>
                </a:solidFill>
                <a:latin typeface="Baskerville Old Face" pitchFamily="18" charset="0"/>
                <a:sym typeface="+mn-ea"/>
              </a:rPr>
              <a:t>Nilai</a:t>
            </a:r>
            <a:r>
              <a:rPr lang="en-US" b="1" dirty="0" smtClean="0">
                <a:solidFill>
                  <a:schemeClr val="tx1"/>
                </a:solidFill>
                <a:latin typeface="Baskerville Old Face" pitchFamily="18" charset="0"/>
                <a:sym typeface="+mn-ea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Baskerville Old Face" pitchFamily="18" charset="0"/>
                <a:sym typeface="+mn-ea"/>
              </a:rPr>
              <a:t>Keadilan</a:t>
            </a:r>
            <a:br>
              <a:rPr lang="en-US" b="1" dirty="0">
                <a:solidFill>
                  <a:schemeClr val="tx1"/>
                </a:solidFill>
                <a:latin typeface="Baskerville Old Face" pitchFamily="18" charset="0"/>
              </a:rPr>
            </a:br>
            <a:endParaRPr lang="en-US"/>
          </a:p>
        </p:txBody>
      </p:sp>
      <p:sp>
        <p:nvSpPr>
          <p:cNvPr id="4" name="Text Box 3"/>
          <p:cNvSpPr txBox="1"/>
          <p:nvPr/>
        </p:nvSpPr>
        <p:spPr>
          <a:xfrm>
            <a:off x="754380" y="1645920"/>
            <a:ext cx="7418070" cy="44837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dirty="0" err="1" smtClean="0">
                <a:sym typeface="+mn-ea"/>
              </a:rPr>
              <a:t>Nilai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keadilan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mengandung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nilai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keadilan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sosial</a:t>
            </a:r>
            <a:r>
              <a:rPr lang="en-US" dirty="0" smtClean="0">
                <a:sym typeface="+mn-ea"/>
              </a:rPr>
              <a:t>. </a:t>
            </a:r>
            <a:r>
              <a:rPr lang="en-US" dirty="0" err="1" smtClean="0">
                <a:sym typeface="+mn-ea"/>
              </a:rPr>
              <a:t>Wujud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keadilan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sosial</a:t>
            </a:r>
            <a:r>
              <a:rPr lang="en-US" dirty="0" smtClean="0">
                <a:sym typeface="+mn-ea"/>
              </a:rPr>
              <a:t> yang </a:t>
            </a:r>
            <a:r>
              <a:rPr lang="en-US" dirty="0" err="1" smtClean="0">
                <a:sym typeface="+mn-ea"/>
              </a:rPr>
              <a:t>dimaksud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mencakup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seluruh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aspek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kehidupan</a:t>
            </a:r>
            <a:r>
              <a:rPr lang="en-US" dirty="0" smtClean="0">
                <a:sym typeface="+mn-ea"/>
              </a:rPr>
              <a:t>, </a:t>
            </a:r>
            <a:r>
              <a:rPr lang="en-US" dirty="0" err="1" smtClean="0">
                <a:sym typeface="+mn-ea"/>
              </a:rPr>
              <a:t>tidak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hanya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ekonomi</a:t>
            </a:r>
            <a:r>
              <a:rPr lang="en-US" dirty="0" smtClean="0">
                <a:sym typeface="+mn-ea"/>
              </a:rPr>
              <a:t>, </a:t>
            </a:r>
            <a:r>
              <a:rPr lang="en-US" dirty="0" err="1" smtClean="0">
                <a:sym typeface="+mn-ea"/>
              </a:rPr>
              <a:t>namun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juga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politik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dan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kebudayaan</a:t>
            </a:r>
            <a:r>
              <a:rPr lang="en-US" dirty="0" smtClean="0">
                <a:sym typeface="+mn-ea"/>
              </a:rPr>
              <a:t>. </a:t>
            </a:r>
            <a:r>
              <a:rPr lang="en-US" dirty="0" err="1" smtClean="0">
                <a:sym typeface="+mn-ea"/>
              </a:rPr>
              <a:t>Seseorang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bisa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dikatakan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memegang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teguh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nilai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keadilan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sosial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apabila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bersikap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adil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terhadap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diri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sendiri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dan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orang</a:t>
            </a:r>
            <a:r>
              <a:rPr lang="en-US" dirty="0" smtClean="0">
                <a:sym typeface="+mn-ea"/>
              </a:rPr>
              <a:t> lain, </a:t>
            </a:r>
            <a:r>
              <a:rPr lang="en-US" dirty="0" err="1" smtClean="0">
                <a:sym typeface="+mn-ea"/>
              </a:rPr>
              <a:t>menunaikan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kewajiban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sebelum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menuntut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hak</a:t>
            </a:r>
            <a:r>
              <a:rPr lang="en-US" dirty="0" smtClean="0">
                <a:sym typeface="+mn-ea"/>
              </a:rPr>
              <a:t>, </a:t>
            </a:r>
            <a:r>
              <a:rPr lang="en-US" dirty="0" err="1" smtClean="0">
                <a:sym typeface="+mn-ea"/>
              </a:rPr>
              <a:t>menghargai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hasil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kerja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orang</a:t>
            </a:r>
            <a:r>
              <a:rPr lang="en-US" dirty="0" smtClean="0">
                <a:sym typeface="+mn-ea"/>
              </a:rPr>
              <a:t> lain, </a:t>
            </a:r>
            <a:r>
              <a:rPr lang="en-US" dirty="0" err="1" smtClean="0">
                <a:sym typeface="+mn-ea"/>
              </a:rPr>
              <a:t>bekerja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keras</a:t>
            </a:r>
            <a:r>
              <a:rPr lang="en-US" dirty="0" smtClean="0">
                <a:sym typeface="+mn-ea"/>
              </a:rPr>
              <a:t>, </a:t>
            </a:r>
            <a:r>
              <a:rPr lang="en-US" dirty="0" err="1" smtClean="0">
                <a:sym typeface="+mn-ea"/>
              </a:rPr>
              <a:t>hemat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dan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tidak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boros</a:t>
            </a:r>
            <a:r>
              <a:rPr lang="en-US" dirty="0" smtClean="0">
                <a:sym typeface="+mn-ea"/>
              </a:rPr>
              <a:t>, </a:t>
            </a:r>
            <a:r>
              <a:rPr lang="en-US" dirty="0" err="1" smtClean="0">
                <a:sym typeface="+mn-ea"/>
              </a:rPr>
              <a:t>mengutamakan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pemerataan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ketimbang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pertumbuhan</a:t>
            </a:r>
            <a:r>
              <a:rPr lang="en-US" dirty="0" smtClean="0">
                <a:sym typeface="+mn-ea"/>
              </a:rPr>
              <a:t>, </a:t>
            </a:r>
            <a:r>
              <a:rPr lang="en-US" dirty="0" err="1" smtClean="0">
                <a:sym typeface="+mn-ea"/>
              </a:rPr>
              <a:t>mendistribusikan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kekayaan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pada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rakyat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banyak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secara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adil</a:t>
            </a:r>
            <a:r>
              <a:rPr lang="en-US" dirty="0" smtClean="0">
                <a:sym typeface="+mn-ea"/>
              </a:rPr>
              <a:t>, </a:t>
            </a:r>
            <a:r>
              <a:rPr lang="en-US" dirty="0" err="1" smtClean="0">
                <a:sym typeface="+mn-ea"/>
              </a:rPr>
              <a:t>dan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menghindari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segala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perbuatan</a:t>
            </a:r>
            <a:r>
              <a:rPr lang="en-US" dirty="0" smtClean="0">
                <a:sym typeface="+mn-ea"/>
              </a:rPr>
              <a:t> yang </a:t>
            </a:r>
            <a:r>
              <a:rPr lang="en-US" dirty="0" err="1" smtClean="0">
                <a:sym typeface="+mn-ea"/>
              </a:rPr>
              <a:t>bisa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memperdalam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jurang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kesenjangan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sosial</a:t>
            </a:r>
            <a:r>
              <a:rPr lang="en-US" dirty="0" smtClean="0">
                <a:sym typeface="+mn-ea"/>
              </a:rPr>
              <a:t>.</a:t>
            </a:r>
            <a:endParaRPr lang="en-US"/>
          </a:p>
        </p:txBody>
      </p:sp>
      <p:sp>
        <p:nvSpPr>
          <p:cNvPr id="5" name="Rectangle 4">
            <a:hlinkClick r:id="rId1" tooltip="" action="ppaction://hlinksldjump"/>
          </p:cNvPr>
          <p:cNvSpPr/>
          <p:nvPr/>
        </p:nvSpPr>
        <p:spPr>
          <a:xfrm>
            <a:off x="8830310" y="5643880"/>
            <a:ext cx="2265680" cy="86741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>
                <a:solidFill>
                  <a:schemeClr val="tx1"/>
                </a:solidFill>
              </a:rPr>
              <a:t>Kembali</a:t>
            </a:r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文本占位符 2" descr="#clear#"/>
          <p:cNvSpPr>
            <a:spLocks noGrp="1"/>
          </p:cNvSpPr>
          <p:nvPr>
            <p:ph type="body" idx="1"/>
          </p:nvPr>
        </p:nvSpPr>
        <p:spPr>
          <a:xfrm>
            <a:off x="241794" y="2082315"/>
            <a:ext cx="6467758" cy="917032"/>
          </a:xfrm>
        </p:spPr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Arial Black" panose="020B0A04020102020204" charset="0"/>
                <a:sym typeface="+mn-ea"/>
              </a:rPr>
              <a:t>Korupsi</a:t>
            </a:r>
            <a:r>
              <a:rPr lang="en-US" dirty="0" smtClean="0">
                <a:solidFill>
                  <a:srgbClr val="FF0000"/>
                </a:solidFill>
                <a:latin typeface="Arial Black" panose="020B0A04020102020204" charset="0"/>
                <a:sym typeface="+mn-ea"/>
              </a:rPr>
              <a:t> </a:t>
            </a:r>
            <a:r>
              <a:rPr lang="en-US" dirty="0" err="1" smtClean="0">
                <a:solidFill>
                  <a:srgbClr val="FF0000"/>
                </a:solidFill>
                <a:latin typeface="Arial Black" panose="020B0A04020102020204" charset="0"/>
                <a:sym typeface="+mn-ea"/>
              </a:rPr>
              <a:t>adalah</a:t>
            </a:r>
            <a:r>
              <a:rPr lang="en-US" dirty="0" smtClean="0">
                <a:solidFill>
                  <a:srgbClr val="FF0000"/>
                </a:solidFill>
                <a:latin typeface="Arial Black" panose="020B0A04020102020204" charset="0"/>
                <a:sym typeface="+mn-ea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anose="020B0A04020102020204" charset="0"/>
                <a:sym typeface="+mn-ea"/>
              </a:rPr>
              <a:t>tindakan</a:t>
            </a:r>
            <a:r>
              <a:rPr lang="en-US" dirty="0" smtClean="0">
                <a:solidFill>
                  <a:srgbClr val="FF0000"/>
                </a:solidFill>
                <a:latin typeface="Arial Black" panose="020B0A04020102020204" charset="0"/>
                <a:sym typeface="+mn-ea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anose="020B0A04020102020204" charset="0"/>
                <a:sym typeface="+mn-ea"/>
              </a:rPr>
              <a:t>seseorang</a:t>
            </a:r>
            <a:r>
              <a:rPr lang="en-US" dirty="0" smtClean="0">
                <a:solidFill>
                  <a:srgbClr val="FF0000"/>
                </a:solidFill>
                <a:latin typeface="Arial Black" panose="020B0A04020102020204" charset="0"/>
                <a:sym typeface="+mn-ea"/>
              </a:rPr>
              <a:t> yang </a:t>
            </a:r>
            <a:r>
              <a:rPr lang="en-US" dirty="0" err="1" smtClean="0">
                <a:solidFill>
                  <a:srgbClr val="FF0000"/>
                </a:solidFill>
                <a:latin typeface="Arial Black" panose="020B0A04020102020204" charset="0"/>
                <a:sym typeface="+mn-ea"/>
              </a:rPr>
              <a:t>menyalahgunakan</a:t>
            </a:r>
            <a:r>
              <a:rPr lang="en-US" dirty="0" smtClean="0">
                <a:solidFill>
                  <a:srgbClr val="FF0000"/>
                </a:solidFill>
                <a:latin typeface="Arial Black" panose="020B0A04020102020204" charset="0"/>
                <a:sym typeface="+mn-ea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anose="020B0A04020102020204" charset="0"/>
                <a:sym typeface="+mn-ea"/>
              </a:rPr>
              <a:t>kepercayaan</a:t>
            </a:r>
            <a:r>
              <a:rPr lang="en-US" dirty="0" smtClean="0">
                <a:solidFill>
                  <a:srgbClr val="FF0000"/>
                </a:solidFill>
                <a:latin typeface="Arial Black" panose="020B0A04020102020204" charset="0"/>
                <a:sym typeface="+mn-ea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anose="020B0A04020102020204" charset="0"/>
                <a:sym typeface="+mn-ea"/>
              </a:rPr>
              <a:t>dalam</a:t>
            </a:r>
            <a:r>
              <a:rPr lang="en-US" dirty="0" smtClean="0">
                <a:solidFill>
                  <a:srgbClr val="FF0000"/>
                </a:solidFill>
                <a:latin typeface="Arial Black" panose="020B0A04020102020204" charset="0"/>
                <a:sym typeface="+mn-ea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anose="020B0A04020102020204" charset="0"/>
                <a:sym typeface="+mn-ea"/>
              </a:rPr>
              <a:t>suatu</a:t>
            </a:r>
            <a:r>
              <a:rPr lang="en-US" dirty="0" smtClean="0">
                <a:solidFill>
                  <a:srgbClr val="FF0000"/>
                </a:solidFill>
                <a:latin typeface="Arial Black" panose="020B0A04020102020204" charset="0"/>
                <a:sym typeface="+mn-ea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anose="020B0A04020102020204" charset="0"/>
                <a:sym typeface="+mn-ea"/>
              </a:rPr>
              <a:t>masalah</a:t>
            </a:r>
            <a:r>
              <a:rPr lang="en-US" dirty="0" smtClean="0">
                <a:solidFill>
                  <a:srgbClr val="FF0000"/>
                </a:solidFill>
                <a:latin typeface="Arial Black" panose="020B0A04020102020204" charset="0"/>
                <a:sym typeface="+mn-ea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anose="020B0A04020102020204" charset="0"/>
                <a:sym typeface="+mn-ea"/>
              </a:rPr>
              <a:t>atau</a:t>
            </a:r>
            <a:r>
              <a:rPr lang="en-US" dirty="0" smtClean="0">
                <a:solidFill>
                  <a:srgbClr val="FF0000"/>
                </a:solidFill>
                <a:latin typeface="Arial Black" panose="020B0A04020102020204" charset="0"/>
                <a:sym typeface="+mn-ea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anose="020B0A04020102020204" charset="0"/>
                <a:sym typeface="+mn-ea"/>
              </a:rPr>
              <a:t>organisasi</a:t>
            </a:r>
            <a:r>
              <a:rPr lang="en-US" dirty="0" smtClean="0">
                <a:solidFill>
                  <a:srgbClr val="FF0000"/>
                </a:solidFill>
                <a:latin typeface="Arial Black" panose="020B0A04020102020204" charset="0"/>
                <a:sym typeface="+mn-ea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anose="020B0A04020102020204" charset="0"/>
                <a:sym typeface="+mn-ea"/>
              </a:rPr>
              <a:t>untuk</a:t>
            </a:r>
            <a:r>
              <a:rPr lang="en-US" dirty="0" smtClean="0">
                <a:solidFill>
                  <a:srgbClr val="FF0000"/>
                </a:solidFill>
                <a:latin typeface="Arial Black" panose="020B0A04020102020204" charset="0"/>
                <a:sym typeface="+mn-ea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anose="020B0A04020102020204" charset="0"/>
                <a:sym typeface="+mn-ea"/>
              </a:rPr>
              <a:t>mendapatkan</a:t>
            </a:r>
            <a:r>
              <a:rPr lang="en-US" dirty="0" smtClean="0">
                <a:solidFill>
                  <a:srgbClr val="FF0000"/>
                </a:solidFill>
                <a:latin typeface="Arial Black" panose="020B0A04020102020204" charset="0"/>
                <a:sym typeface="+mn-ea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 Black" panose="020B0A04020102020204" charset="0"/>
                <a:sym typeface="+mn-ea"/>
              </a:rPr>
              <a:t>keuntungan</a:t>
            </a:r>
            <a:endParaRPr lang="en-US" dirty="0" err="1" smtClean="0">
              <a:solidFill>
                <a:srgbClr val="FF0000"/>
              </a:solidFill>
              <a:latin typeface="Arial Black" panose="020B0A04020102020204" charset="0"/>
              <a:cs typeface="Times New Roman" panose="02020603050405020304" pitchFamily="18" charset="0"/>
              <a:sym typeface="+mn-ea"/>
            </a:endParaRPr>
          </a:p>
          <a:p>
            <a:r>
              <a:rPr lang="zh-CN" altLang="en-US" dirty="0"/>
              <a:t>
</a:t>
            </a:r>
            <a:endParaRPr lang="zh-CN" altLang="en-US" dirty="0"/>
          </a:p>
        </p:txBody>
      </p:sp>
      <p:sp>
        <p:nvSpPr>
          <p:cNvPr id="4" name="Rectangle 3">
            <a:hlinkClick r:id="rId1" tooltip="" action="ppaction://hlinksldjump"/>
          </p:cNvPr>
          <p:cNvSpPr/>
          <p:nvPr/>
        </p:nvSpPr>
        <p:spPr>
          <a:xfrm>
            <a:off x="3232785" y="5855335"/>
            <a:ext cx="2265680" cy="86741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>
                <a:solidFill>
                  <a:schemeClr val="tx1"/>
                </a:solidFill>
              </a:rPr>
              <a:t>Kembali</a:t>
            </a:r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文本占位符 2" descr="#clear#"/>
          <p:cNvSpPr>
            <a:spLocks noGrp="1"/>
          </p:cNvSpPr>
          <p:nvPr>
            <p:ph type="body" idx="1"/>
          </p:nvPr>
        </p:nvSpPr>
        <p:spPr>
          <a:xfrm>
            <a:off x="210679" y="1628290"/>
            <a:ext cx="6467758" cy="917032"/>
          </a:xfrm>
        </p:spPr>
        <p:txBody>
          <a:bodyPr/>
          <a:lstStyle/>
          <a:p>
            <a:r>
              <a:rPr lang="en-US" dirty="0" err="1" smtClean="0">
                <a:cs typeface="Times New Roman" panose="02020603050405020304" pitchFamily="18" charset="0"/>
                <a:sym typeface="+mn-ea"/>
              </a:rPr>
              <a:t>Etika</a:t>
            </a:r>
            <a:r>
              <a:rPr lang="en-US" dirty="0" smtClean="0">
                <a:cs typeface="Times New Roman" panose="02020603050405020304" pitchFamily="18" charset="0"/>
                <a:sym typeface="+mn-ea"/>
              </a:rPr>
              <a:t> yang </a:t>
            </a:r>
            <a:r>
              <a:rPr lang="en-US" dirty="0" err="1" smtClean="0">
                <a:cs typeface="Times New Roman" panose="02020603050405020304" pitchFamily="18" charset="0"/>
                <a:sym typeface="+mn-ea"/>
              </a:rPr>
              <a:t>mendasarkan</a:t>
            </a:r>
            <a:r>
              <a:rPr lang="en-US" dirty="0" smtClean="0"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  <a:sym typeface="+mn-ea"/>
              </a:rPr>
              <a:t>penilaian</a:t>
            </a:r>
            <a:r>
              <a:rPr lang="en-US" dirty="0" smtClean="0"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  <a:sym typeface="+mn-ea"/>
              </a:rPr>
              <a:t>baik</a:t>
            </a:r>
            <a:r>
              <a:rPr lang="en-US" dirty="0" smtClean="0"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  <a:sym typeface="+mn-ea"/>
              </a:rPr>
              <a:t>dan</a:t>
            </a:r>
            <a:r>
              <a:rPr lang="en-US" dirty="0" smtClean="0"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  <a:sym typeface="+mn-ea"/>
              </a:rPr>
              <a:t>buruk</a:t>
            </a:r>
            <a:r>
              <a:rPr lang="en-US" dirty="0" smtClean="0"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  <a:sym typeface="+mn-ea"/>
              </a:rPr>
              <a:t>pada</a:t>
            </a:r>
            <a:r>
              <a:rPr lang="en-US" dirty="0" smtClean="0"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  <a:sym typeface="+mn-ea"/>
              </a:rPr>
              <a:t>nilai-nilai</a:t>
            </a:r>
            <a:r>
              <a:rPr lang="en-US" dirty="0" smtClean="0"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  <a:sym typeface="+mn-ea"/>
              </a:rPr>
              <a:t>Pancasila</a:t>
            </a:r>
            <a:r>
              <a:rPr lang="en-US" dirty="0" smtClean="0">
                <a:cs typeface="Times New Roman" panose="02020603050405020304" pitchFamily="18" charset="0"/>
                <a:sym typeface="+mn-ea"/>
              </a:rPr>
              <a:t>, </a:t>
            </a:r>
            <a:r>
              <a:rPr lang="en-US" dirty="0" err="1" smtClean="0">
                <a:cs typeface="Times New Roman" panose="02020603050405020304" pitchFamily="18" charset="0"/>
                <a:sym typeface="+mn-ea"/>
              </a:rPr>
              <a:t>yaitu</a:t>
            </a:r>
            <a:r>
              <a:rPr lang="en-US" dirty="0" smtClean="0"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  <a:sym typeface="+mn-ea"/>
              </a:rPr>
              <a:t>nilai</a:t>
            </a:r>
            <a:r>
              <a:rPr lang="en-US" dirty="0" smtClean="0"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  <a:sym typeface="+mn-ea"/>
              </a:rPr>
              <a:t>ketuhanan</a:t>
            </a:r>
            <a:r>
              <a:rPr lang="en-US" dirty="0" smtClean="0">
                <a:cs typeface="Times New Roman" panose="02020603050405020304" pitchFamily="18" charset="0"/>
                <a:sym typeface="+mn-ea"/>
              </a:rPr>
              <a:t>, </a:t>
            </a:r>
            <a:r>
              <a:rPr lang="en-US" dirty="0" err="1" smtClean="0">
                <a:cs typeface="Times New Roman" panose="02020603050405020304" pitchFamily="18" charset="0"/>
                <a:sym typeface="+mn-ea"/>
              </a:rPr>
              <a:t>kemanusiaan</a:t>
            </a:r>
            <a:r>
              <a:rPr lang="en-US" dirty="0" smtClean="0">
                <a:cs typeface="Times New Roman" panose="02020603050405020304" pitchFamily="18" charset="0"/>
                <a:sym typeface="+mn-ea"/>
              </a:rPr>
              <a:t>, </a:t>
            </a:r>
            <a:r>
              <a:rPr lang="en-US" dirty="0" err="1" smtClean="0">
                <a:cs typeface="Times New Roman" panose="02020603050405020304" pitchFamily="18" charset="0"/>
                <a:sym typeface="+mn-ea"/>
              </a:rPr>
              <a:t>persatuan</a:t>
            </a:r>
            <a:r>
              <a:rPr lang="en-US" dirty="0" smtClean="0">
                <a:cs typeface="Times New Roman" panose="02020603050405020304" pitchFamily="18" charset="0"/>
                <a:sym typeface="+mn-ea"/>
              </a:rPr>
              <a:t>, </a:t>
            </a:r>
            <a:r>
              <a:rPr lang="en-US" dirty="0" err="1" smtClean="0">
                <a:cs typeface="Times New Roman" panose="02020603050405020304" pitchFamily="18" charset="0"/>
                <a:sym typeface="+mn-ea"/>
              </a:rPr>
              <a:t>kerakyatan</a:t>
            </a:r>
            <a:r>
              <a:rPr lang="en-US" dirty="0" smtClean="0"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  <a:sym typeface="+mn-ea"/>
              </a:rPr>
              <a:t>dan</a:t>
            </a:r>
            <a:r>
              <a:rPr lang="en-US" dirty="0" smtClean="0"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  <a:sym typeface="+mn-ea"/>
              </a:rPr>
              <a:t>keadilan</a:t>
            </a:r>
            <a:r>
              <a:rPr lang="en-US" dirty="0" smtClean="0">
                <a:cs typeface="Times New Roman" panose="02020603050405020304" pitchFamily="18" charset="0"/>
                <a:sym typeface="+mn-ea"/>
              </a:rPr>
              <a:t>.</a:t>
            </a:r>
            <a:endParaRPr lang="zh-CN" altLang="en-US" dirty="0"/>
          </a:p>
        </p:txBody>
      </p:sp>
      <p:sp>
        <p:nvSpPr>
          <p:cNvPr id="4" name="Rectangle 3">
            <a:hlinkClick r:id="rId1" tooltip="" action="ppaction://hlinksldjump"/>
          </p:cNvPr>
          <p:cNvSpPr/>
          <p:nvPr/>
        </p:nvSpPr>
        <p:spPr>
          <a:xfrm>
            <a:off x="3232785" y="5855335"/>
            <a:ext cx="2265680" cy="86741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>
                <a:solidFill>
                  <a:schemeClr val="tx1"/>
                </a:solidFill>
              </a:rPr>
              <a:t>Kembali</a:t>
            </a:r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265" y="2528110"/>
            <a:ext cx="6470071" cy="2527276"/>
          </a:xfrm>
        </p:spPr>
        <p:txBody>
          <a:bodyPr/>
          <a:p>
            <a:r>
              <a:rPr lang="en-US" dirty="0" err="1" smtClean="0">
                <a:cs typeface="Times New Roman" panose="02020603050405020304" pitchFamily="18" charset="0"/>
                <a:sym typeface="+mn-ea"/>
              </a:rPr>
              <a:t>Nilai-nilai</a:t>
            </a:r>
            <a:r>
              <a:rPr lang="en-US" dirty="0" smtClean="0"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  <a:sym typeface="+mn-ea"/>
              </a:rPr>
              <a:t>pancasila</a:t>
            </a:r>
            <a:r>
              <a:rPr lang="en-US" dirty="0" smtClean="0"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  <a:sym typeface="+mn-ea"/>
              </a:rPr>
              <a:t>apabila</a:t>
            </a:r>
            <a:r>
              <a:rPr lang="en-US" dirty="0" smtClean="0"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  <a:sym typeface="+mn-ea"/>
              </a:rPr>
              <a:t>betul-betul</a:t>
            </a:r>
            <a:r>
              <a:rPr lang="en-US" dirty="0" smtClean="0"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  <a:sym typeface="+mn-ea"/>
              </a:rPr>
              <a:t>di</a:t>
            </a:r>
            <a:r>
              <a:rPr lang="en-US" dirty="0" smtClean="0"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  <a:sym typeface="+mn-ea"/>
              </a:rPr>
              <a:t>pahami</a:t>
            </a:r>
            <a:r>
              <a:rPr lang="en-US" dirty="0" smtClean="0">
                <a:cs typeface="Times New Roman" panose="02020603050405020304" pitchFamily="18" charset="0"/>
                <a:sym typeface="+mn-ea"/>
              </a:rPr>
              <a:t>, </a:t>
            </a:r>
            <a:r>
              <a:rPr lang="en-US" dirty="0" err="1" smtClean="0">
                <a:cs typeface="Times New Roman" panose="02020603050405020304" pitchFamily="18" charset="0"/>
                <a:sym typeface="+mn-ea"/>
              </a:rPr>
              <a:t>dihayati</a:t>
            </a:r>
            <a:r>
              <a:rPr lang="en-US" dirty="0" smtClean="0"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  <a:sym typeface="+mn-ea"/>
              </a:rPr>
              <a:t>dan</a:t>
            </a:r>
            <a:r>
              <a:rPr lang="en-US" dirty="0" smtClean="0"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  <a:sym typeface="+mn-ea"/>
              </a:rPr>
              <a:t>di</a:t>
            </a:r>
            <a:r>
              <a:rPr lang="en-US" dirty="0" smtClean="0"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  <a:sym typeface="+mn-ea"/>
              </a:rPr>
              <a:t>amalkan</a:t>
            </a:r>
            <a:r>
              <a:rPr lang="en-US" dirty="0" smtClean="0"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  <a:sym typeface="+mn-ea"/>
              </a:rPr>
              <a:t>tentu</a:t>
            </a:r>
            <a:r>
              <a:rPr lang="en-US" dirty="0" smtClean="0"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  <a:sym typeface="+mn-ea"/>
              </a:rPr>
              <a:t>mampu</a:t>
            </a:r>
            <a:r>
              <a:rPr lang="en-US" dirty="0" smtClean="0"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  <a:sym typeface="+mn-ea"/>
              </a:rPr>
              <a:t>menurunkan</a:t>
            </a:r>
            <a:r>
              <a:rPr lang="en-US" dirty="0" smtClean="0"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  <a:sym typeface="+mn-ea"/>
              </a:rPr>
              <a:t>angka</a:t>
            </a:r>
            <a:r>
              <a:rPr lang="en-US" dirty="0" smtClean="0"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cs typeface="Times New Roman" panose="02020603050405020304" pitchFamily="18" charset="0"/>
                <a:sym typeface="+mn-ea"/>
              </a:rPr>
              <a:t>korupsi</a:t>
            </a:r>
            <a:r>
              <a:rPr lang="en-US" dirty="0" smtClean="0">
                <a:cs typeface="Times New Roman" panose="02020603050405020304" pitchFamily="18" charset="0"/>
                <a:sym typeface="+mn-ea"/>
              </a:rPr>
              <a:t>.</a:t>
            </a:r>
            <a:br>
              <a:rPr lang="en-US" dirty="0">
                <a:cs typeface="Times New Roman" panose="02020603050405020304" pitchFamily="18" charset="0"/>
              </a:rPr>
            </a:br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036570" y="2700020"/>
            <a:ext cx="6269990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9600"/>
              <a:t>THANK YOU</a:t>
            </a:r>
            <a:endParaRPr lang="en-US" altLang="zh-CN" sz="960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INSTRUKSI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/>
              <a:t>Klik tulisan untuk melihat pengertiannya.</a:t>
            </a:r>
            <a:endParaRPr lang="en-US"/>
          </a:p>
          <a:p>
            <a:pPr marL="0" indent="0">
              <a:buNone/>
            </a:pPr>
            <a:r>
              <a:rPr lang="en-US"/>
              <a:t>Klik tombol “kembali” untuk kembali ke halaman judul dan subjudul.</a:t>
            </a:r>
            <a:endParaRPr lang="en-US"/>
          </a:p>
          <a:p>
            <a:pPr marL="0" indent="0">
              <a:buNone/>
            </a:pPr>
            <a:r>
              <a:rPr lang="en-US"/>
              <a:t>Klik enter jika ingin lanjut ke judul lain/ketika tidak tersedia tombol “kembalil” di suatu halaman judul.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标题 1" descr="#clear#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threePt" dir="t"/>
            </a:scene3d>
          </a:bodyPr>
          <a:lstStyle/>
          <a:p>
            <a:pPr algn="l"/>
            <a:r>
              <a:rPr lang="en-US" altLang="zh-CN" dirty="0">
                <a:ln/>
                <a:solidFill>
                  <a:srgbClr val="008493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hlinkClick r:id="rId1" tooltip="" action="ppaction://hlinksldjump"/>
              </a:rPr>
              <a:t>Pengertian Pancasila</a:t>
            </a:r>
            <a:br>
              <a:rPr lang="en-US" altLang="zh-CN" dirty="0">
                <a:ln/>
                <a:solidFill>
                  <a:srgbClr val="008493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hlinkClick r:id="rId1" tooltip="" action="ppaction://hlinksldjump"/>
              </a:rPr>
            </a:br>
            <a:r>
              <a:rPr lang="en-US" altLang="zh-CN" dirty="0">
                <a:ln/>
                <a:solidFill>
                  <a:srgbClr val="008493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hlinkClick r:id="rId1" tooltip="" action="ppaction://hlinksldjump"/>
              </a:rPr>
              <a:t>dan Etika</a:t>
            </a:r>
            <a:endParaRPr lang="en-US" altLang="zh-CN" dirty="0">
              <a:ln/>
              <a:solidFill>
                <a:srgbClr val="008493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hlinkClick r:id="rId1" tooltip="" action="ppaction://hlinksldjump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标题 1" descr="#clear#"/>
          <p:cNvSpPr>
            <a:spLocks noGrp="1"/>
          </p:cNvSpPr>
          <p:nvPr>
            <p:ph type="title"/>
          </p:nvPr>
        </p:nvSpPr>
        <p:spPr>
          <a:xfrm>
            <a:off x="193965" y="1381300"/>
            <a:ext cx="6470071" cy="2527276"/>
          </a:xfrm>
        </p:spPr>
        <p:txBody>
          <a:bodyPr anchor="b"/>
          <a:lstStyle/>
          <a:p>
            <a:r>
              <a:rPr lang="en-US" altLang="zh-CN" dirty="0">
                <a:hlinkClick r:id="rId1" tooltip="" action="ppaction://hlinksldjump"/>
              </a:rPr>
              <a:t>Etika Pancasila</a:t>
            </a:r>
            <a:endParaRPr lang="en-US" altLang="zh-CN" dirty="0">
              <a:hlinkClick r:id="rId1" tooltip="" action="ppaction://hlinksldjump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dirty="0" err="1" smtClean="0">
                <a:solidFill>
                  <a:schemeClr val="tx1"/>
                </a:solidFill>
                <a:sym typeface="+mn-ea"/>
                <a:hlinkClick r:id="rId1" tooltip="" action="ppaction://hlinksldjump"/>
              </a:rPr>
              <a:t>Nilai-Nilai</a:t>
            </a:r>
            <a:br>
              <a:rPr lang="en-US" dirty="0" smtClean="0">
                <a:solidFill>
                  <a:schemeClr val="tx1"/>
                </a:solidFill>
                <a:sym typeface="+mn-ea"/>
                <a:hlinkClick r:id="rId1" tooltip="" action="ppaction://hlinksldjump"/>
              </a:rPr>
            </a:br>
            <a:r>
              <a:rPr lang="en-US" dirty="0" err="1" smtClean="0">
                <a:solidFill>
                  <a:schemeClr val="tx1"/>
                </a:solidFill>
                <a:sym typeface="+mn-ea"/>
                <a:hlinkClick r:id="rId1" tooltip="" action="ppaction://hlinksldjump"/>
              </a:rPr>
              <a:t>Etika</a:t>
            </a:r>
            <a:r>
              <a:rPr lang="en-US" dirty="0" smtClean="0">
                <a:sym typeface="+mn-ea"/>
                <a:hlinkClick r:id="rId1" tooltip="" action="ppaction://hlinksldjump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sym typeface="+mn-ea"/>
                <a:hlinkClick r:id="rId1" tooltip="" action="ppaction://hlinksldjump"/>
              </a:rPr>
              <a:t>Pancasila</a:t>
            </a:r>
            <a:endParaRPr lang="en-US">
              <a:hlinkClick r:id="rId1" tooltip="" action="ppaction://hlinksldjump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>
                <a:solidFill>
                  <a:srgbClr val="FF0000"/>
                </a:solidFill>
                <a:latin typeface="Arial Black" panose="020B0A04020102020204" charset="0"/>
                <a:hlinkClick r:id="rId1" tooltip="" action="ppaction://hlinksldjump"/>
              </a:rPr>
              <a:t>Korupsi</a:t>
            </a:r>
            <a:endParaRPr lang="en-US">
              <a:solidFill>
                <a:srgbClr val="FF0000"/>
              </a:solidFill>
              <a:latin typeface="Arial Black" panose="020B0A04020102020204" charset="0"/>
              <a:hlinkClick r:id="rId1" tooltip="" action="ppaction://hlinksldjump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75" y="1653715"/>
            <a:ext cx="6470071" cy="2527276"/>
          </a:xfrm>
        </p:spPr>
        <p:txBody>
          <a:bodyPr/>
          <a:p>
            <a:r>
              <a:rPr lang="en-US">
                <a:hlinkClick r:id="rId1" tooltip="" action="ppaction://hlinksldjump"/>
              </a:rPr>
              <a:t>Penyelesaian Korupsi</a:t>
            </a:r>
            <a:endParaRPr lang="en-US">
              <a:hlinkClick r:id="rId1" tooltip="" action="ppaction://hlinksldjump"/>
            </a:endParaRPr>
          </a:p>
        </p:txBody>
      </p:sp>
      <p:sp>
        <p:nvSpPr>
          <p:cNvPr id="4" name="Right Arrow 3">
            <a:hlinkClick r:id="rId2" tooltip="" action="ppaction://hlinksldjump"/>
          </p:cNvPr>
          <p:cNvSpPr/>
          <p:nvPr/>
        </p:nvSpPr>
        <p:spPr>
          <a:xfrm>
            <a:off x="3322955" y="5483225"/>
            <a:ext cx="2886075" cy="1118235"/>
          </a:xfrm>
          <a:prstGeom prst="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b="1">
                <a:solidFill>
                  <a:schemeClr val="tx1"/>
                </a:solidFill>
              </a:rPr>
              <a:t>Lanjut</a:t>
            </a:r>
            <a:endParaRPr lang="en-US" b="1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标题 3" descr="#clear#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/>
              <a:t>Pengertian Pancasila dan Etika</a:t>
            </a:r>
            <a:r>
              <a:rPr lang="zh-CN" altLang="en-US" dirty="0"/>
              <a:t>
</a:t>
            </a:r>
            <a:endParaRPr lang="en-US" altLang="zh-CN" dirty="0"/>
          </a:p>
        </p:txBody>
      </p:sp>
      <p:sp>
        <p:nvSpPr>
          <p:cNvPr id="21" name="Freeform 6"/>
          <p:cNvSpPr/>
          <p:nvPr/>
        </p:nvSpPr>
        <p:spPr bwMode="auto">
          <a:xfrm rot="18900000">
            <a:off x="6133525" y="3530490"/>
            <a:ext cx="1519032" cy="1423123"/>
          </a:xfrm>
          <a:custGeom>
            <a:avLst/>
            <a:gdLst>
              <a:gd name="T0" fmla="*/ 720 w 721"/>
              <a:gd name="T1" fmla="*/ 356 h 720"/>
              <a:gd name="T2" fmla="*/ 721 w 721"/>
              <a:gd name="T3" fmla="*/ 542 h 720"/>
              <a:gd name="T4" fmla="*/ 535 w 721"/>
              <a:gd name="T5" fmla="*/ 542 h 720"/>
              <a:gd name="T6" fmla="*/ 526 w 721"/>
              <a:gd name="T7" fmla="*/ 543 h 720"/>
              <a:gd name="T8" fmla="*/ 506 w 721"/>
              <a:gd name="T9" fmla="*/ 603 h 720"/>
              <a:gd name="T10" fmla="*/ 522 w 721"/>
              <a:gd name="T11" fmla="*/ 643 h 720"/>
              <a:gd name="T12" fmla="*/ 445 w 721"/>
              <a:gd name="T13" fmla="*/ 720 h 720"/>
              <a:gd name="T14" fmla="*/ 369 w 721"/>
              <a:gd name="T15" fmla="*/ 643 h 720"/>
              <a:gd name="T16" fmla="*/ 385 w 721"/>
              <a:gd name="T17" fmla="*/ 603 h 720"/>
              <a:gd name="T18" fmla="*/ 365 w 721"/>
              <a:gd name="T19" fmla="*/ 543 h 720"/>
              <a:gd name="T20" fmla="*/ 356 w 721"/>
              <a:gd name="T21" fmla="*/ 542 h 720"/>
              <a:gd name="T22" fmla="*/ 179 w 721"/>
              <a:gd name="T23" fmla="*/ 542 h 720"/>
              <a:gd name="T24" fmla="*/ 179 w 721"/>
              <a:gd name="T25" fmla="*/ 356 h 720"/>
              <a:gd name="T26" fmla="*/ 177 w 721"/>
              <a:gd name="T27" fmla="*/ 346 h 720"/>
              <a:gd name="T28" fmla="*/ 143 w 721"/>
              <a:gd name="T29" fmla="*/ 296 h 720"/>
              <a:gd name="T30" fmla="*/ 110 w 721"/>
              <a:gd name="T31" fmla="*/ 314 h 720"/>
              <a:gd name="T32" fmla="*/ 104 w 721"/>
              <a:gd name="T33" fmla="*/ 321 h 720"/>
              <a:gd name="T34" fmla="*/ 69 w 721"/>
              <a:gd name="T35" fmla="*/ 335 h 720"/>
              <a:gd name="T36" fmla="*/ 68 w 721"/>
              <a:gd name="T37" fmla="*/ 335 h 720"/>
              <a:gd name="T38" fmla="*/ 0 w 721"/>
              <a:gd name="T39" fmla="*/ 267 h 720"/>
              <a:gd name="T40" fmla="*/ 68 w 721"/>
              <a:gd name="T41" fmla="*/ 198 h 720"/>
              <a:gd name="T42" fmla="*/ 69 w 721"/>
              <a:gd name="T43" fmla="*/ 198 h 720"/>
              <a:gd name="T44" fmla="*/ 82 w 721"/>
              <a:gd name="T45" fmla="*/ 200 h 720"/>
              <a:gd name="T46" fmla="*/ 104 w 721"/>
              <a:gd name="T47" fmla="*/ 213 h 720"/>
              <a:gd name="T48" fmla="*/ 110 w 721"/>
              <a:gd name="T49" fmla="*/ 219 h 720"/>
              <a:gd name="T50" fmla="*/ 143 w 721"/>
              <a:gd name="T51" fmla="*/ 238 h 720"/>
              <a:gd name="T52" fmla="*/ 177 w 721"/>
              <a:gd name="T53" fmla="*/ 188 h 720"/>
              <a:gd name="T54" fmla="*/ 179 w 721"/>
              <a:gd name="T55" fmla="*/ 177 h 720"/>
              <a:gd name="T56" fmla="*/ 179 w 721"/>
              <a:gd name="T57" fmla="*/ 0 h 720"/>
              <a:gd name="T58" fmla="*/ 179 w 721"/>
              <a:gd name="T59" fmla="*/ 0 h 720"/>
              <a:gd name="T60" fmla="*/ 179 w 721"/>
              <a:gd name="T61" fmla="*/ 0 h 720"/>
              <a:gd name="T62" fmla="*/ 356 w 721"/>
              <a:gd name="T63" fmla="*/ 0 h 720"/>
              <a:gd name="T64" fmla="*/ 363 w 721"/>
              <a:gd name="T65" fmla="*/ 1 h 720"/>
              <a:gd name="T66" fmla="*/ 400 w 721"/>
              <a:gd name="T67" fmla="*/ 18 h 720"/>
              <a:gd name="T68" fmla="*/ 386 w 721"/>
              <a:gd name="T69" fmla="*/ 40 h 720"/>
              <a:gd name="T70" fmla="*/ 379 w 721"/>
              <a:gd name="T71" fmla="*/ 47 h 720"/>
              <a:gd name="T72" fmla="*/ 360 w 721"/>
              <a:gd name="T73" fmla="*/ 93 h 720"/>
              <a:gd name="T74" fmla="*/ 445 w 721"/>
              <a:gd name="T75" fmla="*/ 178 h 720"/>
              <a:gd name="T76" fmla="*/ 530 w 721"/>
              <a:gd name="T77" fmla="*/ 93 h 720"/>
              <a:gd name="T78" fmla="*/ 512 w 721"/>
              <a:gd name="T79" fmla="*/ 47 h 720"/>
              <a:gd name="T80" fmla="*/ 505 w 721"/>
              <a:gd name="T81" fmla="*/ 40 h 720"/>
              <a:gd name="T82" fmla="*/ 491 w 721"/>
              <a:gd name="T83" fmla="*/ 18 h 720"/>
              <a:gd name="T84" fmla="*/ 528 w 721"/>
              <a:gd name="T85" fmla="*/ 1 h 720"/>
              <a:gd name="T86" fmla="*/ 535 w 721"/>
              <a:gd name="T87" fmla="*/ 0 h 720"/>
              <a:gd name="T88" fmla="*/ 721 w 721"/>
              <a:gd name="T89" fmla="*/ 0 h 720"/>
              <a:gd name="T90" fmla="*/ 720 w 721"/>
              <a:gd name="T91" fmla="*/ 177 h 720"/>
              <a:gd name="T92" fmla="*/ 719 w 721"/>
              <a:gd name="T93" fmla="*/ 186 h 720"/>
              <a:gd name="T94" fmla="*/ 693 w 721"/>
              <a:gd name="T95" fmla="*/ 229 h 720"/>
              <a:gd name="T96" fmla="*/ 659 w 721"/>
              <a:gd name="T97" fmla="*/ 206 h 720"/>
              <a:gd name="T98" fmla="*/ 620 w 721"/>
              <a:gd name="T99" fmla="*/ 190 h 720"/>
              <a:gd name="T100" fmla="*/ 619 w 721"/>
              <a:gd name="T101" fmla="*/ 190 h 720"/>
              <a:gd name="T102" fmla="*/ 542 w 721"/>
              <a:gd name="T103" fmla="*/ 267 h 720"/>
              <a:gd name="T104" fmla="*/ 619 w 721"/>
              <a:gd name="T105" fmla="*/ 343 h 720"/>
              <a:gd name="T106" fmla="*/ 620 w 721"/>
              <a:gd name="T107" fmla="*/ 343 h 720"/>
              <a:gd name="T108" fmla="*/ 659 w 721"/>
              <a:gd name="T109" fmla="*/ 327 h 720"/>
              <a:gd name="T110" fmla="*/ 693 w 721"/>
              <a:gd name="T111" fmla="*/ 304 h 720"/>
              <a:gd name="T112" fmla="*/ 719 w 721"/>
              <a:gd name="T113" fmla="*/ 348 h 720"/>
              <a:gd name="T114" fmla="*/ 720 w 721"/>
              <a:gd name="T115" fmla="*/ 356 h 7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721" h="720">
                <a:moveTo>
                  <a:pt x="720" y="356"/>
                </a:moveTo>
                <a:cubicBezTo>
                  <a:pt x="721" y="542"/>
                  <a:pt x="721" y="542"/>
                  <a:pt x="721" y="542"/>
                </a:cubicBezTo>
                <a:cubicBezTo>
                  <a:pt x="535" y="542"/>
                  <a:pt x="535" y="542"/>
                  <a:pt x="535" y="542"/>
                </a:cubicBezTo>
                <a:cubicBezTo>
                  <a:pt x="532" y="542"/>
                  <a:pt x="529" y="542"/>
                  <a:pt x="526" y="543"/>
                </a:cubicBezTo>
                <a:cubicBezTo>
                  <a:pt x="455" y="559"/>
                  <a:pt x="489" y="583"/>
                  <a:pt x="506" y="603"/>
                </a:cubicBezTo>
                <a:cubicBezTo>
                  <a:pt x="523" y="623"/>
                  <a:pt x="522" y="643"/>
                  <a:pt x="522" y="643"/>
                </a:cubicBezTo>
                <a:cubicBezTo>
                  <a:pt x="522" y="686"/>
                  <a:pt x="488" y="720"/>
                  <a:pt x="445" y="720"/>
                </a:cubicBezTo>
                <a:cubicBezTo>
                  <a:pt x="403" y="720"/>
                  <a:pt x="369" y="686"/>
                  <a:pt x="369" y="643"/>
                </a:cubicBezTo>
                <a:cubicBezTo>
                  <a:pt x="369" y="643"/>
                  <a:pt x="368" y="623"/>
                  <a:pt x="385" y="603"/>
                </a:cubicBezTo>
                <a:cubicBezTo>
                  <a:pt x="402" y="583"/>
                  <a:pt x="436" y="559"/>
                  <a:pt x="365" y="543"/>
                </a:cubicBezTo>
                <a:cubicBezTo>
                  <a:pt x="362" y="542"/>
                  <a:pt x="359" y="542"/>
                  <a:pt x="356" y="542"/>
                </a:cubicBezTo>
                <a:cubicBezTo>
                  <a:pt x="179" y="542"/>
                  <a:pt x="179" y="542"/>
                  <a:pt x="179" y="542"/>
                </a:cubicBezTo>
                <a:cubicBezTo>
                  <a:pt x="179" y="356"/>
                  <a:pt x="179" y="356"/>
                  <a:pt x="179" y="356"/>
                </a:cubicBezTo>
                <a:cubicBezTo>
                  <a:pt x="179" y="353"/>
                  <a:pt x="178" y="349"/>
                  <a:pt x="177" y="346"/>
                </a:cubicBezTo>
                <a:cubicBezTo>
                  <a:pt x="172" y="322"/>
                  <a:pt x="163" y="296"/>
                  <a:pt x="143" y="296"/>
                </a:cubicBezTo>
                <a:cubicBezTo>
                  <a:pt x="131" y="296"/>
                  <a:pt x="120" y="305"/>
                  <a:pt x="110" y="314"/>
                </a:cubicBezTo>
                <a:cubicBezTo>
                  <a:pt x="108" y="317"/>
                  <a:pt x="106" y="319"/>
                  <a:pt x="104" y="321"/>
                </a:cubicBezTo>
                <a:cubicBezTo>
                  <a:pt x="88" y="334"/>
                  <a:pt x="72" y="335"/>
                  <a:pt x="69" y="335"/>
                </a:cubicBezTo>
                <a:cubicBezTo>
                  <a:pt x="68" y="335"/>
                  <a:pt x="68" y="335"/>
                  <a:pt x="68" y="335"/>
                </a:cubicBezTo>
                <a:cubicBezTo>
                  <a:pt x="31" y="335"/>
                  <a:pt x="0" y="304"/>
                  <a:pt x="0" y="267"/>
                </a:cubicBezTo>
                <a:cubicBezTo>
                  <a:pt x="0" y="229"/>
                  <a:pt x="31" y="198"/>
                  <a:pt x="68" y="198"/>
                </a:cubicBezTo>
                <a:cubicBezTo>
                  <a:pt x="69" y="198"/>
                  <a:pt x="69" y="198"/>
                  <a:pt x="69" y="198"/>
                </a:cubicBezTo>
                <a:cubicBezTo>
                  <a:pt x="71" y="198"/>
                  <a:pt x="75" y="199"/>
                  <a:pt x="82" y="200"/>
                </a:cubicBezTo>
                <a:cubicBezTo>
                  <a:pt x="88" y="202"/>
                  <a:pt x="96" y="206"/>
                  <a:pt x="104" y="213"/>
                </a:cubicBezTo>
                <a:cubicBezTo>
                  <a:pt x="106" y="215"/>
                  <a:pt x="108" y="217"/>
                  <a:pt x="110" y="219"/>
                </a:cubicBezTo>
                <a:cubicBezTo>
                  <a:pt x="120" y="228"/>
                  <a:pt x="131" y="238"/>
                  <a:pt x="143" y="238"/>
                </a:cubicBezTo>
                <a:cubicBezTo>
                  <a:pt x="163" y="238"/>
                  <a:pt x="172" y="211"/>
                  <a:pt x="177" y="188"/>
                </a:cubicBezTo>
                <a:cubicBezTo>
                  <a:pt x="178" y="184"/>
                  <a:pt x="179" y="181"/>
                  <a:pt x="179" y="177"/>
                </a:cubicBezTo>
                <a:cubicBezTo>
                  <a:pt x="179" y="0"/>
                  <a:pt x="179" y="0"/>
                  <a:pt x="179" y="0"/>
                </a:cubicBezTo>
                <a:cubicBezTo>
                  <a:pt x="179" y="0"/>
                  <a:pt x="179" y="0"/>
                  <a:pt x="179" y="0"/>
                </a:cubicBezTo>
                <a:cubicBezTo>
                  <a:pt x="179" y="0"/>
                  <a:pt x="179" y="0"/>
                  <a:pt x="179" y="0"/>
                </a:cubicBezTo>
                <a:cubicBezTo>
                  <a:pt x="356" y="0"/>
                  <a:pt x="356" y="0"/>
                  <a:pt x="356" y="0"/>
                </a:cubicBezTo>
                <a:cubicBezTo>
                  <a:pt x="358" y="0"/>
                  <a:pt x="360" y="0"/>
                  <a:pt x="363" y="1"/>
                </a:cubicBezTo>
                <a:cubicBezTo>
                  <a:pt x="394" y="8"/>
                  <a:pt x="399" y="16"/>
                  <a:pt x="400" y="18"/>
                </a:cubicBezTo>
                <a:cubicBezTo>
                  <a:pt x="401" y="23"/>
                  <a:pt x="392" y="33"/>
                  <a:pt x="386" y="40"/>
                </a:cubicBezTo>
                <a:cubicBezTo>
                  <a:pt x="383" y="42"/>
                  <a:pt x="381" y="45"/>
                  <a:pt x="379" y="47"/>
                </a:cubicBezTo>
                <a:cubicBezTo>
                  <a:pt x="360" y="69"/>
                  <a:pt x="360" y="90"/>
                  <a:pt x="360" y="93"/>
                </a:cubicBezTo>
                <a:cubicBezTo>
                  <a:pt x="360" y="140"/>
                  <a:pt x="399" y="178"/>
                  <a:pt x="445" y="178"/>
                </a:cubicBezTo>
                <a:cubicBezTo>
                  <a:pt x="492" y="178"/>
                  <a:pt x="530" y="140"/>
                  <a:pt x="530" y="93"/>
                </a:cubicBezTo>
                <a:cubicBezTo>
                  <a:pt x="530" y="90"/>
                  <a:pt x="531" y="68"/>
                  <a:pt x="512" y="47"/>
                </a:cubicBezTo>
                <a:cubicBezTo>
                  <a:pt x="510" y="45"/>
                  <a:pt x="508" y="42"/>
                  <a:pt x="505" y="40"/>
                </a:cubicBezTo>
                <a:cubicBezTo>
                  <a:pt x="499" y="33"/>
                  <a:pt x="490" y="23"/>
                  <a:pt x="491" y="18"/>
                </a:cubicBezTo>
                <a:cubicBezTo>
                  <a:pt x="492" y="16"/>
                  <a:pt x="497" y="8"/>
                  <a:pt x="528" y="1"/>
                </a:cubicBezTo>
                <a:cubicBezTo>
                  <a:pt x="530" y="0"/>
                  <a:pt x="533" y="0"/>
                  <a:pt x="535" y="0"/>
                </a:cubicBezTo>
                <a:cubicBezTo>
                  <a:pt x="721" y="0"/>
                  <a:pt x="721" y="0"/>
                  <a:pt x="721" y="0"/>
                </a:cubicBezTo>
                <a:cubicBezTo>
                  <a:pt x="720" y="177"/>
                  <a:pt x="720" y="177"/>
                  <a:pt x="720" y="177"/>
                </a:cubicBezTo>
                <a:cubicBezTo>
                  <a:pt x="720" y="180"/>
                  <a:pt x="720" y="183"/>
                  <a:pt x="719" y="186"/>
                </a:cubicBezTo>
                <a:cubicBezTo>
                  <a:pt x="712" y="219"/>
                  <a:pt x="703" y="229"/>
                  <a:pt x="693" y="229"/>
                </a:cubicBezTo>
                <a:cubicBezTo>
                  <a:pt x="682" y="229"/>
                  <a:pt x="670" y="215"/>
                  <a:pt x="659" y="206"/>
                </a:cubicBezTo>
                <a:cubicBezTo>
                  <a:pt x="642" y="191"/>
                  <a:pt x="624" y="190"/>
                  <a:pt x="620" y="190"/>
                </a:cubicBezTo>
                <a:cubicBezTo>
                  <a:pt x="619" y="190"/>
                  <a:pt x="619" y="190"/>
                  <a:pt x="619" y="190"/>
                </a:cubicBezTo>
                <a:cubicBezTo>
                  <a:pt x="576" y="190"/>
                  <a:pt x="542" y="224"/>
                  <a:pt x="542" y="267"/>
                </a:cubicBezTo>
                <a:cubicBezTo>
                  <a:pt x="542" y="309"/>
                  <a:pt x="576" y="343"/>
                  <a:pt x="619" y="343"/>
                </a:cubicBezTo>
                <a:cubicBezTo>
                  <a:pt x="619" y="343"/>
                  <a:pt x="619" y="343"/>
                  <a:pt x="620" y="343"/>
                </a:cubicBezTo>
                <a:cubicBezTo>
                  <a:pt x="623" y="343"/>
                  <a:pt x="641" y="342"/>
                  <a:pt x="659" y="327"/>
                </a:cubicBezTo>
                <a:cubicBezTo>
                  <a:pt x="670" y="318"/>
                  <a:pt x="682" y="304"/>
                  <a:pt x="693" y="304"/>
                </a:cubicBezTo>
                <a:cubicBezTo>
                  <a:pt x="703" y="304"/>
                  <a:pt x="712" y="314"/>
                  <a:pt x="719" y="348"/>
                </a:cubicBezTo>
                <a:cubicBezTo>
                  <a:pt x="720" y="350"/>
                  <a:pt x="720" y="353"/>
                  <a:pt x="720" y="35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38" tIns="34269" rIns="68538" bIns="34269" numCol="1" anchor="t" anchorCtr="0" compatLnSpc="1"/>
          <a:lstStyle/>
          <a:p>
            <a:endParaRPr lang="ko-KR" altLang="en-US" sz="7495" dirty="0">
              <a:solidFill>
                <a:schemeClr val="bg1"/>
              </a:solidFill>
              <a:latin typeface="Lato Black"/>
              <a:ea typeface="Arial" panose="020B0604020202020204" pitchFamily="34" charset="0"/>
              <a:cs typeface="Lato Black"/>
            </a:endParaRPr>
          </a:p>
        </p:txBody>
      </p:sp>
      <p:sp>
        <p:nvSpPr>
          <p:cNvPr id="22" name="Freeform 11"/>
          <p:cNvSpPr/>
          <p:nvPr/>
        </p:nvSpPr>
        <p:spPr bwMode="auto">
          <a:xfrm rot="18900000">
            <a:off x="5051483" y="4104220"/>
            <a:ext cx="1516330" cy="1423123"/>
          </a:xfrm>
          <a:custGeom>
            <a:avLst/>
            <a:gdLst>
              <a:gd name="T0" fmla="*/ 720 w 720"/>
              <a:gd name="T1" fmla="*/ 534 h 720"/>
              <a:gd name="T2" fmla="*/ 720 w 720"/>
              <a:gd name="T3" fmla="*/ 720 h 720"/>
              <a:gd name="T4" fmla="*/ 720 w 720"/>
              <a:gd name="T5" fmla="*/ 720 h 720"/>
              <a:gd name="T6" fmla="*/ 543 w 720"/>
              <a:gd name="T7" fmla="*/ 720 h 720"/>
              <a:gd name="T8" fmla="*/ 534 w 720"/>
              <a:gd name="T9" fmla="*/ 719 h 720"/>
              <a:gd name="T10" fmla="*/ 513 w 720"/>
              <a:gd name="T11" fmla="*/ 659 h 720"/>
              <a:gd name="T12" fmla="*/ 530 w 720"/>
              <a:gd name="T13" fmla="*/ 618 h 720"/>
              <a:gd name="T14" fmla="*/ 453 w 720"/>
              <a:gd name="T15" fmla="*/ 541 h 720"/>
              <a:gd name="T16" fmla="*/ 376 w 720"/>
              <a:gd name="T17" fmla="*/ 618 h 720"/>
              <a:gd name="T18" fmla="*/ 393 w 720"/>
              <a:gd name="T19" fmla="*/ 659 h 720"/>
              <a:gd name="T20" fmla="*/ 372 w 720"/>
              <a:gd name="T21" fmla="*/ 719 h 720"/>
              <a:gd name="T22" fmla="*/ 363 w 720"/>
              <a:gd name="T23" fmla="*/ 720 h 720"/>
              <a:gd name="T24" fmla="*/ 178 w 720"/>
              <a:gd name="T25" fmla="*/ 720 h 720"/>
              <a:gd name="T26" fmla="*/ 178 w 720"/>
              <a:gd name="T27" fmla="*/ 534 h 720"/>
              <a:gd name="T28" fmla="*/ 177 w 720"/>
              <a:gd name="T29" fmla="*/ 526 h 720"/>
              <a:gd name="T30" fmla="*/ 150 w 720"/>
              <a:gd name="T31" fmla="*/ 482 h 720"/>
              <a:gd name="T32" fmla="*/ 117 w 720"/>
              <a:gd name="T33" fmla="*/ 505 h 720"/>
              <a:gd name="T34" fmla="*/ 77 w 720"/>
              <a:gd name="T35" fmla="*/ 521 h 720"/>
              <a:gd name="T36" fmla="*/ 76 w 720"/>
              <a:gd name="T37" fmla="*/ 521 h 720"/>
              <a:gd name="T38" fmla="*/ 0 w 720"/>
              <a:gd name="T39" fmla="*/ 445 h 720"/>
              <a:gd name="T40" fmla="*/ 76 w 720"/>
              <a:gd name="T41" fmla="*/ 368 h 720"/>
              <a:gd name="T42" fmla="*/ 77 w 720"/>
              <a:gd name="T43" fmla="*/ 368 h 720"/>
              <a:gd name="T44" fmla="*/ 117 w 720"/>
              <a:gd name="T45" fmla="*/ 384 h 720"/>
              <a:gd name="T46" fmla="*/ 150 w 720"/>
              <a:gd name="T47" fmla="*/ 407 h 720"/>
              <a:gd name="T48" fmla="*/ 177 w 720"/>
              <a:gd name="T49" fmla="*/ 364 h 720"/>
              <a:gd name="T50" fmla="*/ 178 w 720"/>
              <a:gd name="T51" fmla="*/ 355 h 720"/>
              <a:gd name="T52" fmla="*/ 178 w 720"/>
              <a:gd name="T53" fmla="*/ 178 h 720"/>
              <a:gd name="T54" fmla="*/ 363 w 720"/>
              <a:gd name="T55" fmla="*/ 178 h 720"/>
              <a:gd name="T56" fmla="*/ 374 w 720"/>
              <a:gd name="T57" fmla="*/ 177 h 720"/>
              <a:gd name="T58" fmla="*/ 423 w 720"/>
              <a:gd name="T59" fmla="*/ 148 h 720"/>
              <a:gd name="T60" fmla="*/ 405 w 720"/>
              <a:gd name="T61" fmla="*/ 110 h 720"/>
              <a:gd name="T62" fmla="*/ 399 w 720"/>
              <a:gd name="T63" fmla="*/ 103 h 720"/>
              <a:gd name="T64" fmla="*/ 385 w 720"/>
              <a:gd name="T65" fmla="*/ 68 h 720"/>
              <a:gd name="T66" fmla="*/ 453 w 720"/>
              <a:gd name="T67" fmla="*/ 0 h 720"/>
              <a:gd name="T68" fmla="*/ 521 w 720"/>
              <a:gd name="T69" fmla="*/ 68 h 720"/>
              <a:gd name="T70" fmla="*/ 521 w 720"/>
              <a:gd name="T71" fmla="*/ 68 h 720"/>
              <a:gd name="T72" fmla="*/ 507 w 720"/>
              <a:gd name="T73" fmla="*/ 103 h 720"/>
              <a:gd name="T74" fmla="*/ 501 w 720"/>
              <a:gd name="T75" fmla="*/ 110 h 720"/>
              <a:gd name="T76" fmla="*/ 483 w 720"/>
              <a:gd name="T77" fmla="*/ 148 h 720"/>
              <a:gd name="T78" fmla="*/ 532 w 720"/>
              <a:gd name="T79" fmla="*/ 177 h 720"/>
              <a:gd name="T80" fmla="*/ 543 w 720"/>
              <a:gd name="T81" fmla="*/ 178 h 720"/>
              <a:gd name="T82" fmla="*/ 720 w 720"/>
              <a:gd name="T83" fmla="*/ 178 h 720"/>
              <a:gd name="T84" fmla="*/ 720 w 720"/>
              <a:gd name="T85" fmla="*/ 355 h 720"/>
              <a:gd name="T86" fmla="*/ 719 w 720"/>
              <a:gd name="T87" fmla="*/ 362 h 720"/>
              <a:gd name="T88" fmla="*/ 701 w 720"/>
              <a:gd name="T89" fmla="*/ 399 h 720"/>
              <a:gd name="T90" fmla="*/ 680 w 720"/>
              <a:gd name="T91" fmla="*/ 385 h 720"/>
              <a:gd name="T92" fmla="*/ 672 w 720"/>
              <a:gd name="T93" fmla="*/ 378 h 720"/>
              <a:gd name="T94" fmla="*/ 627 w 720"/>
              <a:gd name="T95" fmla="*/ 360 h 720"/>
              <a:gd name="T96" fmla="*/ 626 w 720"/>
              <a:gd name="T97" fmla="*/ 360 h 720"/>
              <a:gd name="T98" fmla="*/ 541 w 720"/>
              <a:gd name="T99" fmla="*/ 445 h 720"/>
              <a:gd name="T100" fmla="*/ 626 w 720"/>
              <a:gd name="T101" fmla="*/ 530 h 720"/>
              <a:gd name="T102" fmla="*/ 627 w 720"/>
              <a:gd name="T103" fmla="*/ 530 h 720"/>
              <a:gd name="T104" fmla="*/ 673 w 720"/>
              <a:gd name="T105" fmla="*/ 511 h 720"/>
              <a:gd name="T106" fmla="*/ 680 w 720"/>
              <a:gd name="T107" fmla="*/ 505 h 720"/>
              <a:gd name="T108" fmla="*/ 701 w 720"/>
              <a:gd name="T109" fmla="*/ 490 h 720"/>
              <a:gd name="T110" fmla="*/ 719 w 720"/>
              <a:gd name="T111" fmla="*/ 527 h 720"/>
              <a:gd name="T112" fmla="*/ 720 w 720"/>
              <a:gd name="T113" fmla="*/ 534 h 7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720" h="720">
                <a:moveTo>
                  <a:pt x="720" y="534"/>
                </a:moveTo>
                <a:cubicBezTo>
                  <a:pt x="720" y="720"/>
                  <a:pt x="720" y="720"/>
                  <a:pt x="720" y="720"/>
                </a:cubicBezTo>
                <a:cubicBezTo>
                  <a:pt x="720" y="720"/>
                  <a:pt x="720" y="720"/>
                  <a:pt x="720" y="720"/>
                </a:cubicBezTo>
                <a:cubicBezTo>
                  <a:pt x="543" y="720"/>
                  <a:pt x="543" y="720"/>
                  <a:pt x="543" y="720"/>
                </a:cubicBezTo>
                <a:cubicBezTo>
                  <a:pt x="540" y="720"/>
                  <a:pt x="537" y="719"/>
                  <a:pt x="534" y="719"/>
                </a:cubicBezTo>
                <a:cubicBezTo>
                  <a:pt x="463" y="702"/>
                  <a:pt x="496" y="678"/>
                  <a:pt x="513" y="659"/>
                </a:cubicBezTo>
                <a:cubicBezTo>
                  <a:pt x="531" y="639"/>
                  <a:pt x="530" y="618"/>
                  <a:pt x="530" y="618"/>
                </a:cubicBezTo>
                <a:cubicBezTo>
                  <a:pt x="530" y="576"/>
                  <a:pt x="495" y="541"/>
                  <a:pt x="453" y="541"/>
                </a:cubicBezTo>
                <a:cubicBezTo>
                  <a:pt x="411" y="541"/>
                  <a:pt x="376" y="576"/>
                  <a:pt x="376" y="618"/>
                </a:cubicBezTo>
                <a:cubicBezTo>
                  <a:pt x="376" y="618"/>
                  <a:pt x="375" y="639"/>
                  <a:pt x="393" y="659"/>
                </a:cubicBezTo>
                <a:cubicBezTo>
                  <a:pt x="410" y="678"/>
                  <a:pt x="444" y="702"/>
                  <a:pt x="372" y="719"/>
                </a:cubicBezTo>
                <a:cubicBezTo>
                  <a:pt x="369" y="719"/>
                  <a:pt x="366" y="720"/>
                  <a:pt x="363" y="720"/>
                </a:cubicBezTo>
                <a:cubicBezTo>
                  <a:pt x="178" y="720"/>
                  <a:pt x="178" y="720"/>
                  <a:pt x="178" y="720"/>
                </a:cubicBezTo>
                <a:cubicBezTo>
                  <a:pt x="178" y="534"/>
                  <a:pt x="178" y="534"/>
                  <a:pt x="178" y="534"/>
                </a:cubicBezTo>
                <a:cubicBezTo>
                  <a:pt x="178" y="531"/>
                  <a:pt x="178" y="528"/>
                  <a:pt x="177" y="526"/>
                </a:cubicBezTo>
                <a:cubicBezTo>
                  <a:pt x="169" y="492"/>
                  <a:pt x="160" y="482"/>
                  <a:pt x="150" y="482"/>
                </a:cubicBezTo>
                <a:cubicBezTo>
                  <a:pt x="139" y="482"/>
                  <a:pt x="127" y="496"/>
                  <a:pt x="117" y="505"/>
                </a:cubicBezTo>
                <a:cubicBezTo>
                  <a:pt x="99" y="520"/>
                  <a:pt x="81" y="521"/>
                  <a:pt x="77" y="521"/>
                </a:cubicBezTo>
                <a:cubicBezTo>
                  <a:pt x="77" y="521"/>
                  <a:pt x="76" y="521"/>
                  <a:pt x="76" y="521"/>
                </a:cubicBezTo>
                <a:cubicBezTo>
                  <a:pt x="34" y="521"/>
                  <a:pt x="0" y="487"/>
                  <a:pt x="0" y="445"/>
                </a:cubicBezTo>
                <a:cubicBezTo>
                  <a:pt x="0" y="402"/>
                  <a:pt x="34" y="368"/>
                  <a:pt x="76" y="368"/>
                </a:cubicBezTo>
                <a:cubicBezTo>
                  <a:pt x="76" y="368"/>
                  <a:pt x="76" y="368"/>
                  <a:pt x="77" y="368"/>
                </a:cubicBezTo>
                <a:cubicBezTo>
                  <a:pt x="81" y="368"/>
                  <a:pt x="99" y="369"/>
                  <a:pt x="117" y="384"/>
                </a:cubicBezTo>
                <a:cubicBezTo>
                  <a:pt x="127" y="393"/>
                  <a:pt x="139" y="407"/>
                  <a:pt x="150" y="407"/>
                </a:cubicBezTo>
                <a:cubicBezTo>
                  <a:pt x="160" y="407"/>
                  <a:pt x="169" y="397"/>
                  <a:pt x="177" y="364"/>
                </a:cubicBezTo>
                <a:cubicBezTo>
                  <a:pt x="178" y="361"/>
                  <a:pt x="178" y="358"/>
                  <a:pt x="178" y="355"/>
                </a:cubicBezTo>
                <a:cubicBezTo>
                  <a:pt x="178" y="178"/>
                  <a:pt x="178" y="178"/>
                  <a:pt x="178" y="178"/>
                </a:cubicBezTo>
                <a:cubicBezTo>
                  <a:pt x="363" y="178"/>
                  <a:pt x="363" y="178"/>
                  <a:pt x="363" y="178"/>
                </a:cubicBezTo>
                <a:cubicBezTo>
                  <a:pt x="367" y="178"/>
                  <a:pt x="371" y="177"/>
                  <a:pt x="374" y="177"/>
                </a:cubicBezTo>
                <a:cubicBezTo>
                  <a:pt x="404" y="170"/>
                  <a:pt x="419" y="161"/>
                  <a:pt x="423" y="148"/>
                </a:cubicBezTo>
                <a:cubicBezTo>
                  <a:pt x="428" y="134"/>
                  <a:pt x="416" y="121"/>
                  <a:pt x="405" y="110"/>
                </a:cubicBezTo>
                <a:cubicBezTo>
                  <a:pt x="403" y="107"/>
                  <a:pt x="401" y="105"/>
                  <a:pt x="399" y="103"/>
                </a:cubicBezTo>
                <a:cubicBezTo>
                  <a:pt x="384" y="86"/>
                  <a:pt x="385" y="69"/>
                  <a:pt x="385" y="68"/>
                </a:cubicBezTo>
                <a:cubicBezTo>
                  <a:pt x="385" y="30"/>
                  <a:pt x="415" y="0"/>
                  <a:pt x="453" y="0"/>
                </a:cubicBezTo>
                <a:cubicBezTo>
                  <a:pt x="491" y="0"/>
                  <a:pt x="521" y="30"/>
                  <a:pt x="521" y="68"/>
                </a:cubicBezTo>
                <a:cubicBezTo>
                  <a:pt x="521" y="68"/>
                  <a:pt x="521" y="68"/>
                  <a:pt x="521" y="68"/>
                </a:cubicBezTo>
                <a:cubicBezTo>
                  <a:pt x="521" y="69"/>
                  <a:pt x="522" y="86"/>
                  <a:pt x="507" y="103"/>
                </a:cubicBezTo>
                <a:cubicBezTo>
                  <a:pt x="505" y="105"/>
                  <a:pt x="503" y="107"/>
                  <a:pt x="501" y="110"/>
                </a:cubicBezTo>
                <a:cubicBezTo>
                  <a:pt x="490" y="121"/>
                  <a:pt x="479" y="134"/>
                  <a:pt x="483" y="148"/>
                </a:cubicBezTo>
                <a:cubicBezTo>
                  <a:pt x="487" y="161"/>
                  <a:pt x="502" y="170"/>
                  <a:pt x="532" y="177"/>
                </a:cubicBezTo>
                <a:cubicBezTo>
                  <a:pt x="536" y="177"/>
                  <a:pt x="539" y="178"/>
                  <a:pt x="543" y="178"/>
                </a:cubicBezTo>
                <a:cubicBezTo>
                  <a:pt x="720" y="178"/>
                  <a:pt x="720" y="178"/>
                  <a:pt x="720" y="178"/>
                </a:cubicBezTo>
                <a:cubicBezTo>
                  <a:pt x="720" y="355"/>
                  <a:pt x="720" y="355"/>
                  <a:pt x="720" y="355"/>
                </a:cubicBezTo>
                <a:cubicBezTo>
                  <a:pt x="720" y="357"/>
                  <a:pt x="720" y="360"/>
                  <a:pt x="719" y="362"/>
                </a:cubicBezTo>
                <a:cubicBezTo>
                  <a:pt x="711" y="396"/>
                  <a:pt x="703" y="399"/>
                  <a:pt x="701" y="399"/>
                </a:cubicBezTo>
                <a:cubicBezTo>
                  <a:pt x="695" y="399"/>
                  <a:pt x="687" y="391"/>
                  <a:pt x="680" y="385"/>
                </a:cubicBezTo>
                <a:cubicBezTo>
                  <a:pt x="677" y="382"/>
                  <a:pt x="675" y="380"/>
                  <a:pt x="672" y="378"/>
                </a:cubicBezTo>
                <a:cubicBezTo>
                  <a:pt x="653" y="361"/>
                  <a:pt x="633" y="360"/>
                  <a:pt x="627" y="360"/>
                </a:cubicBezTo>
                <a:cubicBezTo>
                  <a:pt x="626" y="360"/>
                  <a:pt x="626" y="360"/>
                  <a:pt x="626" y="360"/>
                </a:cubicBezTo>
                <a:cubicBezTo>
                  <a:pt x="580" y="360"/>
                  <a:pt x="541" y="398"/>
                  <a:pt x="541" y="445"/>
                </a:cubicBezTo>
                <a:cubicBezTo>
                  <a:pt x="541" y="491"/>
                  <a:pt x="580" y="530"/>
                  <a:pt x="626" y="530"/>
                </a:cubicBezTo>
                <a:cubicBezTo>
                  <a:pt x="627" y="530"/>
                  <a:pt x="627" y="530"/>
                  <a:pt x="627" y="530"/>
                </a:cubicBezTo>
                <a:cubicBezTo>
                  <a:pt x="633" y="530"/>
                  <a:pt x="653" y="528"/>
                  <a:pt x="673" y="511"/>
                </a:cubicBezTo>
                <a:cubicBezTo>
                  <a:pt x="675" y="509"/>
                  <a:pt x="677" y="507"/>
                  <a:pt x="680" y="505"/>
                </a:cubicBezTo>
                <a:cubicBezTo>
                  <a:pt x="687" y="498"/>
                  <a:pt x="695" y="490"/>
                  <a:pt x="701" y="490"/>
                </a:cubicBezTo>
                <a:cubicBezTo>
                  <a:pt x="703" y="490"/>
                  <a:pt x="711" y="493"/>
                  <a:pt x="719" y="527"/>
                </a:cubicBezTo>
                <a:cubicBezTo>
                  <a:pt x="720" y="530"/>
                  <a:pt x="720" y="532"/>
                  <a:pt x="720" y="53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38" tIns="34269" rIns="68538" bIns="34269" numCol="1" anchor="t" anchorCtr="0" compatLnSpc="1"/>
          <a:lstStyle/>
          <a:p>
            <a:endParaRPr lang="ko-KR" altLang="en-US" sz="7495" dirty="0">
              <a:solidFill>
                <a:schemeClr val="bg1"/>
              </a:solidFill>
              <a:latin typeface="Lato Black"/>
              <a:ea typeface="Arial" panose="020B0604020202020204" pitchFamily="34" charset="0"/>
              <a:cs typeface="Lato Black"/>
            </a:endParaRPr>
          </a:p>
        </p:txBody>
      </p:sp>
      <p:sp>
        <p:nvSpPr>
          <p:cNvPr id="23" name="Freeform 7"/>
          <p:cNvSpPr/>
          <p:nvPr/>
        </p:nvSpPr>
        <p:spPr bwMode="auto">
          <a:xfrm rot="18900000">
            <a:off x="5622835" y="2486314"/>
            <a:ext cx="1516330" cy="1423123"/>
          </a:xfrm>
          <a:custGeom>
            <a:avLst/>
            <a:gdLst>
              <a:gd name="T0" fmla="*/ 720 w 720"/>
              <a:gd name="T1" fmla="*/ 275 h 720"/>
              <a:gd name="T2" fmla="*/ 643 w 720"/>
              <a:gd name="T3" fmla="*/ 352 h 720"/>
              <a:gd name="T4" fmla="*/ 643 w 720"/>
              <a:gd name="T5" fmla="*/ 352 h 720"/>
              <a:gd name="T6" fmla="*/ 603 w 720"/>
              <a:gd name="T7" fmla="*/ 336 h 720"/>
              <a:gd name="T8" fmla="*/ 569 w 720"/>
              <a:gd name="T9" fmla="*/ 313 h 720"/>
              <a:gd name="T10" fmla="*/ 543 w 720"/>
              <a:gd name="T11" fmla="*/ 356 h 720"/>
              <a:gd name="T12" fmla="*/ 542 w 720"/>
              <a:gd name="T13" fmla="*/ 365 h 720"/>
              <a:gd name="T14" fmla="*/ 542 w 720"/>
              <a:gd name="T15" fmla="*/ 542 h 720"/>
              <a:gd name="T16" fmla="*/ 542 w 720"/>
              <a:gd name="T17" fmla="*/ 542 h 720"/>
              <a:gd name="T18" fmla="*/ 356 w 720"/>
              <a:gd name="T19" fmla="*/ 542 h 720"/>
              <a:gd name="T20" fmla="*/ 345 w 720"/>
              <a:gd name="T21" fmla="*/ 543 h 720"/>
              <a:gd name="T22" fmla="*/ 296 w 720"/>
              <a:gd name="T23" fmla="*/ 572 h 720"/>
              <a:gd name="T24" fmla="*/ 314 w 720"/>
              <a:gd name="T25" fmla="*/ 610 h 720"/>
              <a:gd name="T26" fmla="*/ 320 w 720"/>
              <a:gd name="T27" fmla="*/ 617 h 720"/>
              <a:gd name="T28" fmla="*/ 335 w 720"/>
              <a:gd name="T29" fmla="*/ 652 h 720"/>
              <a:gd name="T30" fmla="*/ 266 w 720"/>
              <a:gd name="T31" fmla="*/ 720 h 720"/>
              <a:gd name="T32" fmla="*/ 198 w 720"/>
              <a:gd name="T33" fmla="*/ 652 h 720"/>
              <a:gd name="T34" fmla="*/ 198 w 720"/>
              <a:gd name="T35" fmla="*/ 652 h 720"/>
              <a:gd name="T36" fmla="*/ 212 w 720"/>
              <a:gd name="T37" fmla="*/ 617 h 720"/>
              <a:gd name="T38" fmla="*/ 219 w 720"/>
              <a:gd name="T39" fmla="*/ 610 h 720"/>
              <a:gd name="T40" fmla="*/ 237 w 720"/>
              <a:gd name="T41" fmla="*/ 572 h 720"/>
              <a:gd name="T42" fmla="*/ 187 w 720"/>
              <a:gd name="T43" fmla="*/ 543 h 720"/>
              <a:gd name="T44" fmla="*/ 177 w 720"/>
              <a:gd name="T45" fmla="*/ 542 h 720"/>
              <a:gd name="T46" fmla="*/ 0 w 720"/>
              <a:gd name="T47" fmla="*/ 542 h 720"/>
              <a:gd name="T48" fmla="*/ 0 w 720"/>
              <a:gd name="T49" fmla="*/ 365 h 720"/>
              <a:gd name="T50" fmla="*/ 1 w 720"/>
              <a:gd name="T51" fmla="*/ 358 h 720"/>
              <a:gd name="T52" fmla="*/ 19 w 720"/>
              <a:gd name="T53" fmla="*/ 321 h 720"/>
              <a:gd name="T54" fmla="*/ 40 w 720"/>
              <a:gd name="T55" fmla="*/ 335 h 720"/>
              <a:gd name="T56" fmla="*/ 47 w 720"/>
              <a:gd name="T57" fmla="*/ 342 h 720"/>
              <a:gd name="T58" fmla="*/ 92 w 720"/>
              <a:gd name="T59" fmla="*/ 360 h 720"/>
              <a:gd name="T60" fmla="*/ 93 w 720"/>
              <a:gd name="T61" fmla="*/ 360 h 720"/>
              <a:gd name="T62" fmla="*/ 178 w 720"/>
              <a:gd name="T63" fmla="*/ 275 h 720"/>
              <a:gd name="T64" fmla="*/ 93 w 720"/>
              <a:gd name="T65" fmla="*/ 190 h 720"/>
              <a:gd name="T66" fmla="*/ 92 w 720"/>
              <a:gd name="T67" fmla="*/ 190 h 720"/>
              <a:gd name="T68" fmla="*/ 47 w 720"/>
              <a:gd name="T69" fmla="*/ 209 h 720"/>
              <a:gd name="T70" fmla="*/ 40 w 720"/>
              <a:gd name="T71" fmla="*/ 215 h 720"/>
              <a:gd name="T72" fmla="*/ 19 w 720"/>
              <a:gd name="T73" fmla="*/ 230 h 720"/>
              <a:gd name="T74" fmla="*/ 1 w 720"/>
              <a:gd name="T75" fmla="*/ 193 h 720"/>
              <a:gd name="T76" fmla="*/ 0 w 720"/>
              <a:gd name="T77" fmla="*/ 186 h 720"/>
              <a:gd name="T78" fmla="*/ 0 w 720"/>
              <a:gd name="T79" fmla="*/ 0 h 720"/>
              <a:gd name="T80" fmla="*/ 177 w 720"/>
              <a:gd name="T81" fmla="*/ 0 h 720"/>
              <a:gd name="T82" fmla="*/ 186 w 720"/>
              <a:gd name="T83" fmla="*/ 1 h 720"/>
              <a:gd name="T84" fmla="*/ 206 w 720"/>
              <a:gd name="T85" fmla="*/ 61 h 720"/>
              <a:gd name="T86" fmla="*/ 190 w 720"/>
              <a:gd name="T87" fmla="*/ 102 h 720"/>
              <a:gd name="T88" fmla="*/ 266 w 720"/>
              <a:gd name="T89" fmla="*/ 179 h 720"/>
              <a:gd name="T90" fmla="*/ 343 w 720"/>
              <a:gd name="T91" fmla="*/ 102 h 720"/>
              <a:gd name="T92" fmla="*/ 327 w 720"/>
              <a:gd name="T93" fmla="*/ 61 h 720"/>
              <a:gd name="T94" fmla="*/ 347 w 720"/>
              <a:gd name="T95" fmla="*/ 1 h 720"/>
              <a:gd name="T96" fmla="*/ 356 w 720"/>
              <a:gd name="T97" fmla="*/ 0 h 720"/>
              <a:gd name="T98" fmla="*/ 542 w 720"/>
              <a:gd name="T99" fmla="*/ 0 h 720"/>
              <a:gd name="T100" fmla="*/ 542 w 720"/>
              <a:gd name="T101" fmla="*/ 186 h 720"/>
              <a:gd name="T102" fmla="*/ 543 w 720"/>
              <a:gd name="T103" fmla="*/ 194 h 720"/>
              <a:gd name="T104" fmla="*/ 569 w 720"/>
              <a:gd name="T105" fmla="*/ 238 h 720"/>
              <a:gd name="T106" fmla="*/ 603 w 720"/>
              <a:gd name="T107" fmla="*/ 215 h 720"/>
              <a:gd name="T108" fmla="*/ 642 w 720"/>
              <a:gd name="T109" fmla="*/ 199 h 720"/>
              <a:gd name="T110" fmla="*/ 643 w 720"/>
              <a:gd name="T111" fmla="*/ 199 h 720"/>
              <a:gd name="T112" fmla="*/ 720 w 720"/>
              <a:gd name="T113" fmla="*/ 275 h 7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720" h="720">
                <a:moveTo>
                  <a:pt x="720" y="275"/>
                </a:moveTo>
                <a:cubicBezTo>
                  <a:pt x="720" y="318"/>
                  <a:pt x="686" y="352"/>
                  <a:pt x="643" y="352"/>
                </a:cubicBezTo>
                <a:cubicBezTo>
                  <a:pt x="643" y="352"/>
                  <a:pt x="643" y="352"/>
                  <a:pt x="643" y="352"/>
                </a:cubicBezTo>
                <a:cubicBezTo>
                  <a:pt x="639" y="352"/>
                  <a:pt x="621" y="351"/>
                  <a:pt x="603" y="336"/>
                </a:cubicBezTo>
                <a:cubicBezTo>
                  <a:pt x="592" y="327"/>
                  <a:pt x="580" y="313"/>
                  <a:pt x="569" y="313"/>
                </a:cubicBezTo>
                <a:cubicBezTo>
                  <a:pt x="559" y="313"/>
                  <a:pt x="550" y="323"/>
                  <a:pt x="543" y="356"/>
                </a:cubicBezTo>
                <a:cubicBezTo>
                  <a:pt x="542" y="359"/>
                  <a:pt x="542" y="362"/>
                  <a:pt x="542" y="365"/>
                </a:cubicBezTo>
                <a:cubicBezTo>
                  <a:pt x="542" y="542"/>
                  <a:pt x="542" y="542"/>
                  <a:pt x="542" y="542"/>
                </a:cubicBezTo>
                <a:cubicBezTo>
                  <a:pt x="542" y="542"/>
                  <a:pt x="542" y="542"/>
                  <a:pt x="542" y="542"/>
                </a:cubicBezTo>
                <a:cubicBezTo>
                  <a:pt x="356" y="542"/>
                  <a:pt x="356" y="542"/>
                  <a:pt x="356" y="542"/>
                </a:cubicBezTo>
                <a:cubicBezTo>
                  <a:pt x="352" y="542"/>
                  <a:pt x="349" y="543"/>
                  <a:pt x="345" y="543"/>
                </a:cubicBezTo>
                <a:cubicBezTo>
                  <a:pt x="315" y="550"/>
                  <a:pt x="300" y="559"/>
                  <a:pt x="296" y="572"/>
                </a:cubicBezTo>
                <a:cubicBezTo>
                  <a:pt x="292" y="586"/>
                  <a:pt x="304" y="599"/>
                  <a:pt x="314" y="610"/>
                </a:cubicBezTo>
                <a:cubicBezTo>
                  <a:pt x="316" y="613"/>
                  <a:pt x="318" y="615"/>
                  <a:pt x="320" y="617"/>
                </a:cubicBezTo>
                <a:cubicBezTo>
                  <a:pt x="335" y="634"/>
                  <a:pt x="335" y="651"/>
                  <a:pt x="335" y="652"/>
                </a:cubicBezTo>
                <a:cubicBezTo>
                  <a:pt x="335" y="690"/>
                  <a:pt x="304" y="720"/>
                  <a:pt x="266" y="720"/>
                </a:cubicBezTo>
                <a:cubicBezTo>
                  <a:pt x="229" y="720"/>
                  <a:pt x="198" y="690"/>
                  <a:pt x="198" y="652"/>
                </a:cubicBezTo>
                <a:cubicBezTo>
                  <a:pt x="198" y="652"/>
                  <a:pt x="198" y="652"/>
                  <a:pt x="198" y="652"/>
                </a:cubicBezTo>
                <a:cubicBezTo>
                  <a:pt x="198" y="651"/>
                  <a:pt x="197" y="634"/>
                  <a:pt x="212" y="617"/>
                </a:cubicBezTo>
                <a:cubicBezTo>
                  <a:pt x="214" y="615"/>
                  <a:pt x="216" y="613"/>
                  <a:pt x="219" y="610"/>
                </a:cubicBezTo>
                <a:cubicBezTo>
                  <a:pt x="229" y="599"/>
                  <a:pt x="241" y="586"/>
                  <a:pt x="237" y="572"/>
                </a:cubicBezTo>
                <a:cubicBezTo>
                  <a:pt x="233" y="559"/>
                  <a:pt x="217" y="550"/>
                  <a:pt x="187" y="543"/>
                </a:cubicBezTo>
                <a:cubicBezTo>
                  <a:pt x="184" y="543"/>
                  <a:pt x="180" y="542"/>
                  <a:pt x="177" y="542"/>
                </a:cubicBezTo>
                <a:cubicBezTo>
                  <a:pt x="0" y="542"/>
                  <a:pt x="0" y="542"/>
                  <a:pt x="0" y="542"/>
                </a:cubicBezTo>
                <a:cubicBezTo>
                  <a:pt x="0" y="365"/>
                  <a:pt x="0" y="365"/>
                  <a:pt x="0" y="365"/>
                </a:cubicBezTo>
                <a:cubicBezTo>
                  <a:pt x="0" y="363"/>
                  <a:pt x="0" y="360"/>
                  <a:pt x="1" y="358"/>
                </a:cubicBezTo>
                <a:cubicBezTo>
                  <a:pt x="8" y="324"/>
                  <a:pt x="17" y="321"/>
                  <a:pt x="19" y="321"/>
                </a:cubicBezTo>
                <a:cubicBezTo>
                  <a:pt x="24" y="321"/>
                  <a:pt x="33" y="329"/>
                  <a:pt x="40" y="335"/>
                </a:cubicBezTo>
                <a:cubicBezTo>
                  <a:pt x="42" y="338"/>
                  <a:pt x="45" y="340"/>
                  <a:pt x="47" y="342"/>
                </a:cubicBezTo>
                <a:cubicBezTo>
                  <a:pt x="67" y="359"/>
                  <a:pt x="87" y="360"/>
                  <a:pt x="92" y="360"/>
                </a:cubicBezTo>
                <a:cubicBezTo>
                  <a:pt x="93" y="360"/>
                  <a:pt x="93" y="360"/>
                  <a:pt x="93" y="360"/>
                </a:cubicBezTo>
                <a:cubicBezTo>
                  <a:pt x="140" y="360"/>
                  <a:pt x="178" y="322"/>
                  <a:pt x="178" y="275"/>
                </a:cubicBezTo>
                <a:cubicBezTo>
                  <a:pt x="178" y="229"/>
                  <a:pt x="140" y="190"/>
                  <a:pt x="93" y="190"/>
                </a:cubicBezTo>
                <a:cubicBezTo>
                  <a:pt x="92" y="190"/>
                  <a:pt x="92" y="190"/>
                  <a:pt x="92" y="190"/>
                </a:cubicBezTo>
                <a:cubicBezTo>
                  <a:pt x="87" y="190"/>
                  <a:pt x="67" y="192"/>
                  <a:pt x="47" y="209"/>
                </a:cubicBezTo>
                <a:cubicBezTo>
                  <a:pt x="45" y="211"/>
                  <a:pt x="42" y="213"/>
                  <a:pt x="40" y="215"/>
                </a:cubicBezTo>
                <a:cubicBezTo>
                  <a:pt x="33" y="222"/>
                  <a:pt x="24" y="230"/>
                  <a:pt x="19" y="230"/>
                </a:cubicBezTo>
                <a:cubicBezTo>
                  <a:pt x="17" y="230"/>
                  <a:pt x="8" y="227"/>
                  <a:pt x="1" y="193"/>
                </a:cubicBezTo>
                <a:cubicBezTo>
                  <a:pt x="0" y="190"/>
                  <a:pt x="0" y="188"/>
                  <a:pt x="0" y="186"/>
                </a:cubicBezTo>
                <a:cubicBezTo>
                  <a:pt x="0" y="0"/>
                  <a:pt x="0" y="0"/>
                  <a:pt x="0" y="0"/>
                </a:cubicBezTo>
                <a:cubicBezTo>
                  <a:pt x="177" y="0"/>
                  <a:pt x="177" y="0"/>
                  <a:pt x="177" y="0"/>
                </a:cubicBezTo>
                <a:cubicBezTo>
                  <a:pt x="180" y="0"/>
                  <a:pt x="183" y="1"/>
                  <a:pt x="186" y="1"/>
                </a:cubicBezTo>
                <a:cubicBezTo>
                  <a:pt x="257" y="18"/>
                  <a:pt x="223" y="42"/>
                  <a:pt x="206" y="61"/>
                </a:cubicBezTo>
                <a:cubicBezTo>
                  <a:pt x="189" y="82"/>
                  <a:pt x="190" y="102"/>
                  <a:pt x="190" y="102"/>
                </a:cubicBezTo>
                <a:cubicBezTo>
                  <a:pt x="190" y="144"/>
                  <a:pt x="224" y="179"/>
                  <a:pt x="266" y="179"/>
                </a:cubicBezTo>
                <a:cubicBezTo>
                  <a:pt x="309" y="179"/>
                  <a:pt x="343" y="144"/>
                  <a:pt x="343" y="102"/>
                </a:cubicBezTo>
                <a:cubicBezTo>
                  <a:pt x="343" y="102"/>
                  <a:pt x="344" y="82"/>
                  <a:pt x="327" y="61"/>
                </a:cubicBezTo>
                <a:cubicBezTo>
                  <a:pt x="310" y="42"/>
                  <a:pt x="276" y="18"/>
                  <a:pt x="347" y="1"/>
                </a:cubicBezTo>
                <a:cubicBezTo>
                  <a:pt x="350" y="1"/>
                  <a:pt x="353" y="0"/>
                  <a:pt x="356" y="0"/>
                </a:cubicBezTo>
                <a:cubicBezTo>
                  <a:pt x="542" y="0"/>
                  <a:pt x="542" y="0"/>
                  <a:pt x="542" y="0"/>
                </a:cubicBezTo>
                <a:cubicBezTo>
                  <a:pt x="542" y="186"/>
                  <a:pt x="542" y="186"/>
                  <a:pt x="542" y="186"/>
                </a:cubicBezTo>
                <a:cubicBezTo>
                  <a:pt x="542" y="189"/>
                  <a:pt x="542" y="192"/>
                  <a:pt x="543" y="194"/>
                </a:cubicBezTo>
                <a:cubicBezTo>
                  <a:pt x="550" y="228"/>
                  <a:pt x="559" y="238"/>
                  <a:pt x="569" y="238"/>
                </a:cubicBezTo>
                <a:cubicBezTo>
                  <a:pt x="580" y="238"/>
                  <a:pt x="592" y="224"/>
                  <a:pt x="603" y="215"/>
                </a:cubicBezTo>
                <a:cubicBezTo>
                  <a:pt x="620" y="200"/>
                  <a:pt x="638" y="199"/>
                  <a:pt x="642" y="199"/>
                </a:cubicBezTo>
                <a:cubicBezTo>
                  <a:pt x="643" y="199"/>
                  <a:pt x="643" y="199"/>
                  <a:pt x="643" y="199"/>
                </a:cubicBezTo>
                <a:cubicBezTo>
                  <a:pt x="686" y="199"/>
                  <a:pt x="720" y="233"/>
                  <a:pt x="720" y="27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38" tIns="34269" rIns="68538" bIns="34269" numCol="1" anchor="t" anchorCtr="0" compatLnSpc="1"/>
          <a:lstStyle/>
          <a:p>
            <a:endParaRPr lang="ko-KR" altLang="en-US" sz="7495" dirty="0">
              <a:solidFill>
                <a:schemeClr val="bg1"/>
              </a:solidFill>
              <a:latin typeface="Lato Black"/>
              <a:ea typeface="Arial" panose="020B0604020202020204" pitchFamily="34" charset="0"/>
              <a:cs typeface="Lato Black"/>
            </a:endParaRPr>
          </a:p>
        </p:txBody>
      </p:sp>
      <p:sp>
        <p:nvSpPr>
          <p:cNvPr id="24" name="Freeform 8"/>
          <p:cNvSpPr/>
          <p:nvPr/>
        </p:nvSpPr>
        <p:spPr bwMode="auto">
          <a:xfrm rot="18900000">
            <a:off x="4539444" y="3060043"/>
            <a:ext cx="1516330" cy="1423123"/>
          </a:xfrm>
          <a:custGeom>
            <a:avLst/>
            <a:gdLst>
              <a:gd name="T0" fmla="*/ 720 w 720"/>
              <a:gd name="T1" fmla="*/ 453 h 720"/>
              <a:gd name="T2" fmla="*/ 652 w 720"/>
              <a:gd name="T3" fmla="*/ 522 h 720"/>
              <a:gd name="T4" fmla="*/ 652 w 720"/>
              <a:gd name="T5" fmla="*/ 522 h 720"/>
              <a:gd name="T6" fmla="*/ 639 w 720"/>
              <a:gd name="T7" fmla="*/ 520 h 720"/>
              <a:gd name="T8" fmla="*/ 617 w 720"/>
              <a:gd name="T9" fmla="*/ 507 h 720"/>
              <a:gd name="T10" fmla="*/ 610 w 720"/>
              <a:gd name="T11" fmla="*/ 501 h 720"/>
              <a:gd name="T12" fmla="*/ 578 w 720"/>
              <a:gd name="T13" fmla="*/ 482 h 720"/>
              <a:gd name="T14" fmla="*/ 543 w 720"/>
              <a:gd name="T15" fmla="*/ 532 h 720"/>
              <a:gd name="T16" fmla="*/ 542 w 720"/>
              <a:gd name="T17" fmla="*/ 543 h 720"/>
              <a:gd name="T18" fmla="*/ 542 w 720"/>
              <a:gd name="T19" fmla="*/ 720 h 720"/>
              <a:gd name="T20" fmla="*/ 542 w 720"/>
              <a:gd name="T21" fmla="*/ 720 h 720"/>
              <a:gd name="T22" fmla="*/ 542 w 720"/>
              <a:gd name="T23" fmla="*/ 720 h 720"/>
              <a:gd name="T24" fmla="*/ 365 w 720"/>
              <a:gd name="T25" fmla="*/ 720 h 720"/>
              <a:gd name="T26" fmla="*/ 358 w 720"/>
              <a:gd name="T27" fmla="*/ 719 h 720"/>
              <a:gd name="T28" fmla="*/ 321 w 720"/>
              <a:gd name="T29" fmla="*/ 702 h 720"/>
              <a:gd name="T30" fmla="*/ 335 w 720"/>
              <a:gd name="T31" fmla="*/ 680 h 720"/>
              <a:gd name="T32" fmla="*/ 342 w 720"/>
              <a:gd name="T33" fmla="*/ 673 h 720"/>
              <a:gd name="T34" fmla="*/ 360 w 720"/>
              <a:gd name="T35" fmla="*/ 627 h 720"/>
              <a:gd name="T36" fmla="*/ 275 w 720"/>
              <a:gd name="T37" fmla="*/ 542 h 720"/>
              <a:gd name="T38" fmla="*/ 190 w 720"/>
              <a:gd name="T39" fmla="*/ 627 h 720"/>
              <a:gd name="T40" fmla="*/ 208 w 720"/>
              <a:gd name="T41" fmla="*/ 673 h 720"/>
              <a:gd name="T42" fmla="*/ 215 w 720"/>
              <a:gd name="T43" fmla="*/ 680 h 720"/>
              <a:gd name="T44" fmla="*/ 229 w 720"/>
              <a:gd name="T45" fmla="*/ 702 h 720"/>
              <a:gd name="T46" fmla="*/ 192 w 720"/>
              <a:gd name="T47" fmla="*/ 719 h 720"/>
              <a:gd name="T48" fmla="*/ 185 w 720"/>
              <a:gd name="T49" fmla="*/ 720 h 720"/>
              <a:gd name="T50" fmla="*/ 0 w 720"/>
              <a:gd name="T51" fmla="*/ 720 h 720"/>
              <a:gd name="T52" fmla="*/ 0 w 720"/>
              <a:gd name="T53" fmla="*/ 543 h 720"/>
              <a:gd name="T54" fmla="*/ 1 w 720"/>
              <a:gd name="T55" fmla="*/ 534 h 720"/>
              <a:gd name="T56" fmla="*/ 28 w 720"/>
              <a:gd name="T57" fmla="*/ 491 h 720"/>
              <a:gd name="T58" fmla="*/ 61 w 720"/>
              <a:gd name="T59" fmla="*/ 514 h 720"/>
              <a:gd name="T60" fmla="*/ 101 w 720"/>
              <a:gd name="T61" fmla="*/ 530 h 720"/>
              <a:gd name="T62" fmla="*/ 102 w 720"/>
              <a:gd name="T63" fmla="*/ 530 h 720"/>
              <a:gd name="T64" fmla="*/ 178 w 720"/>
              <a:gd name="T65" fmla="*/ 453 h 720"/>
              <a:gd name="T66" fmla="*/ 102 w 720"/>
              <a:gd name="T67" fmla="*/ 377 h 720"/>
              <a:gd name="T68" fmla="*/ 101 w 720"/>
              <a:gd name="T69" fmla="*/ 377 h 720"/>
              <a:gd name="T70" fmla="*/ 61 w 720"/>
              <a:gd name="T71" fmla="*/ 393 h 720"/>
              <a:gd name="T72" fmla="*/ 28 w 720"/>
              <a:gd name="T73" fmla="*/ 416 h 720"/>
              <a:gd name="T74" fmla="*/ 1 w 720"/>
              <a:gd name="T75" fmla="*/ 373 h 720"/>
              <a:gd name="T76" fmla="*/ 0 w 720"/>
              <a:gd name="T77" fmla="*/ 364 h 720"/>
              <a:gd name="T78" fmla="*/ 0 w 720"/>
              <a:gd name="T79" fmla="*/ 178 h 720"/>
              <a:gd name="T80" fmla="*/ 185 w 720"/>
              <a:gd name="T81" fmla="*/ 178 h 720"/>
              <a:gd name="T82" fmla="*/ 194 w 720"/>
              <a:gd name="T83" fmla="*/ 177 h 720"/>
              <a:gd name="T84" fmla="*/ 215 w 720"/>
              <a:gd name="T85" fmla="*/ 117 h 720"/>
              <a:gd name="T86" fmla="*/ 198 w 720"/>
              <a:gd name="T87" fmla="*/ 77 h 720"/>
              <a:gd name="T88" fmla="*/ 275 w 720"/>
              <a:gd name="T89" fmla="*/ 0 h 720"/>
              <a:gd name="T90" fmla="*/ 352 w 720"/>
              <a:gd name="T91" fmla="*/ 77 h 720"/>
              <a:gd name="T92" fmla="*/ 335 w 720"/>
              <a:gd name="T93" fmla="*/ 117 h 720"/>
              <a:gd name="T94" fmla="*/ 356 w 720"/>
              <a:gd name="T95" fmla="*/ 177 h 720"/>
              <a:gd name="T96" fmla="*/ 365 w 720"/>
              <a:gd name="T97" fmla="*/ 178 h 720"/>
              <a:gd name="T98" fmla="*/ 542 w 720"/>
              <a:gd name="T99" fmla="*/ 178 h 720"/>
              <a:gd name="T100" fmla="*/ 542 w 720"/>
              <a:gd name="T101" fmla="*/ 364 h 720"/>
              <a:gd name="T102" fmla="*/ 543 w 720"/>
              <a:gd name="T103" fmla="*/ 374 h 720"/>
              <a:gd name="T104" fmla="*/ 578 w 720"/>
              <a:gd name="T105" fmla="*/ 424 h 720"/>
              <a:gd name="T106" fmla="*/ 610 w 720"/>
              <a:gd name="T107" fmla="*/ 406 h 720"/>
              <a:gd name="T108" fmla="*/ 617 w 720"/>
              <a:gd name="T109" fmla="*/ 399 h 720"/>
              <a:gd name="T110" fmla="*/ 651 w 720"/>
              <a:gd name="T111" fmla="*/ 385 h 720"/>
              <a:gd name="T112" fmla="*/ 652 w 720"/>
              <a:gd name="T113" fmla="*/ 385 h 720"/>
              <a:gd name="T114" fmla="*/ 720 w 720"/>
              <a:gd name="T115" fmla="*/ 453 h 7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720" h="720">
                <a:moveTo>
                  <a:pt x="720" y="453"/>
                </a:moveTo>
                <a:cubicBezTo>
                  <a:pt x="720" y="491"/>
                  <a:pt x="690" y="522"/>
                  <a:pt x="652" y="522"/>
                </a:cubicBezTo>
                <a:cubicBezTo>
                  <a:pt x="652" y="522"/>
                  <a:pt x="652" y="522"/>
                  <a:pt x="652" y="522"/>
                </a:cubicBezTo>
                <a:cubicBezTo>
                  <a:pt x="650" y="522"/>
                  <a:pt x="645" y="522"/>
                  <a:pt x="639" y="520"/>
                </a:cubicBezTo>
                <a:cubicBezTo>
                  <a:pt x="633" y="518"/>
                  <a:pt x="625" y="514"/>
                  <a:pt x="617" y="507"/>
                </a:cubicBezTo>
                <a:cubicBezTo>
                  <a:pt x="615" y="505"/>
                  <a:pt x="612" y="503"/>
                  <a:pt x="610" y="501"/>
                </a:cubicBezTo>
                <a:cubicBezTo>
                  <a:pt x="600" y="492"/>
                  <a:pt x="590" y="482"/>
                  <a:pt x="578" y="482"/>
                </a:cubicBezTo>
                <a:cubicBezTo>
                  <a:pt x="557" y="482"/>
                  <a:pt x="549" y="509"/>
                  <a:pt x="543" y="532"/>
                </a:cubicBezTo>
                <a:cubicBezTo>
                  <a:pt x="542" y="536"/>
                  <a:pt x="542" y="539"/>
                  <a:pt x="542" y="543"/>
                </a:cubicBezTo>
                <a:cubicBezTo>
                  <a:pt x="542" y="720"/>
                  <a:pt x="542" y="720"/>
                  <a:pt x="542" y="720"/>
                </a:cubicBezTo>
                <a:cubicBezTo>
                  <a:pt x="542" y="720"/>
                  <a:pt x="542" y="720"/>
                  <a:pt x="542" y="720"/>
                </a:cubicBezTo>
                <a:cubicBezTo>
                  <a:pt x="542" y="720"/>
                  <a:pt x="542" y="720"/>
                  <a:pt x="542" y="720"/>
                </a:cubicBezTo>
                <a:cubicBezTo>
                  <a:pt x="365" y="720"/>
                  <a:pt x="365" y="720"/>
                  <a:pt x="365" y="720"/>
                </a:cubicBezTo>
                <a:cubicBezTo>
                  <a:pt x="362" y="720"/>
                  <a:pt x="360" y="720"/>
                  <a:pt x="358" y="719"/>
                </a:cubicBezTo>
                <a:cubicBezTo>
                  <a:pt x="326" y="712"/>
                  <a:pt x="322" y="704"/>
                  <a:pt x="321" y="702"/>
                </a:cubicBezTo>
                <a:cubicBezTo>
                  <a:pt x="319" y="697"/>
                  <a:pt x="328" y="687"/>
                  <a:pt x="335" y="680"/>
                </a:cubicBezTo>
                <a:cubicBezTo>
                  <a:pt x="337" y="678"/>
                  <a:pt x="340" y="675"/>
                  <a:pt x="342" y="673"/>
                </a:cubicBezTo>
                <a:cubicBezTo>
                  <a:pt x="360" y="652"/>
                  <a:pt x="360" y="630"/>
                  <a:pt x="360" y="627"/>
                </a:cubicBezTo>
                <a:cubicBezTo>
                  <a:pt x="360" y="580"/>
                  <a:pt x="322" y="542"/>
                  <a:pt x="275" y="542"/>
                </a:cubicBezTo>
                <a:cubicBezTo>
                  <a:pt x="228" y="542"/>
                  <a:pt x="190" y="580"/>
                  <a:pt x="190" y="627"/>
                </a:cubicBezTo>
                <a:cubicBezTo>
                  <a:pt x="190" y="630"/>
                  <a:pt x="190" y="652"/>
                  <a:pt x="208" y="673"/>
                </a:cubicBezTo>
                <a:cubicBezTo>
                  <a:pt x="210" y="675"/>
                  <a:pt x="213" y="678"/>
                  <a:pt x="215" y="680"/>
                </a:cubicBezTo>
                <a:cubicBezTo>
                  <a:pt x="222" y="687"/>
                  <a:pt x="231" y="697"/>
                  <a:pt x="229" y="702"/>
                </a:cubicBezTo>
                <a:cubicBezTo>
                  <a:pt x="229" y="704"/>
                  <a:pt x="224" y="712"/>
                  <a:pt x="192" y="719"/>
                </a:cubicBezTo>
                <a:cubicBezTo>
                  <a:pt x="190" y="720"/>
                  <a:pt x="188" y="720"/>
                  <a:pt x="185" y="720"/>
                </a:cubicBezTo>
                <a:cubicBezTo>
                  <a:pt x="0" y="720"/>
                  <a:pt x="0" y="720"/>
                  <a:pt x="0" y="720"/>
                </a:cubicBezTo>
                <a:cubicBezTo>
                  <a:pt x="0" y="543"/>
                  <a:pt x="0" y="543"/>
                  <a:pt x="0" y="543"/>
                </a:cubicBezTo>
                <a:cubicBezTo>
                  <a:pt x="0" y="540"/>
                  <a:pt x="0" y="537"/>
                  <a:pt x="1" y="534"/>
                </a:cubicBezTo>
                <a:cubicBezTo>
                  <a:pt x="9" y="501"/>
                  <a:pt x="18" y="491"/>
                  <a:pt x="28" y="491"/>
                </a:cubicBezTo>
                <a:cubicBezTo>
                  <a:pt x="39" y="491"/>
                  <a:pt x="51" y="505"/>
                  <a:pt x="61" y="514"/>
                </a:cubicBezTo>
                <a:cubicBezTo>
                  <a:pt x="79" y="529"/>
                  <a:pt x="97" y="530"/>
                  <a:pt x="101" y="530"/>
                </a:cubicBezTo>
                <a:cubicBezTo>
                  <a:pt x="101" y="530"/>
                  <a:pt x="102" y="530"/>
                  <a:pt x="102" y="530"/>
                </a:cubicBezTo>
                <a:cubicBezTo>
                  <a:pt x="144" y="530"/>
                  <a:pt x="178" y="496"/>
                  <a:pt x="178" y="453"/>
                </a:cubicBezTo>
                <a:cubicBezTo>
                  <a:pt x="178" y="411"/>
                  <a:pt x="144" y="377"/>
                  <a:pt x="102" y="377"/>
                </a:cubicBezTo>
                <a:cubicBezTo>
                  <a:pt x="102" y="377"/>
                  <a:pt x="101" y="377"/>
                  <a:pt x="101" y="377"/>
                </a:cubicBezTo>
                <a:cubicBezTo>
                  <a:pt x="97" y="377"/>
                  <a:pt x="79" y="378"/>
                  <a:pt x="61" y="393"/>
                </a:cubicBezTo>
                <a:cubicBezTo>
                  <a:pt x="51" y="402"/>
                  <a:pt x="39" y="416"/>
                  <a:pt x="28" y="416"/>
                </a:cubicBezTo>
                <a:cubicBezTo>
                  <a:pt x="18" y="416"/>
                  <a:pt x="9" y="406"/>
                  <a:pt x="1" y="373"/>
                </a:cubicBezTo>
                <a:cubicBezTo>
                  <a:pt x="0" y="370"/>
                  <a:pt x="0" y="367"/>
                  <a:pt x="0" y="364"/>
                </a:cubicBezTo>
                <a:cubicBezTo>
                  <a:pt x="0" y="178"/>
                  <a:pt x="0" y="178"/>
                  <a:pt x="0" y="178"/>
                </a:cubicBezTo>
                <a:cubicBezTo>
                  <a:pt x="185" y="178"/>
                  <a:pt x="185" y="178"/>
                  <a:pt x="185" y="178"/>
                </a:cubicBezTo>
                <a:cubicBezTo>
                  <a:pt x="188" y="178"/>
                  <a:pt x="191" y="178"/>
                  <a:pt x="194" y="177"/>
                </a:cubicBezTo>
                <a:cubicBezTo>
                  <a:pt x="266" y="161"/>
                  <a:pt x="232" y="137"/>
                  <a:pt x="215" y="117"/>
                </a:cubicBezTo>
                <a:cubicBezTo>
                  <a:pt x="197" y="97"/>
                  <a:pt x="198" y="77"/>
                  <a:pt x="198" y="77"/>
                </a:cubicBezTo>
                <a:cubicBezTo>
                  <a:pt x="198" y="34"/>
                  <a:pt x="233" y="0"/>
                  <a:pt x="275" y="0"/>
                </a:cubicBezTo>
                <a:cubicBezTo>
                  <a:pt x="317" y="0"/>
                  <a:pt x="352" y="34"/>
                  <a:pt x="352" y="77"/>
                </a:cubicBezTo>
                <a:cubicBezTo>
                  <a:pt x="352" y="77"/>
                  <a:pt x="353" y="97"/>
                  <a:pt x="335" y="117"/>
                </a:cubicBezTo>
                <a:cubicBezTo>
                  <a:pt x="318" y="137"/>
                  <a:pt x="285" y="161"/>
                  <a:pt x="356" y="177"/>
                </a:cubicBezTo>
                <a:cubicBezTo>
                  <a:pt x="359" y="178"/>
                  <a:pt x="362" y="178"/>
                  <a:pt x="365" y="178"/>
                </a:cubicBezTo>
                <a:cubicBezTo>
                  <a:pt x="542" y="178"/>
                  <a:pt x="542" y="178"/>
                  <a:pt x="542" y="178"/>
                </a:cubicBezTo>
                <a:cubicBezTo>
                  <a:pt x="542" y="364"/>
                  <a:pt x="542" y="364"/>
                  <a:pt x="542" y="364"/>
                </a:cubicBezTo>
                <a:cubicBezTo>
                  <a:pt x="542" y="367"/>
                  <a:pt x="542" y="371"/>
                  <a:pt x="543" y="374"/>
                </a:cubicBezTo>
                <a:cubicBezTo>
                  <a:pt x="549" y="398"/>
                  <a:pt x="557" y="424"/>
                  <a:pt x="578" y="424"/>
                </a:cubicBezTo>
                <a:cubicBezTo>
                  <a:pt x="590" y="424"/>
                  <a:pt x="600" y="415"/>
                  <a:pt x="610" y="406"/>
                </a:cubicBezTo>
                <a:cubicBezTo>
                  <a:pt x="612" y="403"/>
                  <a:pt x="615" y="401"/>
                  <a:pt x="617" y="399"/>
                </a:cubicBezTo>
                <a:cubicBezTo>
                  <a:pt x="633" y="386"/>
                  <a:pt x="648" y="385"/>
                  <a:pt x="651" y="385"/>
                </a:cubicBezTo>
                <a:cubicBezTo>
                  <a:pt x="652" y="385"/>
                  <a:pt x="652" y="385"/>
                  <a:pt x="652" y="385"/>
                </a:cubicBezTo>
                <a:cubicBezTo>
                  <a:pt x="690" y="385"/>
                  <a:pt x="720" y="416"/>
                  <a:pt x="720" y="45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38" tIns="34269" rIns="68538" bIns="34269" numCol="1" anchor="t" anchorCtr="0" compatLnSpc="1"/>
          <a:lstStyle/>
          <a:p>
            <a:endParaRPr lang="ko-KR" altLang="en-US" sz="7495" dirty="0">
              <a:solidFill>
                <a:schemeClr val="bg1"/>
              </a:solidFill>
              <a:latin typeface="Lato Black"/>
              <a:ea typeface="Arial" panose="020B0604020202020204" pitchFamily="34" charset="0"/>
              <a:cs typeface="Lato Black"/>
            </a:endParaRPr>
          </a:p>
        </p:txBody>
      </p:sp>
      <p:sp>
        <p:nvSpPr>
          <p:cNvPr id="26" name="타원 108" descr="#clear#"/>
          <p:cNvSpPr/>
          <p:nvPr/>
        </p:nvSpPr>
        <p:spPr>
          <a:xfrm>
            <a:off x="366504" y="1086129"/>
            <a:ext cx="3614457" cy="585123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2000" b="1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PANCASILA</a:t>
            </a:r>
            <a:endParaRPr lang="en-US" altLang="ko-KR" sz="2000" b="1" dirty="0">
              <a:solidFill>
                <a:schemeClr val="tx1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7" name="矩形 26" descr="#clear#"/>
          <p:cNvSpPr/>
          <p:nvPr/>
        </p:nvSpPr>
        <p:spPr>
          <a:xfrm>
            <a:off x="489585" y="2732405"/>
            <a:ext cx="3491230" cy="26943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lnSpc>
                <a:spcPct val="150000"/>
              </a:lnSpc>
            </a:pPr>
            <a:endParaRPr lang="zh-CN" altLang="en-US" sz="1800" dirty="0">
              <a:solidFill>
                <a:schemeClr val="tx1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zh-CN" altLang="en-US" sz="1800" dirty="0">
              <a:solidFill>
                <a:schemeClr val="tx1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zh-CN" altLang="en-US" sz="1800" dirty="0">
              <a:solidFill>
                <a:schemeClr val="tx1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1800" dirty="0" smtClean="0">
                <a:solidFill>
                  <a:schemeClr val="tx1"/>
                </a:solidFill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R</a:t>
            </a:r>
            <a:r>
              <a:rPr lang="id-ID" sz="1800" dirty="0" smtClean="0">
                <a:solidFill>
                  <a:schemeClr val="tx1"/>
                </a:solidFill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umusan dan pedoman kehidupan berbangsa dan bernegara bagi seluruh rakyat Indonesia</a:t>
            </a:r>
            <a:endParaRPr lang="id-ID" sz="1800" dirty="0" smtClean="0">
              <a:solidFill>
                <a:schemeClr val="tx1"/>
              </a:solidFill>
              <a:ea typeface="Tahoma" panose="020B0604030504040204" pitchFamily="34" charset="0"/>
              <a:cs typeface="Times New Roman" panose="02020603050405020304" pitchFamily="18" charset="0"/>
              <a:sym typeface="+mn-ea"/>
            </a:endParaRPr>
          </a:p>
          <a:p>
            <a:pPr algn="ctr">
              <a:lnSpc>
                <a:spcPct val="150000"/>
              </a:lnSpc>
            </a:pPr>
            <a:endParaRPr lang="id-ID" altLang="en-US" sz="1800" dirty="0" smtClean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Times New Roman" panose="02020603050405020304" pitchFamily="18" charset="0"/>
              <a:sym typeface="+mn-ea"/>
            </a:endParaRPr>
          </a:p>
          <a:p>
            <a:pPr algn="ctr">
              <a:lnSpc>
                <a:spcPct val="150000"/>
              </a:lnSpc>
            </a:pPr>
            <a:endParaRPr lang="id-ID" altLang="en-US" sz="1800" dirty="0" smtClean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Times New Roman" panose="02020603050405020304" pitchFamily="18" charset="0"/>
              <a:sym typeface="+mn-ea"/>
            </a:endParaRPr>
          </a:p>
          <a:p>
            <a:pPr algn="ctr">
              <a:lnSpc>
                <a:spcPct val="150000"/>
              </a:lnSpc>
            </a:pPr>
            <a:endParaRPr lang="zh-CN" altLang="en-US" sz="1800" dirty="0">
              <a:solidFill>
                <a:schemeClr val="tx1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8" name="타원 108" descr="#clear#"/>
          <p:cNvSpPr/>
          <p:nvPr/>
        </p:nvSpPr>
        <p:spPr>
          <a:xfrm>
            <a:off x="8207533" y="1086129"/>
            <a:ext cx="3614457" cy="585123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2000" b="1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ETIKA</a:t>
            </a:r>
            <a:endParaRPr lang="en-US" altLang="ko-KR" sz="2000" b="1" dirty="0"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9" name="矩形 28" descr="#clear#"/>
          <p:cNvSpPr/>
          <p:nvPr/>
        </p:nvSpPr>
        <p:spPr>
          <a:xfrm>
            <a:off x="7933055" y="4124960"/>
            <a:ext cx="3807460" cy="4756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lnSpc>
                <a:spcPct val="150000"/>
              </a:lnSpc>
            </a:pPr>
            <a:endParaRPr lang="zh-CN" altLang="en-US" sz="1800" dirty="0">
              <a:solidFill>
                <a:schemeClr val="tx1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zh-CN" altLang="en-US" sz="1800" dirty="0">
              <a:solidFill>
                <a:schemeClr val="tx1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1800" dirty="0" err="1" smtClean="0">
                <a:solidFill>
                  <a:schemeClr val="tx1"/>
                </a:solidFill>
                <a:cs typeface="Times New Roman" panose="02020603050405020304" pitchFamily="18" charset="0"/>
                <a:sym typeface="+mn-ea"/>
              </a:rPr>
              <a:t>Suatu</a:t>
            </a:r>
            <a:r>
              <a:rPr lang="en-US" sz="1800" dirty="0" smtClean="0">
                <a:solidFill>
                  <a:schemeClr val="tx1"/>
                </a:solidFill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cs typeface="Times New Roman" panose="02020603050405020304" pitchFamily="18" charset="0"/>
                <a:sym typeface="+mn-ea"/>
              </a:rPr>
              <a:t>ilmu</a:t>
            </a:r>
            <a:r>
              <a:rPr lang="en-US" sz="1800" dirty="0" smtClean="0">
                <a:solidFill>
                  <a:schemeClr val="tx1"/>
                </a:solidFill>
                <a:cs typeface="Times New Roman" panose="02020603050405020304" pitchFamily="18" charset="0"/>
                <a:sym typeface="+mn-ea"/>
              </a:rPr>
              <a:t> yang </a:t>
            </a:r>
            <a:r>
              <a:rPr lang="en-US" sz="1800" dirty="0" err="1" smtClean="0">
                <a:solidFill>
                  <a:schemeClr val="tx1"/>
                </a:solidFill>
                <a:cs typeface="Times New Roman" panose="02020603050405020304" pitchFamily="18" charset="0"/>
                <a:sym typeface="+mn-ea"/>
              </a:rPr>
              <a:t>berisi</a:t>
            </a:r>
            <a:r>
              <a:rPr lang="en-US" sz="1800" dirty="0" smtClean="0">
                <a:solidFill>
                  <a:schemeClr val="tx1"/>
                </a:solidFill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cs typeface="Times New Roman" panose="02020603050405020304" pitchFamily="18" charset="0"/>
                <a:sym typeface="+mn-ea"/>
              </a:rPr>
              <a:t>tentang</a:t>
            </a:r>
            <a:r>
              <a:rPr lang="en-US" sz="1800" dirty="0" smtClean="0">
                <a:solidFill>
                  <a:schemeClr val="tx1"/>
                </a:solidFill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cs typeface="Times New Roman" panose="02020603050405020304" pitchFamily="18" charset="0"/>
                <a:sym typeface="+mn-ea"/>
              </a:rPr>
              <a:t>watak</a:t>
            </a:r>
            <a:r>
              <a:rPr lang="en-US" sz="1800" dirty="0" smtClean="0">
                <a:solidFill>
                  <a:schemeClr val="tx1"/>
                </a:solidFill>
                <a:cs typeface="Times New Roman" panose="02020603050405020304" pitchFamily="18" charset="0"/>
                <a:sym typeface="+mn-ea"/>
              </a:rPr>
              <a:t>, </a:t>
            </a:r>
            <a:r>
              <a:rPr lang="en-US" sz="1800" dirty="0" err="1" smtClean="0">
                <a:solidFill>
                  <a:schemeClr val="tx1"/>
                </a:solidFill>
                <a:cs typeface="Times New Roman" panose="02020603050405020304" pitchFamily="18" charset="0"/>
                <a:sym typeface="+mn-ea"/>
              </a:rPr>
              <a:t>perbuatan</a:t>
            </a:r>
            <a:r>
              <a:rPr lang="en-US" sz="1800" dirty="0" smtClean="0">
                <a:solidFill>
                  <a:schemeClr val="tx1"/>
                </a:solidFill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cs typeface="Times New Roman" panose="02020603050405020304" pitchFamily="18" charset="0"/>
                <a:sym typeface="+mn-ea"/>
              </a:rPr>
              <a:t>atau</a:t>
            </a:r>
            <a:r>
              <a:rPr lang="en-US" sz="1800" dirty="0" smtClean="0">
                <a:solidFill>
                  <a:schemeClr val="tx1"/>
                </a:solidFill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cs typeface="Times New Roman" panose="02020603050405020304" pitchFamily="18" charset="0"/>
                <a:sym typeface="+mn-ea"/>
              </a:rPr>
              <a:t>tingkah</a:t>
            </a:r>
            <a:r>
              <a:rPr lang="en-US" sz="1800" dirty="0" smtClean="0">
                <a:solidFill>
                  <a:schemeClr val="tx1"/>
                </a:solidFill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cs typeface="Times New Roman" panose="02020603050405020304" pitchFamily="18" charset="0"/>
                <a:sym typeface="+mn-ea"/>
              </a:rPr>
              <a:t>laku</a:t>
            </a:r>
            <a:r>
              <a:rPr lang="en-US" sz="1800" dirty="0" smtClean="0">
                <a:solidFill>
                  <a:schemeClr val="tx1"/>
                </a:solidFill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cs typeface="Times New Roman" panose="02020603050405020304" pitchFamily="18" charset="0"/>
                <a:sym typeface="+mn-ea"/>
              </a:rPr>
              <a:t>manusia</a:t>
            </a:r>
            <a:r>
              <a:rPr lang="en-US" sz="1800" dirty="0" smtClean="0">
                <a:solidFill>
                  <a:schemeClr val="tx1"/>
                </a:solidFill>
                <a:cs typeface="Times New Roman" panose="02020603050405020304" pitchFamily="18" charset="0"/>
                <a:sym typeface="+mn-ea"/>
              </a:rPr>
              <a:t>, </a:t>
            </a:r>
            <a:r>
              <a:rPr lang="en-US" sz="1800" dirty="0" err="1" smtClean="0">
                <a:solidFill>
                  <a:schemeClr val="tx1"/>
                </a:solidFill>
                <a:cs typeface="Times New Roman" panose="02020603050405020304" pitchFamily="18" charset="0"/>
                <a:sym typeface="+mn-ea"/>
              </a:rPr>
              <a:t>mana</a:t>
            </a:r>
            <a:r>
              <a:rPr lang="en-US" sz="1800" dirty="0" smtClean="0">
                <a:solidFill>
                  <a:schemeClr val="tx1"/>
                </a:solidFill>
                <a:cs typeface="Times New Roman" panose="02020603050405020304" pitchFamily="18" charset="0"/>
                <a:sym typeface="+mn-ea"/>
              </a:rPr>
              <a:t> yang </a:t>
            </a:r>
            <a:r>
              <a:rPr lang="en-US" sz="1800" dirty="0" err="1" smtClean="0">
                <a:solidFill>
                  <a:schemeClr val="tx1"/>
                </a:solidFill>
                <a:cs typeface="Times New Roman" panose="02020603050405020304" pitchFamily="18" charset="0"/>
                <a:sym typeface="+mn-ea"/>
              </a:rPr>
              <a:t>dapat</a:t>
            </a:r>
            <a:r>
              <a:rPr lang="en-US" sz="1800" dirty="0" smtClean="0">
                <a:solidFill>
                  <a:schemeClr val="tx1"/>
                </a:solidFill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cs typeface="Times New Roman" panose="02020603050405020304" pitchFamily="18" charset="0"/>
                <a:sym typeface="+mn-ea"/>
              </a:rPr>
              <a:t>di</a:t>
            </a:r>
            <a:r>
              <a:rPr lang="en-US" sz="1800" dirty="0" smtClean="0">
                <a:solidFill>
                  <a:schemeClr val="tx1"/>
                </a:solidFill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cs typeface="Times New Roman" panose="02020603050405020304" pitchFamily="18" charset="0"/>
                <a:sym typeface="+mn-ea"/>
              </a:rPr>
              <a:t>nilai</a:t>
            </a:r>
            <a:r>
              <a:rPr lang="en-US" sz="1800" dirty="0" smtClean="0">
                <a:solidFill>
                  <a:schemeClr val="tx1"/>
                </a:solidFill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cs typeface="Times New Roman" panose="02020603050405020304" pitchFamily="18" charset="0"/>
                <a:sym typeface="+mn-ea"/>
              </a:rPr>
              <a:t>baik</a:t>
            </a:r>
            <a:r>
              <a:rPr lang="en-US" sz="1800" dirty="0" smtClean="0">
                <a:solidFill>
                  <a:schemeClr val="tx1"/>
                </a:solidFill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cs typeface="Times New Roman" panose="02020603050405020304" pitchFamily="18" charset="0"/>
                <a:sym typeface="+mn-ea"/>
              </a:rPr>
              <a:t>dan</a:t>
            </a:r>
            <a:r>
              <a:rPr lang="en-US" sz="1800" dirty="0" smtClean="0">
                <a:solidFill>
                  <a:schemeClr val="tx1"/>
                </a:solidFill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cs typeface="Times New Roman" panose="02020603050405020304" pitchFamily="18" charset="0"/>
                <a:sym typeface="+mn-ea"/>
              </a:rPr>
              <a:t>mana</a:t>
            </a:r>
            <a:r>
              <a:rPr lang="en-US" sz="1800" dirty="0" smtClean="0">
                <a:solidFill>
                  <a:schemeClr val="tx1"/>
                </a:solidFill>
                <a:cs typeface="Times New Roman" panose="02020603050405020304" pitchFamily="18" charset="0"/>
                <a:sym typeface="+mn-ea"/>
              </a:rPr>
              <a:t> yang </a:t>
            </a:r>
            <a:r>
              <a:rPr lang="en-US" sz="1800" dirty="0" err="1" smtClean="0">
                <a:solidFill>
                  <a:schemeClr val="tx1"/>
                </a:solidFill>
                <a:cs typeface="Times New Roman" panose="02020603050405020304" pitchFamily="18" charset="0"/>
                <a:sym typeface="+mn-ea"/>
              </a:rPr>
              <a:t>dapat</a:t>
            </a:r>
            <a:r>
              <a:rPr lang="en-US" sz="1800" dirty="0" smtClean="0">
                <a:solidFill>
                  <a:schemeClr val="tx1"/>
                </a:solidFill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cs typeface="Times New Roman" panose="02020603050405020304" pitchFamily="18" charset="0"/>
                <a:sym typeface="+mn-ea"/>
              </a:rPr>
              <a:t>di</a:t>
            </a:r>
            <a:r>
              <a:rPr lang="en-US" sz="1800" dirty="0" smtClean="0">
                <a:solidFill>
                  <a:schemeClr val="tx1"/>
                </a:solidFill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cs typeface="Times New Roman" panose="02020603050405020304" pitchFamily="18" charset="0"/>
                <a:sym typeface="+mn-ea"/>
              </a:rPr>
              <a:t>nilai</a:t>
            </a:r>
            <a:r>
              <a:rPr lang="en-US" sz="1800" dirty="0" smtClean="0">
                <a:solidFill>
                  <a:schemeClr val="tx1"/>
                </a:solidFill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cs typeface="Times New Roman" panose="02020603050405020304" pitchFamily="18" charset="0"/>
                <a:sym typeface="+mn-ea"/>
              </a:rPr>
              <a:t>tidak</a:t>
            </a:r>
            <a:r>
              <a:rPr lang="en-US" sz="1800" dirty="0" smtClean="0">
                <a:solidFill>
                  <a:schemeClr val="tx1"/>
                </a:solidFill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cs typeface="Times New Roman" panose="02020603050405020304" pitchFamily="18" charset="0"/>
                <a:sym typeface="+mn-ea"/>
              </a:rPr>
              <a:t>baik</a:t>
            </a:r>
            <a:r>
              <a:rPr lang="en-US" sz="1800" dirty="0" smtClean="0">
                <a:solidFill>
                  <a:schemeClr val="tx1"/>
                </a:solidFill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cs typeface="Times New Roman" panose="02020603050405020304" pitchFamily="18" charset="0"/>
                <a:sym typeface="+mn-ea"/>
              </a:rPr>
              <a:t>serta</a:t>
            </a:r>
            <a:r>
              <a:rPr lang="en-US" sz="1800" dirty="0" smtClean="0">
                <a:solidFill>
                  <a:schemeClr val="tx1"/>
                </a:solidFill>
                <a:sym typeface="+mn-ea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sym typeface="+mn-ea"/>
              </a:rPr>
              <a:t>bagaimana</a:t>
            </a:r>
            <a:r>
              <a:rPr lang="en-US" sz="1800" dirty="0" smtClean="0">
                <a:solidFill>
                  <a:schemeClr val="tx1"/>
                </a:solidFill>
                <a:sym typeface="+mn-ea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sym typeface="+mn-ea"/>
              </a:rPr>
              <a:t>dan</a:t>
            </a:r>
            <a:r>
              <a:rPr lang="en-US" sz="1800" dirty="0" smtClean="0">
                <a:solidFill>
                  <a:schemeClr val="tx1"/>
                </a:solidFill>
                <a:sym typeface="+mn-ea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sym typeface="+mn-ea"/>
              </a:rPr>
              <a:t>mengapa</a:t>
            </a:r>
            <a:r>
              <a:rPr lang="en-US" sz="1800" dirty="0" smtClean="0">
                <a:solidFill>
                  <a:schemeClr val="tx1"/>
                </a:solidFill>
                <a:sym typeface="+mn-ea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sym typeface="+mn-ea"/>
              </a:rPr>
              <a:t>kita</a:t>
            </a:r>
            <a:r>
              <a:rPr lang="en-US" sz="1800" dirty="0" smtClean="0">
                <a:solidFill>
                  <a:schemeClr val="tx1"/>
                </a:solidFill>
                <a:sym typeface="+mn-ea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sym typeface="+mn-ea"/>
              </a:rPr>
              <a:t>mengikuti</a:t>
            </a:r>
            <a:r>
              <a:rPr lang="en-US" sz="1800" dirty="0" smtClean="0">
                <a:solidFill>
                  <a:schemeClr val="tx1"/>
                </a:solidFill>
                <a:sym typeface="+mn-ea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sym typeface="+mn-ea"/>
              </a:rPr>
              <a:t>suatu</a:t>
            </a:r>
            <a:r>
              <a:rPr lang="en-US" sz="1800" dirty="0" smtClean="0">
                <a:solidFill>
                  <a:schemeClr val="tx1"/>
                </a:solidFill>
                <a:sym typeface="+mn-ea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sym typeface="+mn-ea"/>
              </a:rPr>
              <a:t>ajaran</a:t>
            </a:r>
            <a:r>
              <a:rPr lang="en-US" sz="1800" dirty="0" smtClean="0">
                <a:solidFill>
                  <a:schemeClr val="tx1"/>
                </a:solidFill>
                <a:sym typeface="+mn-ea"/>
              </a:rPr>
              <a:t> moral </a:t>
            </a:r>
            <a:r>
              <a:rPr lang="en-US" sz="1800" dirty="0" err="1" smtClean="0">
                <a:solidFill>
                  <a:schemeClr val="tx1"/>
                </a:solidFill>
                <a:sym typeface="+mn-ea"/>
              </a:rPr>
              <a:t>tertentu</a:t>
            </a:r>
            <a:r>
              <a:rPr lang="en-US" sz="1800" dirty="0" smtClean="0">
                <a:solidFill>
                  <a:schemeClr val="tx1"/>
                </a:solidFill>
                <a:sym typeface="+mn-ea"/>
              </a:rPr>
              <a:t>, </a:t>
            </a:r>
            <a:r>
              <a:rPr lang="en-US" sz="1800" dirty="0" err="1" smtClean="0">
                <a:solidFill>
                  <a:schemeClr val="tx1"/>
                </a:solidFill>
                <a:sym typeface="+mn-ea"/>
              </a:rPr>
              <a:t>atau</a:t>
            </a:r>
            <a:r>
              <a:rPr lang="en-US" sz="1800" dirty="0" smtClean="0">
                <a:solidFill>
                  <a:schemeClr val="tx1"/>
                </a:solidFill>
                <a:sym typeface="+mn-ea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sym typeface="+mn-ea"/>
              </a:rPr>
              <a:t>bagaimana</a:t>
            </a:r>
            <a:r>
              <a:rPr lang="en-US" sz="1800" dirty="0" smtClean="0">
                <a:solidFill>
                  <a:schemeClr val="tx1"/>
                </a:solidFill>
                <a:sym typeface="+mn-ea"/>
              </a:rPr>
              <a:t> </a:t>
            </a:r>
            <a:r>
              <a:rPr lang="en-US" sz="1800" dirty="0" err="1" smtClean="0">
                <a:solidFill>
                  <a:schemeClr val="tx1"/>
                </a:solidFill>
                <a:sym typeface="+mn-ea"/>
              </a:rPr>
              <a:t>kita</a:t>
            </a:r>
            <a:r>
              <a:rPr lang="en-US" sz="1800" dirty="0" smtClean="0">
                <a:solidFill>
                  <a:schemeClr val="tx1"/>
                </a:solidFill>
                <a:sym typeface="+mn-ea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sym typeface="+mn-ea"/>
              </a:rPr>
              <a:t>harus</a:t>
            </a:r>
            <a:r>
              <a:rPr lang="en-US" sz="1800" dirty="0" smtClean="0">
                <a:solidFill>
                  <a:schemeClr val="tx1"/>
                </a:solidFill>
                <a:sym typeface="+mn-ea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sym typeface="+mn-ea"/>
              </a:rPr>
              <a:t>mengambil</a:t>
            </a:r>
            <a:r>
              <a:rPr lang="en-US" sz="1800" dirty="0" smtClean="0">
                <a:solidFill>
                  <a:schemeClr val="tx1"/>
                </a:solidFill>
                <a:sym typeface="+mn-ea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sym typeface="+mn-ea"/>
              </a:rPr>
              <a:t>sikap</a:t>
            </a:r>
            <a:r>
              <a:rPr lang="en-US" sz="1800" dirty="0" smtClean="0">
                <a:solidFill>
                  <a:schemeClr val="tx1"/>
                </a:solidFill>
                <a:sym typeface="+mn-ea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sym typeface="+mn-ea"/>
              </a:rPr>
              <a:t>bertanggung</a:t>
            </a:r>
            <a:r>
              <a:rPr lang="en-US" sz="1800" dirty="0" smtClean="0">
                <a:solidFill>
                  <a:schemeClr val="tx1"/>
                </a:solidFill>
                <a:sym typeface="+mn-ea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sym typeface="+mn-ea"/>
              </a:rPr>
              <a:t>jawab</a:t>
            </a:r>
            <a:r>
              <a:rPr lang="en-US" sz="1800" dirty="0" smtClean="0">
                <a:solidFill>
                  <a:schemeClr val="tx1"/>
                </a:solidFill>
                <a:sym typeface="+mn-ea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sym typeface="+mn-ea"/>
              </a:rPr>
              <a:t>berhadapan</a:t>
            </a:r>
            <a:r>
              <a:rPr lang="en-US" sz="1800" dirty="0" smtClean="0">
                <a:solidFill>
                  <a:schemeClr val="tx1"/>
                </a:solidFill>
                <a:sym typeface="+mn-ea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sym typeface="+mn-ea"/>
              </a:rPr>
              <a:t>dengan</a:t>
            </a:r>
            <a:r>
              <a:rPr lang="en-US" sz="1800" dirty="0" smtClean="0">
                <a:solidFill>
                  <a:schemeClr val="tx1"/>
                </a:solidFill>
                <a:sym typeface="+mn-ea"/>
              </a:rPr>
              <a:t> </a:t>
            </a:r>
            <a:r>
              <a:rPr lang="en-US" sz="1800" dirty="0" err="1" smtClean="0">
                <a:solidFill>
                  <a:schemeClr val="tx1"/>
                </a:solidFill>
                <a:sym typeface="+mn-ea"/>
              </a:rPr>
              <a:t>berbagai</a:t>
            </a:r>
            <a:r>
              <a:rPr lang="en-US" sz="1800" dirty="0" smtClean="0">
                <a:solidFill>
                  <a:schemeClr val="tx1"/>
                </a:solidFill>
                <a:sym typeface="+mn-ea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sym typeface="+mn-ea"/>
              </a:rPr>
              <a:t>ajaran</a:t>
            </a:r>
            <a:r>
              <a:rPr lang="en-US" sz="1800" dirty="0" smtClean="0">
                <a:solidFill>
                  <a:schemeClr val="tx1"/>
                </a:solidFill>
                <a:sym typeface="+mn-ea"/>
              </a:rPr>
              <a:t> moral </a:t>
            </a:r>
            <a:endParaRPr lang="en-US" sz="1800" dirty="0" smtClean="0">
              <a:solidFill>
                <a:schemeClr val="tx1"/>
              </a:solidFill>
              <a:cs typeface="Times New Roman" panose="02020603050405020304" pitchFamily="18" charset="0"/>
              <a:sym typeface="+mn-ea"/>
            </a:endParaRPr>
          </a:p>
          <a:p>
            <a:pPr algn="ctr">
              <a:lnSpc>
                <a:spcPct val="150000"/>
              </a:lnSpc>
            </a:pPr>
            <a:r>
              <a:rPr lang="zh-CN" altLang="en-US" sz="18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
</a:t>
            </a:r>
            <a:endParaRPr lang="zh-CN" altLang="en-US" sz="1800" dirty="0">
              <a:solidFill>
                <a:schemeClr val="tx1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zh-CN" altLang="en-US" sz="1800" dirty="0">
              <a:solidFill>
                <a:schemeClr val="tx1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" name="Rectangle 3">
            <a:hlinkClick r:id="rId1" tooltip="" action="ppaction://hlinksldjump"/>
          </p:cNvPr>
          <p:cNvSpPr/>
          <p:nvPr/>
        </p:nvSpPr>
        <p:spPr>
          <a:xfrm>
            <a:off x="3232785" y="5855335"/>
            <a:ext cx="2265680" cy="86741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>
                <a:solidFill>
                  <a:schemeClr val="tx1"/>
                </a:solidFill>
              </a:rPr>
              <a:t>Kembali</a:t>
            </a:r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标题 3" descr="#clear#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dirty="0"/>
              <a:t>Melalui Pendekatan</a:t>
            </a:r>
            <a:endParaRPr lang="en-US" altLang="zh-CN" dirty="0"/>
          </a:p>
        </p:txBody>
      </p:sp>
      <p:sp>
        <p:nvSpPr>
          <p:cNvPr id="11" name="Freeform 25"/>
          <p:cNvSpPr/>
          <p:nvPr/>
        </p:nvSpPr>
        <p:spPr bwMode="auto">
          <a:xfrm>
            <a:off x="9150482" y="1137030"/>
            <a:ext cx="772282" cy="993502"/>
          </a:xfrm>
          <a:custGeom>
            <a:avLst/>
            <a:gdLst>
              <a:gd name="T0" fmla="*/ 44 w 250"/>
              <a:gd name="T1" fmla="*/ 81 h 323"/>
              <a:gd name="T2" fmla="*/ 44 w 250"/>
              <a:gd name="T3" fmla="*/ 242 h 323"/>
              <a:gd name="T4" fmla="*/ 44 w 250"/>
              <a:gd name="T5" fmla="*/ 242 h 323"/>
              <a:gd name="T6" fmla="*/ 125 w 250"/>
              <a:gd name="T7" fmla="*/ 323 h 323"/>
              <a:gd name="T8" fmla="*/ 206 w 250"/>
              <a:gd name="T9" fmla="*/ 242 h 323"/>
              <a:gd name="T10" fmla="*/ 206 w 250"/>
              <a:gd name="T11" fmla="*/ 242 h 323"/>
              <a:gd name="T12" fmla="*/ 206 w 250"/>
              <a:gd name="T13" fmla="*/ 81 h 323"/>
              <a:gd name="T14" fmla="*/ 125 w 250"/>
              <a:gd name="T15" fmla="*/ 0 h 323"/>
              <a:gd name="T16" fmla="*/ 44 w 250"/>
              <a:gd name="T17" fmla="*/ 81 h 3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0" h="323">
                <a:moveTo>
                  <a:pt x="44" y="81"/>
                </a:moveTo>
                <a:cubicBezTo>
                  <a:pt x="0" y="125"/>
                  <a:pt x="0" y="197"/>
                  <a:pt x="44" y="242"/>
                </a:cubicBezTo>
                <a:cubicBezTo>
                  <a:pt x="44" y="242"/>
                  <a:pt x="44" y="242"/>
                  <a:pt x="44" y="242"/>
                </a:cubicBezTo>
                <a:cubicBezTo>
                  <a:pt x="125" y="323"/>
                  <a:pt x="125" y="323"/>
                  <a:pt x="125" y="323"/>
                </a:cubicBezTo>
                <a:cubicBezTo>
                  <a:pt x="206" y="242"/>
                  <a:pt x="206" y="242"/>
                  <a:pt x="206" y="242"/>
                </a:cubicBezTo>
                <a:cubicBezTo>
                  <a:pt x="206" y="242"/>
                  <a:pt x="206" y="242"/>
                  <a:pt x="206" y="242"/>
                </a:cubicBezTo>
                <a:cubicBezTo>
                  <a:pt x="250" y="197"/>
                  <a:pt x="250" y="125"/>
                  <a:pt x="206" y="81"/>
                </a:cubicBezTo>
                <a:cubicBezTo>
                  <a:pt x="125" y="0"/>
                  <a:pt x="125" y="0"/>
                  <a:pt x="125" y="0"/>
                </a:cubicBezTo>
                <a:lnTo>
                  <a:pt x="44" y="81"/>
                </a:lnTo>
                <a:close/>
              </a:path>
            </a:pathLst>
          </a:custGeom>
          <a:noFill/>
          <a:ln>
            <a:solidFill>
              <a:schemeClr val="accent1"/>
            </a:solidFill>
          </a:ln>
          <a:effectLst>
            <a:outerShdw dist="35921" dir="2700000" algn="ctr" rotWithShape="0">
              <a:srgbClr val="C7C4C4"/>
            </a:outerShdw>
          </a:effectLst>
        </p:spPr>
        <p:txBody>
          <a:bodyPr/>
          <a:lstStyle/>
          <a:p>
            <a:pPr>
              <a:defRPr/>
            </a:pPr>
            <a:endParaRPr lang="zh-CN" altLang="en-US">
              <a:ea typeface="Arial" panose="020B0604020202020204" pitchFamily="34" charset="0"/>
            </a:endParaRPr>
          </a:p>
        </p:txBody>
      </p:sp>
      <p:sp>
        <p:nvSpPr>
          <p:cNvPr id="12" name="Freeform 28"/>
          <p:cNvSpPr/>
          <p:nvPr/>
        </p:nvSpPr>
        <p:spPr bwMode="auto">
          <a:xfrm>
            <a:off x="8175526" y="1689417"/>
            <a:ext cx="702075" cy="702075"/>
          </a:xfrm>
          <a:custGeom>
            <a:avLst/>
            <a:gdLst>
              <a:gd name="T0" fmla="*/ 228 w 228"/>
              <a:gd name="T1" fmla="*/ 114 h 228"/>
              <a:gd name="T2" fmla="*/ 114 w 228"/>
              <a:gd name="T3" fmla="*/ 0 h 228"/>
              <a:gd name="T4" fmla="*/ 114 w 228"/>
              <a:gd name="T5" fmla="*/ 0 h 228"/>
              <a:gd name="T6" fmla="*/ 0 w 228"/>
              <a:gd name="T7" fmla="*/ 0 h 228"/>
              <a:gd name="T8" fmla="*/ 0 w 228"/>
              <a:gd name="T9" fmla="*/ 114 h 228"/>
              <a:gd name="T10" fmla="*/ 0 w 228"/>
              <a:gd name="T11" fmla="*/ 114 h 228"/>
              <a:gd name="T12" fmla="*/ 114 w 228"/>
              <a:gd name="T13" fmla="*/ 228 h 228"/>
              <a:gd name="T14" fmla="*/ 228 w 228"/>
              <a:gd name="T15" fmla="*/ 228 h 228"/>
              <a:gd name="T16" fmla="*/ 228 w 228"/>
              <a:gd name="T17" fmla="*/ 114 h 2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8" h="228">
                <a:moveTo>
                  <a:pt x="228" y="114"/>
                </a:moveTo>
                <a:cubicBezTo>
                  <a:pt x="228" y="51"/>
                  <a:pt x="177" y="0"/>
                  <a:pt x="114" y="0"/>
                </a:cubicBezTo>
                <a:cubicBezTo>
                  <a:pt x="114" y="0"/>
                  <a:pt x="114" y="0"/>
                  <a:pt x="114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14"/>
                  <a:pt x="0" y="114"/>
                  <a:pt x="0" y="114"/>
                </a:cubicBezTo>
                <a:cubicBezTo>
                  <a:pt x="0" y="114"/>
                  <a:pt x="0" y="114"/>
                  <a:pt x="0" y="114"/>
                </a:cubicBezTo>
                <a:cubicBezTo>
                  <a:pt x="0" y="177"/>
                  <a:pt x="51" y="228"/>
                  <a:pt x="114" y="228"/>
                </a:cubicBezTo>
                <a:cubicBezTo>
                  <a:pt x="228" y="228"/>
                  <a:pt x="228" y="228"/>
                  <a:pt x="228" y="228"/>
                </a:cubicBezTo>
                <a:lnTo>
                  <a:pt x="228" y="114"/>
                </a:lnTo>
                <a:close/>
              </a:path>
            </a:pathLst>
          </a:custGeom>
          <a:noFill/>
          <a:ln>
            <a:solidFill>
              <a:schemeClr val="accent1"/>
            </a:solidFill>
          </a:ln>
          <a:effectLst>
            <a:outerShdw dist="35921" dir="2700000" algn="ctr" rotWithShape="0">
              <a:srgbClr val="C7C4C4"/>
            </a:outerShdw>
          </a:effectLst>
        </p:spPr>
        <p:txBody>
          <a:bodyPr/>
          <a:lstStyle/>
          <a:p>
            <a:pPr>
              <a:defRPr/>
            </a:pPr>
            <a:endParaRPr lang="zh-CN" altLang="en-US">
              <a:ea typeface="Arial" panose="020B0604020202020204" pitchFamily="34" charset="0"/>
            </a:endParaRPr>
          </a:p>
        </p:txBody>
      </p:sp>
      <p:sp>
        <p:nvSpPr>
          <p:cNvPr id="13" name="Freeform 29"/>
          <p:cNvSpPr/>
          <p:nvPr/>
        </p:nvSpPr>
        <p:spPr bwMode="auto">
          <a:xfrm>
            <a:off x="7627113" y="2651127"/>
            <a:ext cx="997475" cy="770957"/>
          </a:xfrm>
          <a:custGeom>
            <a:avLst/>
            <a:gdLst>
              <a:gd name="T0" fmla="*/ 242 w 323"/>
              <a:gd name="T1" fmla="*/ 45 h 250"/>
              <a:gd name="T2" fmla="*/ 81 w 323"/>
              <a:gd name="T3" fmla="*/ 45 h 250"/>
              <a:gd name="T4" fmla="*/ 81 w 323"/>
              <a:gd name="T5" fmla="*/ 45 h 250"/>
              <a:gd name="T6" fmla="*/ 0 w 323"/>
              <a:gd name="T7" fmla="*/ 125 h 250"/>
              <a:gd name="T8" fmla="*/ 81 w 323"/>
              <a:gd name="T9" fmla="*/ 206 h 250"/>
              <a:gd name="T10" fmla="*/ 81 w 323"/>
              <a:gd name="T11" fmla="*/ 206 h 250"/>
              <a:gd name="T12" fmla="*/ 242 w 323"/>
              <a:gd name="T13" fmla="*/ 206 h 250"/>
              <a:gd name="T14" fmla="*/ 323 w 323"/>
              <a:gd name="T15" fmla="*/ 125 h 250"/>
              <a:gd name="T16" fmla="*/ 242 w 323"/>
              <a:gd name="T17" fmla="*/ 45 h 2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23" h="250">
                <a:moveTo>
                  <a:pt x="242" y="45"/>
                </a:moveTo>
                <a:cubicBezTo>
                  <a:pt x="197" y="0"/>
                  <a:pt x="125" y="0"/>
                  <a:pt x="81" y="45"/>
                </a:cubicBezTo>
                <a:cubicBezTo>
                  <a:pt x="81" y="45"/>
                  <a:pt x="81" y="45"/>
                  <a:pt x="81" y="45"/>
                </a:cubicBezTo>
                <a:cubicBezTo>
                  <a:pt x="0" y="125"/>
                  <a:pt x="0" y="125"/>
                  <a:pt x="0" y="125"/>
                </a:cubicBezTo>
                <a:cubicBezTo>
                  <a:pt x="81" y="206"/>
                  <a:pt x="81" y="206"/>
                  <a:pt x="81" y="206"/>
                </a:cubicBezTo>
                <a:cubicBezTo>
                  <a:pt x="81" y="206"/>
                  <a:pt x="81" y="206"/>
                  <a:pt x="81" y="206"/>
                </a:cubicBezTo>
                <a:cubicBezTo>
                  <a:pt x="125" y="250"/>
                  <a:pt x="197" y="250"/>
                  <a:pt x="242" y="206"/>
                </a:cubicBezTo>
                <a:cubicBezTo>
                  <a:pt x="323" y="125"/>
                  <a:pt x="323" y="125"/>
                  <a:pt x="323" y="125"/>
                </a:cubicBezTo>
                <a:lnTo>
                  <a:pt x="242" y="45"/>
                </a:lnTo>
                <a:close/>
              </a:path>
            </a:pathLst>
          </a:custGeom>
          <a:noFill/>
          <a:ln>
            <a:solidFill>
              <a:schemeClr val="accent1"/>
            </a:solidFill>
          </a:ln>
          <a:effectLst>
            <a:outerShdw dist="35921" dir="2700000" algn="ctr" rotWithShape="0">
              <a:srgbClr val="C7C4C4"/>
            </a:outerShdw>
          </a:effectLst>
        </p:spPr>
        <p:txBody>
          <a:bodyPr/>
          <a:lstStyle/>
          <a:p>
            <a:pPr>
              <a:defRPr/>
            </a:pPr>
            <a:endParaRPr lang="zh-CN" altLang="en-US">
              <a:ea typeface="Arial" panose="020B0604020202020204" pitchFamily="34" charset="0"/>
            </a:endParaRPr>
          </a:p>
        </p:txBody>
      </p:sp>
      <p:sp>
        <p:nvSpPr>
          <p:cNvPr id="14" name="Freeform 30"/>
          <p:cNvSpPr/>
          <p:nvPr/>
        </p:nvSpPr>
        <p:spPr bwMode="auto">
          <a:xfrm>
            <a:off x="10448658" y="2651127"/>
            <a:ext cx="997475" cy="770957"/>
          </a:xfrm>
          <a:custGeom>
            <a:avLst/>
            <a:gdLst>
              <a:gd name="T0" fmla="*/ 242 w 323"/>
              <a:gd name="T1" fmla="*/ 45 h 250"/>
              <a:gd name="T2" fmla="*/ 81 w 323"/>
              <a:gd name="T3" fmla="*/ 45 h 250"/>
              <a:gd name="T4" fmla="*/ 81 w 323"/>
              <a:gd name="T5" fmla="*/ 45 h 250"/>
              <a:gd name="T6" fmla="*/ 0 w 323"/>
              <a:gd name="T7" fmla="*/ 125 h 250"/>
              <a:gd name="T8" fmla="*/ 81 w 323"/>
              <a:gd name="T9" fmla="*/ 206 h 250"/>
              <a:gd name="T10" fmla="*/ 81 w 323"/>
              <a:gd name="T11" fmla="*/ 206 h 250"/>
              <a:gd name="T12" fmla="*/ 242 w 323"/>
              <a:gd name="T13" fmla="*/ 206 h 250"/>
              <a:gd name="T14" fmla="*/ 323 w 323"/>
              <a:gd name="T15" fmla="*/ 125 h 250"/>
              <a:gd name="T16" fmla="*/ 242 w 323"/>
              <a:gd name="T17" fmla="*/ 45 h 2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23" h="250">
                <a:moveTo>
                  <a:pt x="242" y="45"/>
                </a:moveTo>
                <a:cubicBezTo>
                  <a:pt x="198" y="0"/>
                  <a:pt x="126" y="0"/>
                  <a:pt x="81" y="45"/>
                </a:cubicBezTo>
                <a:cubicBezTo>
                  <a:pt x="81" y="45"/>
                  <a:pt x="81" y="45"/>
                  <a:pt x="81" y="45"/>
                </a:cubicBezTo>
                <a:cubicBezTo>
                  <a:pt x="0" y="125"/>
                  <a:pt x="0" y="125"/>
                  <a:pt x="0" y="125"/>
                </a:cubicBezTo>
                <a:cubicBezTo>
                  <a:pt x="81" y="206"/>
                  <a:pt x="81" y="206"/>
                  <a:pt x="81" y="206"/>
                </a:cubicBezTo>
                <a:cubicBezTo>
                  <a:pt x="81" y="206"/>
                  <a:pt x="81" y="206"/>
                  <a:pt x="81" y="206"/>
                </a:cubicBezTo>
                <a:cubicBezTo>
                  <a:pt x="126" y="250"/>
                  <a:pt x="198" y="250"/>
                  <a:pt x="242" y="206"/>
                </a:cubicBezTo>
                <a:cubicBezTo>
                  <a:pt x="323" y="125"/>
                  <a:pt x="323" y="125"/>
                  <a:pt x="323" y="125"/>
                </a:cubicBezTo>
                <a:lnTo>
                  <a:pt x="242" y="45"/>
                </a:lnTo>
                <a:close/>
              </a:path>
            </a:pathLst>
          </a:custGeom>
          <a:noFill/>
          <a:ln>
            <a:solidFill>
              <a:schemeClr val="accent1"/>
            </a:solidFill>
          </a:ln>
          <a:effectLst>
            <a:outerShdw dist="35921" dir="2700000" algn="ctr" rotWithShape="0">
              <a:srgbClr val="C7C4C4"/>
            </a:outerShdw>
          </a:effectLst>
        </p:spPr>
        <p:txBody>
          <a:bodyPr/>
          <a:lstStyle/>
          <a:p>
            <a:pPr>
              <a:defRPr/>
            </a:pPr>
            <a:endParaRPr lang="zh-CN" altLang="en-US">
              <a:ea typeface="Arial" panose="020B0604020202020204" pitchFamily="34" charset="0"/>
            </a:endParaRPr>
          </a:p>
        </p:txBody>
      </p:sp>
      <p:sp>
        <p:nvSpPr>
          <p:cNvPr id="15" name="Freeform 31"/>
          <p:cNvSpPr/>
          <p:nvPr/>
        </p:nvSpPr>
        <p:spPr bwMode="auto">
          <a:xfrm>
            <a:off x="10177100" y="1689417"/>
            <a:ext cx="703400" cy="702075"/>
          </a:xfrm>
          <a:custGeom>
            <a:avLst/>
            <a:gdLst>
              <a:gd name="T0" fmla="*/ 114 w 228"/>
              <a:gd name="T1" fmla="*/ 228 h 228"/>
              <a:gd name="T2" fmla="*/ 228 w 228"/>
              <a:gd name="T3" fmla="*/ 114 h 228"/>
              <a:gd name="T4" fmla="*/ 228 w 228"/>
              <a:gd name="T5" fmla="*/ 114 h 228"/>
              <a:gd name="T6" fmla="*/ 228 w 228"/>
              <a:gd name="T7" fmla="*/ 0 h 228"/>
              <a:gd name="T8" fmla="*/ 114 w 228"/>
              <a:gd name="T9" fmla="*/ 0 h 228"/>
              <a:gd name="T10" fmla="*/ 114 w 228"/>
              <a:gd name="T11" fmla="*/ 0 h 228"/>
              <a:gd name="T12" fmla="*/ 0 w 228"/>
              <a:gd name="T13" fmla="*/ 114 h 228"/>
              <a:gd name="T14" fmla="*/ 0 w 228"/>
              <a:gd name="T15" fmla="*/ 228 h 228"/>
              <a:gd name="T16" fmla="*/ 114 w 228"/>
              <a:gd name="T17" fmla="*/ 228 h 2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8" h="228">
                <a:moveTo>
                  <a:pt x="114" y="228"/>
                </a:moveTo>
                <a:cubicBezTo>
                  <a:pt x="177" y="228"/>
                  <a:pt x="228" y="177"/>
                  <a:pt x="228" y="114"/>
                </a:cubicBezTo>
                <a:cubicBezTo>
                  <a:pt x="228" y="114"/>
                  <a:pt x="228" y="114"/>
                  <a:pt x="228" y="114"/>
                </a:cubicBezTo>
                <a:cubicBezTo>
                  <a:pt x="228" y="0"/>
                  <a:pt x="228" y="0"/>
                  <a:pt x="228" y="0"/>
                </a:cubicBezTo>
                <a:cubicBezTo>
                  <a:pt x="114" y="0"/>
                  <a:pt x="114" y="0"/>
                  <a:pt x="114" y="0"/>
                </a:cubicBezTo>
                <a:cubicBezTo>
                  <a:pt x="114" y="0"/>
                  <a:pt x="114" y="0"/>
                  <a:pt x="114" y="0"/>
                </a:cubicBezTo>
                <a:cubicBezTo>
                  <a:pt x="51" y="0"/>
                  <a:pt x="0" y="51"/>
                  <a:pt x="0" y="114"/>
                </a:cubicBezTo>
                <a:cubicBezTo>
                  <a:pt x="0" y="228"/>
                  <a:pt x="0" y="228"/>
                  <a:pt x="0" y="228"/>
                </a:cubicBezTo>
                <a:lnTo>
                  <a:pt x="114" y="228"/>
                </a:lnTo>
                <a:close/>
              </a:path>
            </a:pathLst>
          </a:custGeom>
          <a:noFill/>
          <a:ln>
            <a:solidFill>
              <a:schemeClr val="accent1"/>
            </a:solidFill>
          </a:ln>
          <a:effectLst>
            <a:outerShdw dist="35921" dir="2700000" algn="ctr" rotWithShape="0">
              <a:srgbClr val="C7C4C4"/>
            </a:outerShdw>
          </a:effectLst>
        </p:spPr>
        <p:txBody>
          <a:bodyPr/>
          <a:lstStyle/>
          <a:p>
            <a:pPr>
              <a:defRPr/>
            </a:pPr>
            <a:endParaRPr lang="zh-CN" altLang="en-US">
              <a:ea typeface="Arial" panose="020B0604020202020204" pitchFamily="34" charset="0"/>
            </a:endParaRPr>
          </a:p>
        </p:txBody>
      </p:sp>
      <p:sp>
        <p:nvSpPr>
          <p:cNvPr id="16" name="Freeform 35"/>
          <p:cNvSpPr>
            <a:spLocks noEditPoints="1"/>
          </p:cNvSpPr>
          <p:nvPr/>
        </p:nvSpPr>
        <p:spPr bwMode="auto">
          <a:xfrm>
            <a:off x="10362554" y="1881494"/>
            <a:ext cx="332492" cy="325869"/>
          </a:xfrm>
          <a:custGeom>
            <a:avLst/>
            <a:gdLst>
              <a:gd name="T0" fmla="*/ 2147483646 w 108"/>
              <a:gd name="T1" fmla="*/ 2147483646 h 107"/>
              <a:gd name="T2" fmla="*/ 2147483646 w 108"/>
              <a:gd name="T3" fmla="*/ 2147483646 h 107"/>
              <a:gd name="T4" fmla="*/ 2147483646 w 108"/>
              <a:gd name="T5" fmla="*/ 2147483646 h 107"/>
              <a:gd name="T6" fmla="*/ 2147483646 w 108"/>
              <a:gd name="T7" fmla="*/ 2147483646 h 107"/>
              <a:gd name="T8" fmla="*/ 2147483646 w 108"/>
              <a:gd name="T9" fmla="*/ 2147483646 h 107"/>
              <a:gd name="T10" fmla="*/ 2147483646 w 108"/>
              <a:gd name="T11" fmla="*/ 2147483646 h 107"/>
              <a:gd name="T12" fmla="*/ 2147483646 w 108"/>
              <a:gd name="T13" fmla="*/ 2147483646 h 107"/>
              <a:gd name="T14" fmla="*/ 2147483646 w 108"/>
              <a:gd name="T15" fmla="*/ 2147483646 h 107"/>
              <a:gd name="T16" fmla="*/ 2147483646 w 108"/>
              <a:gd name="T17" fmla="*/ 2147483646 h 107"/>
              <a:gd name="T18" fmla="*/ 2147483646 w 108"/>
              <a:gd name="T19" fmla="*/ 2147483646 h 107"/>
              <a:gd name="T20" fmla="*/ 2147483646 w 108"/>
              <a:gd name="T21" fmla="*/ 2147483646 h 107"/>
              <a:gd name="T22" fmla="*/ 2147483646 w 108"/>
              <a:gd name="T23" fmla="*/ 2147483646 h 107"/>
              <a:gd name="T24" fmla="*/ 2147483646 w 108"/>
              <a:gd name="T25" fmla="*/ 2147483646 h 107"/>
              <a:gd name="T26" fmla="*/ 2147483646 w 108"/>
              <a:gd name="T27" fmla="*/ 2147483646 h 107"/>
              <a:gd name="T28" fmla="*/ 2147483646 w 108"/>
              <a:gd name="T29" fmla="*/ 2147483646 h 107"/>
              <a:gd name="T30" fmla="*/ 2147483646 w 108"/>
              <a:gd name="T31" fmla="*/ 2147483646 h 107"/>
              <a:gd name="T32" fmla="*/ 2147483646 w 108"/>
              <a:gd name="T33" fmla="*/ 2147483646 h 107"/>
              <a:gd name="T34" fmla="*/ 2147483646 w 108"/>
              <a:gd name="T35" fmla="*/ 2147483646 h 107"/>
              <a:gd name="T36" fmla="*/ 2147483646 w 108"/>
              <a:gd name="T37" fmla="*/ 2147483646 h 107"/>
              <a:gd name="T38" fmla="*/ 2147483646 w 108"/>
              <a:gd name="T39" fmla="*/ 2147483646 h 107"/>
              <a:gd name="T40" fmla="*/ 2147483646 w 108"/>
              <a:gd name="T41" fmla="*/ 2147483646 h 107"/>
              <a:gd name="T42" fmla="*/ 2147483646 w 108"/>
              <a:gd name="T43" fmla="*/ 2147483646 h 107"/>
              <a:gd name="T44" fmla="*/ 2147483646 w 108"/>
              <a:gd name="T45" fmla="*/ 2147483646 h 107"/>
              <a:gd name="T46" fmla="*/ 2147483646 w 108"/>
              <a:gd name="T47" fmla="*/ 2147483646 h 107"/>
              <a:gd name="T48" fmla="*/ 2147483646 w 108"/>
              <a:gd name="T49" fmla="*/ 2147483646 h 107"/>
              <a:gd name="T50" fmla="*/ 2147483646 w 108"/>
              <a:gd name="T51" fmla="*/ 2147483646 h 107"/>
              <a:gd name="T52" fmla="*/ 2147483646 w 108"/>
              <a:gd name="T53" fmla="*/ 2147483646 h 107"/>
              <a:gd name="T54" fmla="*/ 2147483646 w 108"/>
              <a:gd name="T55" fmla="*/ 2147483646 h 107"/>
              <a:gd name="T56" fmla="*/ 2147483646 w 108"/>
              <a:gd name="T57" fmla="*/ 2147483646 h 107"/>
              <a:gd name="T58" fmla="*/ 2147483646 w 108"/>
              <a:gd name="T59" fmla="*/ 2147483646 h 107"/>
              <a:gd name="T60" fmla="*/ 2147483646 w 108"/>
              <a:gd name="T61" fmla="*/ 2147483646 h 107"/>
              <a:gd name="T62" fmla="*/ 2147483646 w 108"/>
              <a:gd name="T63" fmla="*/ 2147483646 h 107"/>
              <a:gd name="T64" fmla="*/ 2147483646 w 108"/>
              <a:gd name="T65" fmla="*/ 2147483646 h 107"/>
              <a:gd name="T66" fmla="*/ 2147483646 w 108"/>
              <a:gd name="T67" fmla="*/ 2147483646 h 107"/>
              <a:gd name="T68" fmla="*/ 2147483646 w 108"/>
              <a:gd name="T69" fmla="*/ 2147483646 h 107"/>
              <a:gd name="T70" fmla="*/ 2147483646 w 108"/>
              <a:gd name="T71" fmla="*/ 2147483646 h 107"/>
              <a:gd name="T72" fmla="*/ 2147483646 w 108"/>
              <a:gd name="T73" fmla="*/ 2147483646 h 107"/>
              <a:gd name="T74" fmla="*/ 2147483646 w 108"/>
              <a:gd name="T75" fmla="*/ 2147483646 h 107"/>
              <a:gd name="T76" fmla="*/ 2147483646 w 108"/>
              <a:gd name="T77" fmla="*/ 2147483646 h 107"/>
              <a:gd name="T78" fmla="*/ 2147483646 w 108"/>
              <a:gd name="T79" fmla="*/ 2147483646 h 107"/>
              <a:gd name="T80" fmla="*/ 2147483646 w 108"/>
              <a:gd name="T81" fmla="*/ 2147483646 h 107"/>
              <a:gd name="T82" fmla="*/ 2147483646 w 108"/>
              <a:gd name="T83" fmla="*/ 2147483646 h 107"/>
              <a:gd name="T84" fmla="*/ 2147483646 w 108"/>
              <a:gd name="T85" fmla="*/ 2147483646 h 107"/>
              <a:gd name="T86" fmla="*/ 2147483646 w 108"/>
              <a:gd name="T87" fmla="*/ 2147483646 h 107"/>
              <a:gd name="T88" fmla="*/ 2147483646 w 108"/>
              <a:gd name="T89" fmla="*/ 2147483646 h 107"/>
              <a:gd name="T90" fmla="*/ 2147483646 w 108"/>
              <a:gd name="T91" fmla="*/ 2147483646 h 107"/>
              <a:gd name="T92" fmla="*/ 2147483646 w 108"/>
              <a:gd name="T93" fmla="*/ 2147483646 h 107"/>
              <a:gd name="T94" fmla="*/ 2147483646 w 108"/>
              <a:gd name="T95" fmla="*/ 2147483646 h 107"/>
              <a:gd name="T96" fmla="*/ 2147483646 w 108"/>
              <a:gd name="T97" fmla="*/ 2147483646 h 107"/>
              <a:gd name="T98" fmla="*/ 2147483646 w 108"/>
              <a:gd name="T99" fmla="*/ 2147483646 h 107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0" t="0" r="r" b="b"/>
            <a:pathLst>
              <a:path w="108" h="107">
                <a:moveTo>
                  <a:pt x="62" y="58"/>
                </a:moveTo>
                <a:cubicBezTo>
                  <a:pt x="106" y="73"/>
                  <a:pt x="106" y="73"/>
                  <a:pt x="106" y="73"/>
                </a:cubicBezTo>
                <a:cubicBezTo>
                  <a:pt x="107" y="73"/>
                  <a:pt x="108" y="75"/>
                  <a:pt x="107" y="76"/>
                </a:cubicBezTo>
                <a:cubicBezTo>
                  <a:pt x="107" y="77"/>
                  <a:pt x="107" y="77"/>
                  <a:pt x="106" y="77"/>
                </a:cubicBezTo>
                <a:cubicBezTo>
                  <a:pt x="94" y="84"/>
                  <a:pt x="94" y="84"/>
                  <a:pt x="94" y="84"/>
                </a:cubicBezTo>
                <a:cubicBezTo>
                  <a:pt x="103" y="94"/>
                  <a:pt x="103" y="94"/>
                  <a:pt x="103" y="94"/>
                </a:cubicBezTo>
                <a:cubicBezTo>
                  <a:pt x="104" y="94"/>
                  <a:pt x="104" y="96"/>
                  <a:pt x="103" y="97"/>
                </a:cubicBezTo>
                <a:cubicBezTo>
                  <a:pt x="103" y="97"/>
                  <a:pt x="103" y="97"/>
                  <a:pt x="103" y="97"/>
                </a:cubicBezTo>
                <a:cubicBezTo>
                  <a:pt x="98" y="102"/>
                  <a:pt x="98" y="102"/>
                  <a:pt x="98" y="102"/>
                </a:cubicBezTo>
                <a:cubicBezTo>
                  <a:pt x="97" y="103"/>
                  <a:pt x="95" y="103"/>
                  <a:pt x="94" y="102"/>
                </a:cubicBezTo>
                <a:cubicBezTo>
                  <a:pt x="94" y="102"/>
                  <a:pt x="94" y="102"/>
                  <a:pt x="94" y="102"/>
                </a:cubicBezTo>
                <a:cubicBezTo>
                  <a:pt x="85" y="93"/>
                  <a:pt x="85" y="93"/>
                  <a:pt x="85" y="93"/>
                </a:cubicBezTo>
                <a:cubicBezTo>
                  <a:pt x="78" y="106"/>
                  <a:pt x="78" y="106"/>
                  <a:pt x="78" y="106"/>
                </a:cubicBezTo>
                <a:cubicBezTo>
                  <a:pt x="78" y="107"/>
                  <a:pt x="76" y="107"/>
                  <a:pt x="75" y="107"/>
                </a:cubicBezTo>
                <a:cubicBezTo>
                  <a:pt x="74" y="106"/>
                  <a:pt x="74" y="106"/>
                  <a:pt x="74" y="105"/>
                </a:cubicBezTo>
                <a:cubicBezTo>
                  <a:pt x="59" y="62"/>
                  <a:pt x="59" y="62"/>
                  <a:pt x="59" y="62"/>
                </a:cubicBezTo>
                <a:cubicBezTo>
                  <a:pt x="59" y="60"/>
                  <a:pt x="60" y="59"/>
                  <a:pt x="61" y="58"/>
                </a:cubicBezTo>
                <a:cubicBezTo>
                  <a:pt x="61" y="58"/>
                  <a:pt x="62" y="58"/>
                  <a:pt x="62" y="58"/>
                </a:cubicBezTo>
                <a:close/>
                <a:moveTo>
                  <a:pt x="54" y="69"/>
                </a:moveTo>
                <a:cubicBezTo>
                  <a:pt x="54" y="69"/>
                  <a:pt x="54" y="69"/>
                  <a:pt x="54" y="69"/>
                </a:cubicBezTo>
                <a:cubicBezTo>
                  <a:pt x="55" y="69"/>
                  <a:pt x="56" y="70"/>
                  <a:pt x="56" y="72"/>
                </a:cubicBezTo>
                <a:cubicBezTo>
                  <a:pt x="56" y="73"/>
                  <a:pt x="55" y="74"/>
                  <a:pt x="54" y="74"/>
                </a:cubicBezTo>
                <a:cubicBezTo>
                  <a:pt x="51" y="74"/>
                  <a:pt x="48" y="74"/>
                  <a:pt x="45" y="73"/>
                </a:cubicBezTo>
                <a:cubicBezTo>
                  <a:pt x="45" y="73"/>
                  <a:pt x="45" y="73"/>
                  <a:pt x="45" y="73"/>
                </a:cubicBezTo>
                <a:cubicBezTo>
                  <a:pt x="43" y="71"/>
                  <a:pt x="40" y="70"/>
                  <a:pt x="38" y="68"/>
                </a:cubicBezTo>
                <a:cubicBezTo>
                  <a:pt x="38" y="68"/>
                  <a:pt x="38" y="68"/>
                  <a:pt x="38" y="68"/>
                </a:cubicBezTo>
                <a:cubicBezTo>
                  <a:pt x="36" y="66"/>
                  <a:pt x="35" y="63"/>
                  <a:pt x="34" y="61"/>
                </a:cubicBezTo>
                <a:cubicBezTo>
                  <a:pt x="33" y="58"/>
                  <a:pt x="32" y="56"/>
                  <a:pt x="32" y="53"/>
                </a:cubicBezTo>
                <a:cubicBezTo>
                  <a:pt x="32" y="50"/>
                  <a:pt x="33" y="47"/>
                  <a:pt x="34" y="45"/>
                </a:cubicBezTo>
                <a:cubicBezTo>
                  <a:pt x="34" y="44"/>
                  <a:pt x="34" y="44"/>
                  <a:pt x="34" y="44"/>
                </a:cubicBezTo>
                <a:cubicBezTo>
                  <a:pt x="35" y="42"/>
                  <a:pt x="36" y="39"/>
                  <a:pt x="38" y="38"/>
                </a:cubicBezTo>
                <a:cubicBezTo>
                  <a:pt x="42" y="34"/>
                  <a:pt x="48" y="31"/>
                  <a:pt x="54" y="31"/>
                </a:cubicBezTo>
                <a:cubicBezTo>
                  <a:pt x="56" y="31"/>
                  <a:pt x="59" y="32"/>
                  <a:pt x="62" y="33"/>
                </a:cubicBezTo>
                <a:cubicBezTo>
                  <a:pt x="62" y="33"/>
                  <a:pt x="62" y="33"/>
                  <a:pt x="62" y="33"/>
                </a:cubicBezTo>
                <a:cubicBezTo>
                  <a:pt x="64" y="34"/>
                  <a:pt x="67" y="36"/>
                  <a:pt x="69" y="38"/>
                </a:cubicBezTo>
                <a:cubicBezTo>
                  <a:pt x="69" y="38"/>
                  <a:pt x="69" y="38"/>
                  <a:pt x="69" y="38"/>
                </a:cubicBezTo>
                <a:cubicBezTo>
                  <a:pt x="71" y="40"/>
                  <a:pt x="72" y="42"/>
                  <a:pt x="73" y="45"/>
                </a:cubicBezTo>
                <a:cubicBezTo>
                  <a:pt x="74" y="47"/>
                  <a:pt x="75" y="50"/>
                  <a:pt x="75" y="53"/>
                </a:cubicBezTo>
                <a:cubicBezTo>
                  <a:pt x="75" y="54"/>
                  <a:pt x="74" y="55"/>
                  <a:pt x="73" y="55"/>
                </a:cubicBezTo>
                <a:cubicBezTo>
                  <a:pt x="71" y="55"/>
                  <a:pt x="70" y="54"/>
                  <a:pt x="70" y="53"/>
                </a:cubicBezTo>
                <a:cubicBezTo>
                  <a:pt x="70" y="50"/>
                  <a:pt x="70" y="48"/>
                  <a:pt x="69" y="46"/>
                </a:cubicBezTo>
                <a:cubicBezTo>
                  <a:pt x="69" y="46"/>
                  <a:pt x="69" y="46"/>
                  <a:pt x="69" y="46"/>
                </a:cubicBezTo>
                <a:cubicBezTo>
                  <a:pt x="69" y="46"/>
                  <a:pt x="69" y="46"/>
                  <a:pt x="69" y="46"/>
                </a:cubicBezTo>
                <a:cubicBezTo>
                  <a:pt x="68" y="44"/>
                  <a:pt x="67" y="43"/>
                  <a:pt x="65" y="41"/>
                </a:cubicBezTo>
                <a:cubicBezTo>
                  <a:pt x="65" y="41"/>
                  <a:pt x="65" y="41"/>
                  <a:pt x="65" y="41"/>
                </a:cubicBezTo>
                <a:cubicBezTo>
                  <a:pt x="64" y="39"/>
                  <a:pt x="62" y="38"/>
                  <a:pt x="60" y="37"/>
                </a:cubicBezTo>
                <a:cubicBezTo>
                  <a:pt x="58" y="37"/>
                  <a:pt x="56" y="36"/>
                  <a:pt x="54" y="36"/>
                </a:cubicBezTo>
                <a:cubicBezTo>
                  <a:pt x="49" y="36"/>
                  <a:pt x="45" y="38"/>
                  <a:pt x="42" y="41"/>
                </a:cubicBezTo>
                <a:cubicBezTo>
                  <a:pt x="42" y="41"/>
                  <a:pt x="42" y="41"/>
                  <a:pt x="42" y="41"/>
                </a:cubicBezTo>
                <a:cubicBezTo>
                  <a:pt x="40" y="42"/>
                  <a:pt x="39" y="44"/>
                  <a:pt x="38" y="46"/>
                </a:cubicBezTo>
                <a:cubicBezTo>
                  <a:pt x="38" y="46"/>
                  <a:pt x="38" y="46"/>
                  <a:pt x="38" y="46"/>
                </a:cubicBezTo>
                <a:cubicBezTo>
                  <a:pt x="37" y="48"/>
                  <a:pt x="37" y="50"/>
                  <a:pt x="37" y="53"/>
                </a:cubicBezTo>
                <a:cubicBezTo>
                  <a:pt x="37" y="55"/>
                  <a:pt x="37" y="57"/>
                  <a:pt x="38" y="59"/>
                </a:cubicBezTo>
                <a:cubicBezTo>
                  <a:pt x="38" y="59"/>
                  <a:pt x="38" y="59"/>
                  <a:pt x="38" y="59"/>
                </a:cubicBezTo>
                <a:cubicBezTo>
                  <a:pt x="39" y="61"/>
                  <a:pt x="40" y="63"/>
                  <a:pt x="42" y="64"/>
                </a:cubicBezTo>
                <a:cubicBezTo>
                  <a:pt x="42" y="64"/>
                  <a:pt x="42" y="64"/>
                  <a:pt x="42" y="64"/>
                </a:cubicBezTo>
                <a:cubicBezTo>
                  <a:pt x="43" y="66"/>
                  <a:pt x="45" y="67"/>
                  <a:pt x="47" y="68"/>
                </a:cubicBezTo>
                <a:cubicBezTo>
                  <a:pt x="49" y="69"/>
                  <a:pt x="51" y="69"/>
                  <a:pt x="54" y="69"/>
                </a:cubicBezTo>
                <a:close/>
                <a:moveTo>
                  <a:pt x="54" y="84"/>
                </a:moveTo>
                <a:cubicBezTo>
                  <a:pt x="54" y="84"/>
                  <a:pt x="54" y="84"/>
                  <a:pt x="54" y="84"/>
                </a:cubicBezTo>
                <a:cubicBezTo>
                  <a:pt x="55" y="84"/>
                  <a:pt x="56" y="85"/>
                  <a:pt x="56" y="86"/>
                </a:cubicBezTo>
                <a:cubicBezTo>
                  <a:pt x="56" y="88"/>
                  <a:pt x="55" y="89"/>
                  <a:pt x="54" y="89"/>
                </a:cubicBezTo>
                <a:cubicBezTo>
                  <a:pt x="49" y="89"/>
                  <a:pt x="44" y="88"/>
                  <a:pt x="40" y="86"/>
                </a:cubicBezTo>
                <a:cubicBezTo>
                  <a:pt x="35" y="84"/>
                  <a:pt x="31" y="81"/>
                  <a:pt x="28" y="78"/>
                </a:cubicBezTo>
                <a:cubicBezTo>
                  <a:pt x="25" y="75"/>
                  <a:pt x="22" y="71"/>
                  <a:pt x="20" y="67"/>
                </a:cubicBezTo>
                <a:cubicBezTo>
                  <a:pt x="20" y="66"/>
                  <a:pt x="20" y="66"/>
                  <a:pt x="20" y="66"/>
                </a:cubicBezTo>
                <a:cubicBezTo>
                  <a:pt x="19" y="62"/>
                  <a:pt x="18" y="58"/>
                  <a:pt x="18" y="53"/>
                </a:cubicBezTo>
                <a:cubicBezTo>
                  <a:pt x="18" y="48"/>
                  <a:pt x="19" y="43"/>
                  <a:pt x="20" y="39"/>
                </a:cubicBezTo>
                <a:cubicBezTo>
                  <a:pt x="20" y="39"/>
                  <a:pt x="20" y="39"/>
                  <a:pt x="20" y="39"/>
                </a:cubicBezTo>
                <a:cubicBezTo>
                  <a:pt x="22" y="35"/>
                  <a:pt x="25" y="31"/>
                  <a:pt x="28" y="27"/>
                </a:cubicBezTo>
                <a:cubicBezTo>
                  <a:pt x="31" y="24"/>
                  <a:pt x="35" y="21"/>
                  <a:pt x="40" y="19"/>
                </a:cubicBezTo>
                <a:cubicBezTo>
                  <a:pt x="40" y="19"/>
                  <a:pt x="40" y="19"/>
                  <a:pt x="40" y="19"/>
                </a:cubicBezTo>
                <a:cubicBezTo>
                  <a:pt x="44" y="18"/>
                  <a:pt x="49" y="17"/>
                  <a:pt x="54" y="17"/>
                </a:cubicBezTo>
                <a:cubicBezTo>
                  <a:pt x="58" y="17"/>
                  <a:pt x="63" y="18"/>
                  <a:pt x="67" y="19"/>
                </a:cubicBezTo>
                <a:cubicBezTo>
                  <a:pt x="67" y="19"/>
                  <a:pt x="67" y="19"/>
                  <a:pt x="67" y="19"/>
                </a:cubicBezTo>
                <a:cubicBezTo>
                  <a:pt x="72" y="21"/>
                  <a:pt x="76" y="24"/>
                  <a:pt x="79" y="27"/>
                </a:cubicBezTo>
                <a:cubicBezTo>
                  <a:pt x="82" y="31"/>
                  <a:pt x="85" y="35"/>
                  <a:pt x="87" y="39"/>
                </a:cubicBezTo>
                <a:cubicBezTo>
                  <a:pt x="87" y="39"/>
                  <a:pt x="87" y="39"/>
                  <a:pt x="87" y="39"/>
                </a:cubicBezTo>
                <a:cubicBezTo>
                  <a:pt x="89" y="43"/>
                  <a:pt x="89" y="48"/>
                  <a:pt x="89" y="53"/>
                </a:cubicBezTo>
                <a:cubicBezTo>
                  <a:pt x="89" y="54"/>
                  <a:pt x="88" y="55"/>
                  <a:pt x="87" y="55"/>
                </a:cubicBezTo>
                <a:cubicBezTo>
                  <a:pt x="86" y="55"/>
                  <a:pt x="85" y="54"/>
                  <a:pt x="85" y="53"/>
                </a:cubicBezTo>
                <a:cubicBezTo>
                  <a:pt x="85" y="49"/>
                  <a:pt x="84" y="45"/>
                  <a:pt x="82" y="41"/>
                </a:cubicBezTo>
                <a:cubicBezTo>
                  <a:pt x="82" y="41"/>
                  <a:pt x="82" y="41"/>
                  <a:pt x="82" y="41"/>
                </a:cubicBezTo>
                <a:cubicBezTo>
                  <a:pt x="81" y="37"/>
                  <a:pt x="78" y="34"/>
                  <a:pt x="76" y="31"/>
                </a:cubicBezTo>
                <a:cubicBezTo>
                  <a:pt x="73" y="28"/>
                  <a:pt x="69" y="26"/>
                  <a:pt x="65" y="24"/>
                </a:cubicBezTo>
                <a:cubicBezTo>
                  <a:pt x="62" y="23"/>
                  <a:pt x="58" y="22"/>
                  <a:pt x="54" y="22"/>
                </a:cubicBezTo>
                <a:cubicBezTo>
                  <a:pt x="49" y="22"/>
                  <a:pt x="45" y="23"/>
                  <a:pt x="42" y="24"/>
                </a:cubicBezTo>
                <a:cubicBezTo>
                  <a:pt x="42" y="24"/>
                  <a:pt x="42" y="24"/>
                  <a:pt x="42" y="24"/>
                </a:cubicBezTo>
                <a:cubicBezTo>
                  <a:pt x="38" y="26"/>
                  <a:pt x="34" y="28"/>
                  <a:pt x="32" y="31"/>
                </a:cubicBezTo>
                <a:cubicBezTo>
                  <a:pt x="29" y="34"/>
                  <a:pt x="26" y="37"/>
                  <a:pt x="25" y="41"/>
                </a:cubicBezTo>
                <a:cubicBezTo>
                  <a:pt x="23" y="44"/>
                  <a:pt x="23" y="49"/>
                  <a:pt x="23" y="53"/>
                </a:cubicBezTo>
                <a:cubicBezTo>
                  <a:pt x="23" y="57"/>
                  <a:pt x="23" y="61"/>
                  <a:pt x="25" y="65"/>
                </a:cubicBezTo>
                <a:cubicBezTo>
                  <a:pt x="25" y="65"/>
                  <a:pt x="25" y="65"/>
                  <a:pt x="25" y="65"/>
                </a:cubicBezTo>
                <a:cubicBezTo>
                  <a:pt x="26" y="68"/>
                  <a:pt x="29" y="72"/>
                  <a:pt x="32" y="75"/>
                </a:cubicBezTo>
                <a:cubicBezTo>
                  <a:pt x="34" y="78"/>
                  <a:pt x="38" y="80"/>
                  <a:pt x="42" y="81"/>
                </a:cubicBezTo>
                <a:cubicBezTo>
                  <a:pt x="45" y="83"/>
                  <a:pt x="49" y="84"/>
                  <a:pt x="54" y="84"/>
                </a:cubicBezTo>
                <a:close/>
                <a:moveTo>
                  <a:pt x="54" y="98"/>
                </a:moveTo>
                <a:cubicBezTo>
                  <a:pt x="54" y="98"/>
                  <a:pt x="54" y="98"/>
                  <a:pt x="54" y="98"/>
                </a:cubicBezTo>
                <a:cubicBezTo>
                  <a:pt x="56" y="98"/>
                  <a:pt x="58" y="100"/>
                  <a:pt x="58" y="102"/>
                </a:cubicBezTo>
                <a:cubicBezTo>
                  <a:pt x="58" y="104"/>
                  <a:pt x="56" y="106"/>
                  <a:pt x="54" y="106"/>
                </a:cubicBezTo>
                <a:cubicBezTo>
                  <a:pt x="46" y="106"/>
                  <a:pt x="40" y="104"/>
                  <a:pt x="33" y="102"/>
                </a:cubicBezTo>
                <a:cubicBezTo>
                  <a:pt x="33" y="102"/>
                  <a:pt x="33" y="102"/>
                  <a:pt x="33" y="102"/>
                </a:cubicBezTo>
                <a:cubicBezTo>
                  <a:pt x="27" y="99"/>
                  <a:pt x="21" y="95"/>
                  <a:pt x="16" y="90"/>
                </a:cubicBezTo>
                <a:cubicBezTo>
                  <a:pt x="11" y="85"/>
                  <a:pt x="7" y="80"/>
                  <a:pt x="4" y="73"/>
                </a:cubicBezTo>
                <a:cubicBezTo>
                  <a:pt x="4" y="73"/>
                  <a:pt x="4" y="73"/>
                  <a:pt x="4" y="73"/>
                </a:cubicBezTo>
                <a:cubicBezTo>
                  <a:pt x="2" y="67"/>
                  <a:pt x="0" y="60"/>
                  <a:pt x="0" y="53"/>
                </a:cubicBezTo>
                <a:cubicBezTo>
                  <a:pt x="0" y="46"/>
                  <a:pt x="2" y="39"/>
                  <a:pt x="4" y="32"/>
                </a:cubicBezTo>
                <a:cubicBezTo>
                  <a:pt x="4" y="32"/>
                  <a:pt x="4" y="32"/>
                  <a:pt x="4" y="32"/>
                </a:cubicBezTo>
                <a:cubicBezTo>
                  <a:pt x="4" y="32"/>
                  <a:pt x="4" y="32"/>
                  <a:pt x="4" y="32"/>
                </a:cubicBezTo>
                <a:cubicBezTo>
                  <a:pt x="7" y="26"/>
                  <a:pt x="11" y="20"/>
                  <a:pt x="16" y="15"/>
                </a:cubicBezTo>
                <a:cubicBezTo>
                  <a:pt x="21" y="10"/>
                  <a:pt x="27" y="6"/>
                  <a:pt x="33" y="4"/>
                </a:cubicBezTo>
                <a:cubicBezTo>
                  <a:pt x="33" y="3"/>
                  <a:pt x="33" y="3"/>
                  <a:pt x="33" y="3"/>
                </a:cubicBezTo>
                <a:cubicBezTo>
                  <a:pt x="40" y="1"/>
                  <a:pt x="46" y="0"/>
                  <a:pt x="54" y="0"/>
                </a:cubicBezTo>
                <a:cubicBezTo>
                  <a:pt x="61" y="0"/>
                  <a:pt x="68" y="1"/>
                  <a:pt x="74" y="4"/>
                </a:cubicBezTo>
                <a:cubicBezTo>
                  <a:pt x="74" y="4"/>
                  <a:pt x="74" y="4"/>
                  <a:pt x="74" y="4"/>
                </a:cubicBezTo>
                <a:cubicBezTo>
                  <a:pt x="74" y="4"/>
                  <a:pt x="74" y="4"/>
                  <a:pt x="74" y="4"/>
                </a:cubicBezTo>
                <a:cubicBezTo>
                  <a:pt x="80" y="6"/>
                  <a:pt x="86" y="10"/>
                  <a:pt x="91" y="15"/>
                </a:cubicBezTo>
                <a:cubicBezTo>
                  <a:pt x="96" y="20"/>
                  <a:pt x="100" y="26"/>
                  <a:pt x="103" y="32"/>
                </a:cubicBezTo>
                <a:cubicBezTo>
                  <a:pt x="103" y="33"/>
                  <a:pt x="103" y="33"/>
                  <a:pt x="103" y="33"/>
                </a:cubicBezTo>
                <a:cubicBezTo>
                  <a:pt x="105" y="39"/>
                  <a:pt x="107" y="46"/>
                  <a:pt x="107" y="53"/>
                </a:cubicBezTo>
                <a:cubicBezTo>
                  <a:pt x="107" y="55"/>
                  <a:pt x="105" y="57"/>
                  <a:pt x="103" y="57"/>
                </a:cubicBezTo>
                <a:cubicBezTo>
                  <a:pt x="100" y="57"/>
                  <a:pt x="99" y="55"/>
                  <a:pt x="99" y="53"/>
                </a:cubicBezTo>
                <a:cubicBezTo>
                  <a:pt x="99" y="47"/>
                  <a:pt x="97" y="41"/>
                  <a:pt x="95" y="36"/>
                </a:cubicBezTo>
                <a:cubicBezTo>
                  <a:pt x="95" y="36"/>
                  <a:pt x="95" y="36"/>
                  <a:pt x="95" y="36"/>
                </a:cubicBezTo>
                <a:cubicBezTo>
                  <a:pt x="93" y="30"/>
                  <a:pt x="90" y="25"/>
                  <a:pt x="85" y="21"/>
                </a:cubicBezTo>
                <a:cubicBezTo>
                  <a:pt x="81" y="17"/>
                  <a:pt x="76" y="13"/>
                  <a:pt x="71" y="11"/>
                </a:cubicBezTo>
                <a:cubicBezTo>
                  <a:pt x="66" y="9"/>
                  <a:pt x="60" y="8"/>
                  <a:pt x="54" y="8"/>
                </a:cubicBezTo>
                <a:cubicBezTo>
                  <a:pt x="47" y="8"/>
                  <a:pt x="42" y="9"/>
                  <a:pt x="37" y="11"/>
                </a:cubicBezTo>
                <a:cubicBezTo>
                  <a:pt x="36" y="11"/>
                  <a:pt x="36" y="11"/>
                  <a:pt x="36" y="11"/>
                </a:cubicBezTo>
                <a:cubicBezTo>
                  <a:pt x="31" y="13"/>
                  <a:pt x="26" y="17"/>
                  <a:pt x="22" y="21"/>
                </a:cubicBezTo>
                <a:cubicBezTo>
                  <a:pt x="18" y="25"/>
                  <a:pt x="14" y="30"/>
                  <a:pt x="12" y="36"/>
                </a:cubicBezTo>
                <a:cubicBezTo>
                  <a:pt x="10" y="41"/>
                  <a:pt x="9" y="47"/>
                  <a:pt x="9" y="53"/>
                </a:cubicBezTo>
                <a:cubicBezTo>
                  <a:pt x="9" y="59"/>
                  <a:pt x="10" y="65"/>
                  <a:pt x="12" y="70"/>
                </a:cubicBezTo>
                <a:cubicBezTo>
                  <a:pt x="12" y="70"/>
                  <a:pt x="12" y="70"/>
                  <a:pt x="12" y="70"/>
                </a:cubicBezTo>
                <a:cubicBezTo>
                  <a:pt x="14" y="75"/>
                  <a:pt x="18" y="80"/>
                  <a:pt x="22" y="85"/>
                </a:cubicBezTo>
                <a:cubicBezTo>
                  <a:pt x="26" y="89"/>
                  <a:pt x="31" y="92"/>
                  <a:pt x="36" y="94"/>
                </a:cubicBezTo>
                <a:cubicBezTo>
                  <a:pt x="42" y="97"/>
                  <a:pt x="47" y="98"/>
                  <a:pt x="54" y="98"/>
                </a:cubicBezTo>
                <a:close/>
                <a:moveTo>
                  <a:pt x="99" y="76"/>
                </a:moveTo>
                <a:cubicBezTo>
                  <a:pt x="99" y="76"/>
                  <a:pt x="99" y="76"/>
                  <a:pt x="99" y="76"/>
                </a:cubicBezTo>
                <a:cubicBezTo>
                  <a:pt x="65" y="65"/>
                  <a:pt x="65" y="65"/>
                  <a:pt x="65" y="65"/>
                </a:cubicBezTo>
                <a:cubicBezTo>
                  <a:pt x="77" y="98"/>
                  <a:pt x="77" y="98"/>
                  <a:pt x="77" y="98"/>
                </a:cubicBezTo>
                <a:cubicBezTo>
                  <a:pt x="82" y="88"/>
                  <a:pt x="82" y="88"/>
                  <a:pt x="82" y="88"/>
                </a:cubicBezTo>
                <a:cubicBezTo>
                  <a:pt x="82" y="88"/>
                  <a:pt x="82" y="88"/>
                  <a:pt x="82" y="88"/>
                </a:cubicBezTo>
                <a:cubicBezTo>
                  <a:pt x="82" y="87"/>
                  <a:pt x="82" y="87"/>
                  <a:pt x="83" y="87"/>
                </a:cubicBezTo>
                <a:cubicBezTo>
                  <a:pt x="84" y="86"/>
                  <a:pt x="85" y="86"/>
                  <a:pt x="86" y="87"/>
                </a:cubicBezTo>
                <a:cubicBezTo>
                  <a:pt x="96" y="97"/>
                  <a:pt x="96" y="97"/>
                  <a:pt x="96" y="97"/>
                </a:cubicBezTo>
                <a:cubicBezTo>
                  <a:pt x="98" y="95"/>
                  <a:pt x="98" y="95"/>
                  <a:pt x="98" y="95"/>
                </a:cubicBezTo>
                <a:cubicBezTo>
                  <a:pt x="88" y="85"/>
                  <a:pt x="88" y="85"/>
                  <a:pt x="88" y="85"/>
                </a:cubicBezTo>
                <a:cubicBezTo>
                  <a:pt x="88" y="85"/>
                  <a:pt x="87" y="85"/>
                  <a:pt x="87" y="85"/>
                </a:cubicBezTo>
                <a:cubicBezTo>
                  <a:pt x="87" y="83"/>
                  <a:pt x="87" y="82"/>
                  <a:pt x="88" y="81"/>
                </a:cubicBezTo>
                <a:cubicBezTo>
                  <a:pt x="99" y="76"/>
                  <a:pt x="99" y="76"/>
                  <a:pt x="99" y="7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zh-CN" altLang="en-US">
              <a:ea typeface="Arial" panose="020B0604020202020204" pitchFamily="34" charset="0"/>
            </a:endParaRPr>
          </a:p>
        </p:txBody>
      </p:sp>
      <p:sp>
        <p:nvSpPr>
          <p:cNvPr id="17" name="KSO_Shape"/>
          <p:cNvSpPr/>
          <p:nvPr/>
        </p:nvSpPr>
        <p:spPr bwMode="auto">
          <a:xfrm>
            <a:off x="8592986" y="2130532"/>
            <a:ext cx="1899422" cy="3006999"/>
          </a:xfrm>
          <a:custGeom>
            <a:avLst/>
            <a:gdLst>
              <a:gd name="T0" fmla="*/ 2147483646 w 3864"/>
              <a:gd name="T1" fmla="*/ 1817606605 h 6111"/>
              <a:gd name="T2" fmla="*/ 2147483646 w 3864"/>
              <a:gd name="T3" fmla="*/ 2147483646 h 6111"/>
              <a:gd name="T4" fmla="*/ 2147483646 w 3864"/>
              <a:gd name="T5" fmla="*/ 2147483646 h 6111"/>
              <a:gd name="T6" fmla="*/ 2147483646 w 3864"/>
              <a:gd name="T7" fmla="*/ 2147483646 h 6111"/>
              <a:gd name="T8" fmla="*/ 2147483646 w 3864"/>
              <a:gd name="T9" fmla="*/ 2147483646 h 6111"/>
              <a:gd name="T10" fmla="*/ 2147483646 w 3864"/>
              <a:gd name="T11" fmla="*/ 2147483646 h 6111"/>
              <a:gd name="T12" fmla="*/ 2147483646 w 3864"/>
              <a:gd name="T13" fmla="*/ 2147483646 h 6111"/>
              <a:gd name="T14" fmla="*/ 2147483646 w 3864"/>
              <a:gd name="T15" fmla="*/ 2147483646 h 6111"/>
              <a:gd name="T16" fmla="*/ 2147483646 w 3864"/>
              <a:gd name="T17" fmla="*/ 2147483646 h 6111"/>
              <a:gd name="T18" fmla="*/ 2147483646 w 3864"/>
              <a:gd name="T19" fmla="*/ 2147483646 h 6111"/>
              <a:gd name="T20" fmla="*/ 2147483646 w 3864"/>
              <a:gd name="T21" fmla="*/ 2147483646 h 6111"/>
              <a:gd name="T22" fmla="*/ 2147483646 w 3864"/>
              <a:gd name="T23" fmla="*/ 2147483646 h 6111"/>
              <a:gd name="T24" fmla="*/ 2147483646 w 3864"/>
              <a:gd name="T25" fmla="*/ 2147483646 h 6111"/>
              <a:gd name="T26" fmla="*/ 2147483646 w 3864"/>
              <a:gd name="T27" fmla="*/ 2147483646 h 6111"/>
              <a:gd name="T28" fmla="*/ 2147483646 w 3864"/>
              <a:gd name="T29" fmla="*/ 2147483646 h 6111"/>
              <a:gd name="T30" fmla="*/ 2147483646 w 3864"/>
              <a:gd name="T31" fmla="*/ 2147483646 h 6111"/>
              <a:gd name="T32" fmla="*/ 2147483646 w 3864"/>
              <a:gd name="T33" fmla="*/ 2147483646 h 6111"/>
              <a:gd name="T34" fmla="*/ 2147483646 w 3864"/>
              <a:gd name="T35" fmla="*/ 2147483646 h 6111"/>
              <a:gd name="T36" fmla="*/ 574134261 w 3864"/>
              <a:gd name="T37" fmla="*/ 2147483646 h 6111"/>
              <a:gd name="T38" fmla="*/ 906491754 w 3864"/>
              <a:gd name="T39" fmla="*/ 2147483646 h 6111"/>
              <a:gd name="T40" fmla="*/ 2147483646 w 3864"/>
              <a:gd name="T41" fmla="*/ 2147483646 h 6111"/>
              <a:gd name="T42" fmla="*/ 2147483646 w 3864"/>
              <a:gd name="T43" fmla="*/ 2147483646 h 6111"/>
              <a:gd name="T44" fmla="*/ 2147483646 w 3864"/>
              <a:gd name="T45" fmla="*/ 2147483646 h 6111"/>
              <a:gd name="T46" fmla="*/ 2147483646 w 3864"/>
              <a:gd name="T47" fmla="*/ 1817606605 h 6111"/>
              <a:gd name="T48" fmla="*/ 2147483646 w 3864"/>
              <a:gd name="T49" fmla="*/ 2147483646 h 6111"/>
              <a:gd name="T50" fmla="*/ 2147483646 w 3864"/>
              <a:gd name="T51" fmla="*/ 2147483646 h 6111"/>
              <a:gd name="T52" fmla="*/ 2147483646 w 3864"/>
              <a:gd name="T53" fmla="*/ 2147483646 h 6111"/>
              <a:gd name="T54" fmla="*/ 2147483646 w 3864"/>
              <a:gd name="T55" fmla="*/ 2147483646 h 6111"/>
              <a:gd name="T56" fmla="*/ 2147483646 w 3864"/>
              <a:gd name="T57" fmla="*/ 2147483646 h 6111"/>
              <a:gd name="T58" fmla="*/ 2147483646 w 3864"/>
              <a:gd name="T59" fmla="*/ 2147483646 h 6111"/>
              <a:gd name="T60" fmla="*/ 2147483646 w 3864"/>
              <a:gd name="T61" fmla="*/ 2147483646 h 6111"/>
              <a:gd name="T62" fmla="*/ 2147483646 w 3864"/>
              <a:gd name="T63" fmla="*/ 2147483646 h 6111"/>
              <a:gd name="T64" fmla="*/ 2147483646 w 3864"/>
              <a:gd name="T65" fmla="*/ 2147483646 h 6111"/>
              <a:gd name="T66" fmla="*/ 2147483646 w 3864"/>
              <a:gd name="T67" fmla="*/ 2147483646 h 6111"/>
              <a:gd name="T68" fmla="*/ 2147483646 w 3864"/>
              <a:gd name="T69" fmla="*/ 2147483646 h 6111"/>
              <a:gd name="T70" fmla="*/ 2147483646 w 3864"/>
              <a:gd name="T71" fmla="*/ 2147483646 h 6111"/>
              <a:gd name="T72" fmla="*/ 2147483646 w 3864"/>
              <a:gd name="T73" fmla="*/ 2147483646 h 6111"/>
              <a:gd name="T74" fmla="*/ 2147483646 w 3864"/>
              <a:gd name="T75" fmla="*/ 2147483646 h 6111"/>
              <a:gd name="T76" fmla="*/ 2147483646 w 3864"/>
              <a:gd name="T77" fmla="*/ 2147483646 h 6111"/>
              <a:gd name="T78" fmla="*/ 2147483646 w 3864"/>
              <a:gd name="T79" fmla="*/ 2147483646 h 6111"/>
              <a:gd name="T80" fmla="*/ 2147483646 w 3864"/>
              <a:gd name="T81" fmla="*/ 2147483646 h 6111"/>
              <a:gd name="T82" fmla="*/ 2147483646 w 3864"/>
              <a:gd name="T83" fmla="*/ 2147483646 h 6111"/>
              <a:gd name="T84" fmla="*/ 2147483646 w 3864"/>
              <a:gd name="T85" fmla="*/ 2147483646 h 6111"/>
              <a:gd name="T86" fmla="*/ 2147483646 w 3864"/>
              <a:gd name="T87" fmla="*/ 2147483646 h 6111"/>
              <a:gd name="T88" fmla="*/ 2147483646 w 3864"/>
              <a:gd name="T89" fmla="*/ 2147483646 h 6111"/>
              <a:gd name="T90" fmla="*/ 2147483646 w 3864"/>
              <a:gd name="T91" fmla="*/ 2147483646 h 6111"/>
              <a:gd name="T92" fmla="*/ 2147483646 w 3864"/>
              <a:gd name="T93" fmla="*/ 2147483646 h 6111"/>
              <a:gd name="T94" fmla="*/ 2147483646 w 3864"/>
              <a:gd name="T95" fmla="*/ 2147483646 h 6111"/>
              <a:gd name="T96" fmla="*/ 2147483646 w 3864"/>
              <a:gd name="T97" fmla="*/ 2147483646 h 6111"/>
              <a:gd name="T98" fmla="*/ 2147483646 w 3864"/>
              <a:gd name="T99" fmla="*/ 2147483646 h 6111"/>
              <a:gd name="T100" fmla="*/ 2147483646 w 3864"/>
              <a:gd name="T101" fmla="*/ 2147483646 h 6111"/>
              <a:gd name="T102" fmla="*/ 2147483646 w 3864"/>
              <a:gd name="T103" fmla="*/ 2147483646 h 6111"/>
              <a:gd name="T104" fmla="*/ 2147483646 w 3864"/>
              <a:gd name="T105" fmla="*/ 2147483646 h 6111"/>
              <a:gd name="T106" fmla="*/ 2147483646 w 3864"/>
              <a:gd name="T107" fmla="*/ 2147483646 h 6111"/>
              <a:gd name="T108" fmla="*/ 2147483646 w 3864"/>
              <a:gd name="T109" fmla="*/ 2147483646 h 6111"/>
              <a:gd name="T110" fmla="*/ 2147483646 w 3864"/>
              <a:gd name="T111" fmla="*/ 2147483646 h 6111"/>
              <a:gd name="T112" fmla="*/ 2147483646 w 3864"/>
              <a:gd name="T113" fmla="*/ 2147483646 h 6111"/>
              <a:gd name="T114" fmla="*/ 2147483646 w 3864"/>
              <a:gd name="T115" fmla="*/ 2147483646 h 6111"/>
              <a:gd name="T116" fmla="*/ 2147483646 w 3864"/>
              <a:gd name="T117" fmla="*/ 2147483646 h 6111"/>
              <a:gd name="T118" fmla="*/ 2147483646 w 3864"/>
              <a:gd name="T119" fmla="*/ 2147483646 h 611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0" t="0" r="r" b="b"/>
            <a:pathLst>
              <a:path w="3864" h="6111">
                <a:moveTo>
                  <a:pt x="1932" y="0"/>
                </a:moveTo>
                <a:lnTo>
                  <a:pt x="1932" y="0"/>
                </a:lnTo>
                <a:lnTo>
                  <a:pt x="1982" y="0"/>
                </a:lnTo>
                <a:lnTo>
                  <a:pt x="2031" y="2"/>
                </a:lnTo>
                <a:lnTo>
                  <a:pt x="2081" y="5"/>
                </a:lnTo>
                <a:lnTo>
                  <a:pt x="2129" y="9"/>
                </a:lnTo>
                <a:lnTo>
                  <a:pt x="2178" y="15"/>
                </a:lnTo>
                <a:lnTo>
                  <a:pt x="2226" y="22"/>
                </a:lnTo>
                <a:lnTo>
                  <a:pt x="2273" y="30"/>
                </a:lnTo>
                <a:lnTo>
                  <a:pt x="2321" y="39"/>
                </a:lnTo>
                <a:lnTo>
                  <a:pt x="2367" y="48"/>
                </a:lnTo>
                <a:lnTo>
                  <a:pt x="2415" y="60"/>
                </a:lnTo>
                <a:lnTo>
                  <a:pt x="2460" y="73"/>
                </a:lnTo>
                <a:lnTo>
                  <a:pt x="2507" y="87"/>
                </a:lnTo>
                <a:lnTo>
                  <a:pt x="2551" y="101"/>
                </a:lnTo>
                <a:lnTo>
                  <a:pt x="2596" y="117"/>
                </a:lnTo>
                <a:lnTo>
                  <a:pt x="2640" y="133"/>
                </a:lnTo>
                <a:lnTo>
                  <a:pt x="2683" y="152"/>
                </a:lnTo>
                <a:lnTo>
                  <a:pt x="2727" y="170"/>
                </a:lnTo>
                <a:lnTo>
                  <a:pt x="2769" y="190"/>
                </a:lnTo>
                <a:lnTo>
                  <a:pt x="2811" y="211"/>
                </a:lnTo>
                <a:lnTo>
                  <a:pt x="2853" y="233"/>
                </a:lnTo>
                <a:lnTo>
                  <a:pt x="2893" y="255"/>
                </a:lnTo>
                <a:lnTo>
                  <a:pt x="2934" y="279"/>
                </a:lnTo>
                <a:lnTo>
                  <a:pt x="2973" y="304"/>
                </a:lnTo>
                <a:lnTo>
                  <a:pt x="3012" y="329"/>
                </a:lnTo>
                <a:lnTo>
                  <a:pt x="3050" y="356"/>
                </a:lnTo>
                <a:lnTo>
                  <a:pt x="3087" y="383"/>
                </a:lnTo>
                <a:lnTo>
                  <a:pt x="3124" y="412"/>
                </a:lnTo>
                <a:lnTo>
                  <a:pt x="3160" y="441"/>
                </a:lnTo>
                <a:lnTo>
                  <a:pt x="3196" y="471"/>
                </a:lnTo>
                <a:lnTo>
                  <a:pt x="3231" y="501"/>
                </a:lnTo>
                <a:lnTo>
                  <a:pt x="3265" y="532"/>
                </a:lnTo>
                <a:lnTo>
                  <a:pt x="3297" y="565"/>
                </a:lnTo>
                <a:lnTo>
                  <a:pt x="3330" y="599"/>
                </a:lnTo>
                <a:lnTo>
                  <a:pt x="3362" y="632"/>
                </a:lnTo>
                <a:lnTo>
                  <a:pt x="3393" y="667"/>
                </a:lnTo>
                <a:lnTo>
                  <a:pt x="3423" y="702"/>
                </a:lnTo>
                <a:lnTo>
                  <a:pt x="3452" y="739"/>
                </a:lnTo>
                <a:lnTo>
                  <a:pt x="3480" y="775"/>
                </a:lnTo>
                <a:lnTo>
                  <a:pt x="3507" y="813"/>
                </a:lnTo>
                <a:lnTo>
                  <a:pt x="3534" y="852"/>
                </a:lnTo>
                <a:lnTo>
                  <a:pt x="3560" y="890"/>
                </a:lnTo>
                <a:lnTo>
                  <a:pt x="3584" y="930"/>
                </a:lnTo>
                <a:lnTo>
                  <a:pt x="3607" y="970"/>
                </a:lnTo>
                <a:lnTo>
                  <a:pt x="3631" y="1011"/>
                </a:lnTo>
                <a:lnTo>
                  <a:pt x="3653" y="1051"/>
                </a:lnTo>
                <a:lnTo>
                  <a:pt x="3674" y="1094"/>
                </a:lnTo>
                <a:lnTo>
                  <a:pt x="3693" y="1136"/>
                </a:lnTo>
                <a:lnTo>
                  <a:pt x="3712" y="1179"/>
                </a:lnTo>
                <a:lnTo>
                  <a:pt x="3729" y="1223"/>
                </a:lnTo>
                <a:lnTo>
                  <a:pt x="3747" y="1267"/>
                </a:lnTo>
                <a:lnTo>
                  <a:pt x="3762" y="1312"/>
                </a:lnTo>
                <a:lnTo>
                  <a:pt x="3777" y="1357"/>
                </a:lnTo>
                <a:lnTo>
                  <a:pt x="3791" y="1402"/>
                </a:lnTo>
                <a:lnTo>
                  <a:pt x="3802" y="1449"/>
                </a:lnTo>
                <a:lnTo>
                  <a:pt x="3814" y="1495"/>
                </a:lnTo>
                <a:lnTo>
                  <a:pt x="3824" y="1543"/>
                </a:lnTo>
                <a:lnTo>
                  <a:pt x="3834" y="1589"/>
                </a:lnTo>
                <a:lnTo>
                  <a:pt x="3842" y="1638"/>
                </a:lnTo>
                <a:lnTo>
                  <a:pt x="3848" y="1685"/>
                </a:lnTo>
                <a:lnTo>
                  <a:pt x="3853" y="1734"/>
                </a:lnTo>
                <a:lnTo>
                  <a:pt x="3858" y="1783"/>
                </a:lnTo>
                <a:lnTo>
                  <a:pt x="3862" y="1832"/>
                </a:lnTo>
                <a:lnTo>
                  <a:pt x="3863" y="1882"/>
                </a:lnTo>
                <a:lnTo>
                  <a:pt x="3864" y="1932"/>
                </a:lnTo>
                <a:lnTo>
                  <a:pt x="3863" y="1999"/>
                </a:lnTo>
                <a:lnTo>
                  <a:pt x="3859" y="2065"/>
                </a:lnTo>
                <a:lnTo>
                  <a:pt x="3853" y="2130"/>
                </a:lnTo>
                <a:lnTo>
                  <a:pt x="3845" y="2195"/>
                </a:lnTo>
                <a:lnTo>
                  <a:pt x="3836" y="2260"/>
                </a:lnTo>
                <a:lnTo>
                  <a:pt x="3823" y="2324"/>
                </a:lnTo>
                <a:lnTo>
                  <a:pt x="3809" y="2387"/>
                </a:lnTo>
                <a:lnTo>
                  <a:pt x="3793" y="2449"/>
                </a:lnTo>
                <a:lnTo>
                  <a:pt x="3776" y="2511"/>
                </a:lnTo>
                <a:lnTo>
                  <a:pt x="3755" y="2571"/>
                </a:lnTo>
                <a:lnTo>
                  <a:pt x="3733" y="2631"/>
                </a:lnTo>
                <a:lnTo>
                  <a:pt x="3709" y="2690"/>
                </a:lnTo>
                <a:lnTo>
                  <a:pt x="3683" y="2747"/>
                </a:lnTo>
                <a:lnTo>
                  <a:pt x="3656" y="2804"/>
                </a:lnTo>
                <a:lnTo>
                  <a:pt x="3626" y="2859"/>
                </a:lnTo>
                <a:lnTo>
                  <a:pt x="3596" y="2914"/>
                </a:lnTo>
                <a:lnTo>
                  <a:pt x="3566" y="2963"/>
                </a:lnTo>
                <a:lnTo>
                  <a:pt x="3534" y="3011"/>
                </a:lnTo>
                <a:lnTo>
                  <a:pt x="3502" y="3058"/>
                </a:lnTo>
                <a:lnTo>
                  <a:pt x="3467" y="3103"/>
                </a:lnTo>
                <a:lnTo>
                  <a:pt x="3432" y="3148"/>
                </a:lnTo>
                <a:lnTo>
                  <a:pt x="3395" y="3193"/>
                </a:lnTo>
                <a:lnTo>
                  <a:pt x="3358" y="3234"/>
                </a:lnTo>
                <a:lnTo>
                  <a:pt x="3318" y="3276"/>
                </a:lnTo>
                <a:lnTo>
                  <a:pt x="3278" y="3317"/>
                </a:lnTo>
                <a:lnTo>
                  <a:pt x="3237" y="3356"/>
                </a:lnTo>
                <a:lnTo>
                  <a:pt x="3194" y="3393"/>
                </a:lnTo>
                <a:lnTo>
                  <a:pt x="3150" y="3431"/>
                </a:lnTo>
                <a:lnTo>
                  <a:pt x="3106" y="3465"/>
                </a:lnTo>
                <a:lnTo>
                  <a:pt x="3059" y="3500"/>
                </a:lnTo>
                <a:lnTo>
                  <a:pt x="3013" y="3533"/>
                </a:lnTo>
                <a:lnTo>
                  <a:pt x="2965" y="3564"/>
                </a:lnTo>
                <a:lnTo>
                  <a:pt x="2965" y="3763"/>
                </a:lnTo>
                <a:lnTo>
                  <a:pt x="3040" y="3756"/>
                </a:lnTo>
                <a:lnTo>
                  <a:pt x="3184" y="3744"/>
                </a:lnTo>
                <a:lnTo>
                  <a:pt x="3240" y="3879"/>
                </a:lnTo>
                <a:lnTo>
                  <a:pt x="3257" y="3921"/>
                </a:lnTo>
                <a:lnTo>
                  <a:pt x="3272" y="3961"/>
                </a:lnTo>
                <a:lnTo>
                  <a:pt x="3283" y="4003"/>
                </a:lnTo>
                <a:lnTo>
                  <a:pt x="3293" y="4044"/>
                </a:lnTo>
                <a:lnTo>
                  <a:pt x="3301" y="4084"/>
                </a:lnTo>
                <a:lnTo>
                  <a:pt x="3305" y="4125"/>
                </a:lnTo>
                <a:lnTo>
                  <a:pt x="3309" y="4166"/>
                </a:lnTo>
                <a:lnTo>
                  <a:pt x="3310" y="4206"/>
                </a:lnTo>
                <a:lnTo>
                  <a:pt x="3309" y="4248"/>
                </a:lnTo>
                <a:lnTo>
                  <a:pt x="3305" y="4289"/>
                </a:lnTo>
                <a:lnTo>
                  <a:pt x="3300" y="4329"/>
                </a:lnTo>
                <a:lnTo>
                  <a:pt x="3292" y="4370"/>
                </a:lnTo>
                <a:lnTo>
                  <a:pt x="3282" y="4409"/>
                </a:lnTo>
                <a:lnTo>
                  <a:pt x="3269" y="4449"/>
                </a:lnTo>
                <a:lnTo>
                  <a:pt x="3256" y="4487"/>
                </a:lnTo>
                <a:lnTo>
                  <a:pt x="3239" y="4527"/>
                </a:lnTo>
                <a:lnTo>
                  <a:pt x="3224" y="4560"/>
                </a:lnTo>
                <a:lnTo>
                  <a:pt x="3240" y="4600"/>
                </a:lnTo>
                <a:lnTo>
                  <a:pt x="3257" y="4642"/>
                </a:lnTo>
                <a:lnTo>
                  <a:pt x="3272" y="4682"/>
                </a:lnTo>
                <a:lnTo>
                  <a:pt x="3283" y="4724"/>
                </a:lnTo>
                <a:lnTo>
                  <a:pt x="3293" y="4765"/>
                </a:lnTo>
                <a:lnTo>
                  <a:pt x="3301" y="4805"/>
                </a:lnTo>
                <a:lnTo>
                  <a:pt x="3305" y="4846"/>
                </a:lnTo>
                <a:lnTo>
                  <a:pt x="3309" y="4888"/>
                </a:lnTo>
                <a:lnTo>
                  <a:pt x="3310" y="4927"/>
                </a:lnTo>
                <a:lnTo>
                  <a:pt x="3309" y="4969"/>
                </a:lnTo>
                <a:lnTo>
                  <a:pt x="3305" y="5010"/>
                </a:lnTo>
                <a:lnTo>
                  <a:pt x="3300" y="5050"/>
                </a:lnTo>
                <a:lnTo>
                  <a:pt x="3292" y="5091"/>
                </a:lnTo>
                <a:lnTo>
                  <a:pt x="3282" y="5130"/>
                </a:lnTo>
                <a:lnTo>
                  <a:pt x="3269" y="5170"/>
                </a:lnTo>
                <a:lnTo>
                  <a:pt x="3256" y="5209"/>
                </a:lnTo>
                <a:lnTo>
                  <a:pt x="3239" y="5248"/>
                </a:lnTo>
                <a:lnTo>
                  <a:pt x="3191" y="5356"/>
                </a:lnTo>
                <a:lnTo>
                  <a:pt x="3073" y="5366"/>
                </a:lnTo>
                <a:lnTo>
                  <a:pt x="886" y="5559"/>
                </a:lnTo>
                <a:lnTo>
                  <a:pt x="735" y="5573"/>
                </a:lnTo>
                <a:lnTo>
                  <a:pt x="681" y="5430"/>
                </a:lnTo>
                <a:lnTo>
                  <a:pt x="668" y="5395"/>
                </a:lnTo>
                <a:lnTo>
                  <a:pt x="656" y="5359"/>
                </a:lnTo>
                <a:lnTo>
                  <a:pt x="646" y="5323"/>
                </a:lnTo>
                <a:lnTo>
                  <a:pt x="636" y="5286"/>
                </a:lnTo>
                <a:lnTo>
                  <a:pt x="628" y="5249"/>
                </a:lnTo>
                <a:lnTo>
                  <a:pt x="623" y="5210"/>
                </a:lnTo>
                <a:lnTo>
                  <a:pt x="618" y="5172"/>
                </a:lnTo>
                <a:lnTo>
                  <a:pt x="616" y="5133"/>
                </a:lnTo>
                <a:lnTo>
                  <a:pt x="614" y="5091"/>
                </a:lnTo>
                <a:lnTo>
                  <a:pt x="617" y="5049"/>
                </a:lnTo>
                <a:lnTo>
                  <a:pt x="621" y="5006"/>
                </a:lnTo>
                <a:lnTo>
                  <a:pt x="628" y="4963"/>
                </a:lnTo>
                <a:lnTo>
                  <a:pt x="633" y="4941"/>
                </a:lnTo>
                <a:lnTo>
                  <a:pt x="638" y="4919"/>
                </a:lnTo>
                <a:lnTo>
                  <a:pt x="645" y="4897"/>
                </a:lnTo>
                <a:lnTo>
                  <a:pt x="652" y="4875"/>
                </a:lnTo>
                <a:lnTo>
                  <a:pt x="659" y="4853"/>
                </a:lnTo>
                <a:lnTo>
                  <a:pt x="668" y="4831"/>
                </a:lnTo>
                <a:lnTo>
                  <a:pt x="677" y="4808"/>
                </a:lnTo>
                <a:lnTo>
                  <a:pt x="688" y="4786"/>
                </a:lnTo>
                <a:lnTo>
                  <a:pt x="700" y="4759"/>
                </a:lnTo>
                <a:lnTo>
                  <a:pt x="681" y="4709"/>
                </a:lnTo>
                <a:lnTo>
                  <a:pt x="668" y="4674"/>
                </a:lnTo>
                <a:lnTo>
                  <a:pt x="656" y="4638"/>
                </a:lnTo>
                <a:lnTo>
                  <a:pt x="646" y="4602"/>
                </a:lnTo>
                <a:lnTo>
                  <a:pt x="636" y="4565"/>
                </a:lnTo>
                <a:lnTo>
                  <a:pt x="628" y="4528"/>
                </a:lnTo>
                <a:lnTo>
                  <a:pt x="623" y="4489"/>
                </a:lnTo>
                <a:lnTo>
                  <a:pt x="618" y="4451"/>
                </a:lnTo>
                <a:lnTo>
                  <a:pt x="616" y="4412"/>
                </a:lnTo>
                <a:lnTo>
                  <a:pt x="614" y="4370"/>
                </a:lnTo>
                <a:lnTo>
                  <a:pt x="617" y="4327"/>
                </a:lnTo>
                <a:lnTo>
                  <a:pt x="621" y="4285"/>
                </a:lnTo>
                <a:lnTo>
                  <a:pt x="628" y="4242"/>
                </a:lnTo>
                <a:lnTo>
                  <a:pt x="633" y="4220"/>
                </a:lnTo>
                <a:lnTo>
                  <a:pt x="638" y="4198"/>
                </a:lnTo>
                <a:lnTo>
                  <a:pt x="645" y="4176"/>
                </a:lnTo>
                <a:lnTo>
                  <a:pt x="652" y="4154"/>
                </a:lnTo>
                <a:lnTo>
                  <a:pt x="659" y="4132"/>
                </a:lnTo>
                <a:lnTo>
                  <a:pt x="668" y="4110"/>
                </a:lnTo>
                <a:lnTo>
                  <a:pt x="677" y="4087"/>
                </a:lnTo>
                <a:lnTo>
                  <a:pt x="688" y="4064"/>
                </a:lnTo>
                <a:lnTo>
                  <a:pt x="736" y="3960"/>
                </a:lnTo>
                <a:lnTo>
                  <a:pt x="851" y="3950"/>
                </a:lnTo>
                <a:lnTo>
                  <a:pt x="934" y="3943"/>
                </a:lnTo>
                <a:lnTo>
                  <a:pt x="934" y="3586"/>
                </a:lnTo>
                <a:lnTo>
                  <a:pt x="885" y="3555"/>
                </a:lnTo>
                <a:lnTo>
                  <a:pt x="836" y="3522"/>
                </a:lnTo>
                <a:lnTo>
                  <a:pt x="789" y="3489"/>
                </a:lnTo>
                <a:lnTo>
                  <a:pt x="742" y="3454"/>
                </a:lnTo>
                <a:lnTo>
                  <a:pt x="697" y="3417"/>
                </a:lnTo>
                <a:lnTo>
                  <a:pt x="653" y="3378"/>
                </a:lnTo>
                <a:lnTo>
                  <a:pt x="610" y="3340"/>
                </a:lnTo>
                <a:lnTo>
                  <a:pt x="568" y="3299"/>
                </a:lnTo>
                <a:lnTo>
                  <a:pt x="527" y="3258"/>
                </a:lnTo>
                <a:lnTo>
                  <a:pt x="488" y="3215"/>
                </a:lnTo>
                <a:lnTo>
                  <a:pt x="450" y="3170"/>
                </a:lnTo>
                <a:lnTo>
                  <a:pt x="414" y="3125"/>
                </a:lnTo>
                <a:lnTo>
                  <a:pt x="378" y="3079"/>
                </a:lnTo>
                <a:lnTo>
                  <a:pt x="344" y="3031"/>
                </a:lnTo>
                <a:lnTo>
                  <a:pt x="311" y="2982"/>
                </a:lnTo>
                <a:lnTo>
                  <a:pt x="280" y="2934"/>
                </a:lnTo>
                <a:lnTo>
                  <a:pt x="248" y="2878"/>
                </a:lnTo>
                <a:lnTo>
                  <a:pt x="217" y="2821"/>
                </a:lnTo>
                <a:lnTo>
                  <a:pt x="188" y="2763"/>
                </a:lnTo>
                <a:lnTo>
                  <a:pt x="162" y="2705"/>
                </a:lnTo>
                <a:lnTo>
                  <a:pt x="136" y="2644"/>
                </a:lnTo>
                <a:lnTo>
                  <a:pt x="113" y="2584"/>
                </a:lnTo>
                <a:lnTo>
                  <a:pt x="92" y="2523"/>
                </a:lnTo>
                <a:lnTo>
                  <a:pt x="73" y="2460"/>
                </a:lnTo>
                <a:lnTo>
                  <a:pt x="56" y="2396"/>
                </a:lnTo>
                <a:lnTo>
                  <a:pt x="42" y="2332"/>
                </a:lnTo>
                <a:lnTo>
                  <a:pt x="29" y="2267"/>
                </a:lnTo>
                <a:lnTo>
                  <a:pt x="19" y="2201"/>
                </a:lnTo>
                <a:lnTo>
                  <a:pt x="11" y="2135"/>
                </a:lnTo>
                <a:lnTo>
                  <a:pt x="5" y="2067"/>
                </a:lnTo>
                <a:lnTo>
                  <a:pt x="1" y="2000"/>
                </a:lnTo>
                <a:lnTo>
                  <a:pt x="0" y="1932"/>
                </a:lnTo>
                <a:lnTo>
                  <a:pt x="0" y="1882"/>
                </a:lnTo>
                <a:lnTo>
                  <a:pt x="3" y="1832"/>
                </a:lnTo>
                <a:lnTo>
                  <a:pt x="5" y="1783"/>
                </a:lnTo>
                <a:lnTo>
                  <a:pt x="10" y="1734"/>
                </a:lnTo>
                <a:lnTo>
                  <a:pt x="15" y="1685"/>
                </a:lnTo>
                <a:lnTo>
                  <a:pt x="22" y="1638"/>
                </a:lnTo>
                <a:lnTo>
                  <a:pt x="30" y="1589"/>
                </a:lnTo>
                <a:lnTo>
                  <a:pt x="39" y="1543"/>
                </a:lnTo>
                <a:lnTo>
                  <a:pt x="49" y="1495"/>
                </a:lnTo>
                <a:lnTo>
                  <a:pt x="61" y="1449"/>
                </a:lnTo>
                <a:lnTo>
                  <a:pt x="73" y="1402"/>
                </a:lnTo>
                <a:lnTo>
                  <a:pt x="86" y="1357"/>
                </a:lnTo>
                <a:lnTo>
                  <a:pt x="101" y="1312"/>
                </a:lnTo>
                <a:lnTo>
                  <a:pt x="118" y="1267"/>
                </a:lnTo>
                <a:lnTo>
                  <a:pt x="134" y="1223"/>
                </a:lnTo>
                <a:lnTo>
                  <a:pt x="151" y="1179"/>
                </a:lnTo>
                <a:lnTo>
                  <a:pt x="171" y="1136"/>
                </a:lnTo>
                <a:lnTo>
                  <a:pt x="191" y="1094"/>
                </a:lnTo>
                <a:lnTo>
                  <a:pt x="212" y="1051"/>
                </a:lnTo>
                <a:lnTo>
                  <a:pt x="232" y="1011"/>
                </a:lnTo>
                <a:lnTo>
                  <a:pt x="256" y="970"/>
                </a:lnTo>
                <a:lnTo>
                  <a:pt x="279" y="930"/>
                </a:lnTo>
                <a:lnTo>
                  <a:pt x="304" y="890"/>
                </a:lnTo>
                <a:lnTo>
                  <a:pt x="330" y="852"/>
                </a:lnTo>
                <a:lnTo>
                  <a:pt x="357" y="813"/>
                </a:lnTo>
                <a:lnTo>
                  <a:pt x="383" y="775"/>
                </a:lnTo>
                <a:lnTo>
                  <a:pt x="411" y="739"/>
                </a:lnTo>
                <a:lnTo>
                  <a:pt x="441" y="702"/>
                </a:lnTo>
                <a:lnTo>
                  <a:pt x="470" y="667"/>
                </a:lnTo>
                <a:lnTo>
                  <a:pt x="502" y="632"/>
                </a:lnTo>
                <a:lnTo>
                  <a:pt x="533" y="599"/>
                </a:lnTo>
                <a:lnTo>
                  <a:pt x="566" y="565"/>
                </a:lnTo>
                <a:lnTo>
                  <a:pt x="599" y="532"/>
                </a:lnTo>
                <a:lnTo>
                  <a:pt x="633" y="501"/>
                </a:lnTo>
                <a:lnTo>
                  <a:pt x="668" y="471"/>
                </a:lnTo>
                <a:lnTo>
                  <a:pt x="703" y="441"/>
                </a:lnTo>
                <a:lnTo>
                  <a:pt x="739" y="412"/>
                </a:lnTo>
                <a:lnTo>
                  <a:pt x="776" y="383"/>
                </a:lnTo>
                <a:lnTo>
                  <a:pt x="813" y="356"/>
                </a:lnTo>
                <a:lnTo>
                  <a:pt x="851" y="329"/>
                </a:lnTo>
                <a:lnTo>
                  <a:pt x="891" y="304"/>
                </a:lnTo>
                <a:lnTo>
                  <a:pt x="930" y="279"/>
                </a:lnTo>
                <a:lnTo>
                  <a:pt x="970" y="255"/>
                </a:lnTo>
                <a:lnTo>
                  <a:pt x="1010" y="233"/>
                </a:lnTo>
                <a:lnTo>
                  <a:pt x="1052" y="211"/>
                </a:lnTo>
                <a:lnTo>
                  <a:pt x="1094" y="190"/>
                </a:lnTo>
                <a:lnTo>
                  <a:pt x="1137" y="170"/>
                </a:lnTo>
                <a:lnTo>
                  <a:pt x="1180" y="152"/>
                </a:lnTo>
                <a:lnTo>
                  <a:pt x="1224" y="133"/>
                </a:lnTo>
                <a:lnTo>
                  <a:pt x="1268" y="117"/>
                </a:lnTo>
                <a:lnTo>
                  <a:pt x="1312" y="101"/>
                </a:lnTo>
                <a:lnTo>
                  <a:pt x="1357" y="87"/>
                </a:lnTo>
                <a:lnTo>
                  <a:pt x="1403" y="73"/>
                </a:lnTo>
                <a:lnTo>
                  <a:pt x="1449" y="60"/>
                </a:lnTo>
                <a:lnTo>
                  <a:pt x="1496" y="48"/>
                </a:lnTo>
                <a:lnTo>
                  <a:pt x="1542" y="39"/>
                </a:lnTo>
                <a:lnTo>
                  <a:pt x="1590" y="30"/>
                </a:lnTo>
                <a:lnTo>
                  <a:pt x="1637" y="22"/>
                </a:lnTo>
                <a:lnTo>
                  <a:pt x="1686" y="15"/>
                </a:lnTo>
                <a:lnTo>
                  <a:pt x="1735" y="9"/>
                </a:lnTo>
                <a:lnTo>
                  <a:pt x="1783" y="5"/>
                </a:lnTo>
                <a:lnTo>
                  <a:pt x="1832" y="2"/>
                </a:lnTo>
                <a:lnTo>
                  <a:pt x="1882" y="0"/>
                </a:lnTo>
                <a:lnTo>
                  <a:pt x="1932" y="0"/>
                </a:lnTo>
                <a:close/>
                <a:moveTo>
                  <a:pt x="1507" y="2300"/>
                </a:moveTo>
                <a:lnTo>
                  <a:pt x="1507" y="2300"/>
                </a:lnTo>
                <a:lnTo>
                  <a:pt x="1533" y="2310"/>
                </a:lnTo>
                <a:lnTo>
                  <a:pt x="1557" y="2318"/>
                </a:lnTo>
                <a:lnTo>
                  <a:pt x="1569" y="2321"/>
                </a:lnTo>
                <a:lnTo>
                  <a:pt x="1580" y="2323"/>
                </a:lnTo>
                <a:lnTo>
                  <a:pt x="1592" y="2324"/>
                </a:lnTo>
                <a:lnTo>
                  <a:pt x="1604" y="2324"/>
                </a:lnTo>
                <a:lnTo>
                  <a:pt x="1619" y="2324"/>
                </a:lnTo>
                <a:lnTo>
                  <a:pt x="1633" y="2322"/>
                </a:lnTo>
                <a:lnTo>
                  <a:pt x="1648" y="2318"/>
                </a:lnTo>
                <a:lnTo>
                  <a:pt x="1663" y="2314"/>
                </a:lnTo>
                <a:lnTo>
                  <a:pt x="1677" y="2308"/>
                </a:lnTo>
                <a:lnTo>
                  <a:pt x="1691" y="2300"/>
                </a:lnTo>
                <a:lnTo>
                  <a:pt x="1705" y="2289"/>
                </a:lnTo>
                <a:lnTo>
                  <a:pt x="1718" y="2279"/>
                </a:lnTo>
                <a:lnTo>
                  <a:pt x="1750" y="2251"/>
                </a:lnTo>
                <a:lnTo>
                  <a:pt x="1782" y="2276"/>
                </a:lnTo>
                <a:lnTo>
                  <a:pt x="1801" y="2290"/>
                </a:lnTo>
                <a:lnTo>
                  <a:pt x="1819" y="2303"/>
                </a:lnTo>
                <a:lnTo>
                  <a:pt x="1838" y="2314"/>
                </a:lnTo>
                <a:lnTo>
                  <a:pt x="1855" y="2323"/>
                </a:lnTo>
                <a:lnTo>
                  <a:pt x="1873" y="2330"/>
                </a:lnTo>
                <a:lnTo>
                  <a:pt x="1890" y="2336"/>
                </a:lnTo>
                <a:lnTo>
                  <a:pt x="1908" y="2339"/>
                </a:lnTo>
                <a:lnTo>
                  <a:pt x="1924" y="2340"/>
                </a:lnTo>
                <a:lnTo>
                  <a:pt x="1939" y="2340"/>
                </a:lnTo>
                <a:lnTo>
                  <a:pt x="1954" y="2338"/>
                </a:lnTo>
                <a:lnTo>
                  <a:pt x="1969" y="2333"/>
                </a:lnTo>
                <a:lnTo>
                  <a:pt x="1984" y="2328"/>
                </a:lnTo>
                <a:lnTo>
                  <a:pt x="1999" y="2319"/>
                </a:lnTo>
                <a:lnTo>
                  <a:pt x="2013" y="2309"/>
                </a:lnTo>
                <a:lnTo>
                  <a:pt x="2028" y="2296"/>
                </a:lnTo>
                <a:lnTo>
                  <a:pt x="2044" y="2282"/>
                </a:lnTo>
                <a:lnTo>
                  <a:pt x="2077" y="2246"/>
                </a:lnTo>
                <a:lnTo>
                  <a:pt x="2113" y="2279"/>
                </a:lnTo>
                <a:lnTo>
                  <a:pt x="2134" y="2295"/>
                </a:lnTo>
                <a:lnTo>
                  <a:pt x="2154" y="2308"/>
                </a:lnTo>
                <a:lnTo>
                  <a:pt x="2175" y="2319"/>
                </a:lnTo>
                <a:lnTo>
                  <a:pt x="2194" y="2326"/>
                </a:lnTo>
                <a:lnTo>
                  <a:pt x="2215" y="2332"/>
                </a:lnTo>
                <a:lnTo>
                  <a:pt x="2235" y="2336"/>
                </a:lnTo>
                <a:lnTo>
                  <a:pt x="2255" y="2337"/>
                </a:lnTo>
                <a:lnTo>
                  <a:pt x="2275" y="2336"/>
                </a:lnTo>
                <a:lnTo>
                  <a:pt x="2291" y="2333"/>
                </a:lnTo>
                <a:lnTo>
                  <a:pt x="2308" y="2330"/>
                </a:lnTo>
                <a:lnTo>
                  <a:pt x="2324" y="2325"/>
                </a:lnTo>
                <a:lnTo>
                  <a:pt x="2342" y="2319"/>
                </a:lnTo>
                <a:lnTo>
                  <a:pt x="2359" y="2314"/>
                </a:lnTo>
                <a:lnTo>
                  <a:pt x="2377" y="2307"/>
                </a:lnTo>
                <a:lnTo>
                  <a:pt x="2412" y="2290"/>
                </a:lnTo>
                <a:lnTo>
                  <a:pt x="2484" y="2175"/>
                </a:lnTo>
                <a:lnTo>
                  <a:pt x="2653" y="2281"/>
                </a:lnTo>
                <a:lnTo>
                  <a:pt x="2239" y="2948"/>
                </a:lnTo>
                <a:lnTo>
                  <a:pt x="2239" y="3826"/>
                </a:lnTo>
                <a:lnTo>
                  <a:pt x="2564" y="3799"/>
                </a:lnTo>
                <a:lnTo>
                  <a:pt x="2564" y="3450"/>
                </a:lnTo>
                <a:lnTo>
                  <a:pt x="2564" y="3332"/>
                </a:lnTo>
                <a:lnTo>
                  <a:pt x="2668" y="3274"/>
                </a:lnTo>
                <a:lnTo>
                  <a:pt x="2712" y="3248"/>
                </a:lnTo>
                <a:lnTo>
                  <a:pt x="2756" y="3222"/>
                </a:lnTo>
                <a:lnTo>
                  <a:pt x="2799" y="3194"/>
                </a:lnTo>
                <a:lnTo>
                  <a:pt x="2841" y="3163"/>
                </a:lnTo>
                <a:lnTo>
                  <a:pt x="2882" y="3132"/>
                </a:lnTo>
                <a:lnTo>
                  <a:pt x="2921" y="3100"/>
                </a:lnTo>
                <a:lnTo>
                  <a:pt x="2960" y="3066"/>
                </a:lnTo>
                <a:lnTo>
                  <a:pt x="2997" y="3031"/>
                </a:lnTo>
                <a:lnTo>
                  <a:pt x="3033" y="2995"/>
                </a:lnTo>
                <a:lnTo>
                  <a:pt x="3067" y="2958"/>
                </a:lnTo>
                <a:lnTo>
                  <a:pt x="3101" y="2918"/>
                </a:lnTo>
                <a:lnTo>
                  <a:pt x="3134" y="2879"/>
                </a:lnTo>
                <a:lnTo>
                  <a:pt x="3165" y="2838"/>
                </a:lnTo>
                <a:lnTo>
                  <a:pt x="3195" y="2797"/>
                </a:lnTo>
                <a:lnTo>
                  <a:pt x="3223" y="2754"/>
                </a:lnTo>
                <a:lnTo>
                  <a:pt x="3250" y="2711"/>
                </a:lnTo>
                <a:lnTo>
                  <a:pt x="3275" y="2667"/>
                </a:lnTo>
                <a:lnTo>
                  <a:pt x="3299" y="2624"/>
                </a:lnTo>
                <a:lnTo>
                  <a:pt x="3319" y="2578"/>
                </a:lnTo>
                <a:lnTo>
                  <a:pt x="3340" y="2533"/>
                </a:lnTo>
                <a:lnTo>
                  <a:pt x="3359" y="2487"/>
                </a:lnTo>
                <a:lnTo>
                  <a:pt x="3376" y="2439"/>
                </a:lnTo>
                <a:lnTo>
                  <a:pt x="3393" y="2391"/>
                </a:lnTo>
                <a:lnTo>
                  <a:pt x="3406" y="2343"/>
                </a:lnTo>
                <a:lnTo>
                  <a:pt x="3419" y="2293"/>
                </a:lnTo>
                <a:lnTo>
                  <a:pt x="3431" y="2243"/>
                </a:lnTo>
                <a:lnTo>
                  <a:pt x="3440" y="2193"/>
                </a:lnTo>
                <a:lnTo>
                  <a:pt x="3448" y="2142"/>
                </a:lnTo>
                <a:lnTo>
                  <a:pt x="3454" y="2089"/>
                </a:lnTo>
                <a:lnTo>
                  <a:pt x="3459" y="2037"/>
                </a:lnTo>
                <a:lnTo>
                  <a:pt x="3461" y="1985"/>
                </a:lnTo>
                <a:lnTo>
                  <a:pt x="3462" y="1932"/>
                </a:lnTo>
                <a:lnTo>
                  <a:pt x="3462" y="1892"/>
                </a:lnTo>
                <a:lnTo>
                  <a:pt x="3460" y="1853"/>
                </a:lnTo>
                <a:lnTo>
                  <a:pt x="3458" y="1814"/>
                </a:lnTo>
                <a:lnTo>
                  <a:pt x="3454" y="1775"/>
                </a:lnTo>
                <a:lnTo>
                  <a:pt x="3449" y="1737"/>
                </a:lnTo>
                <a:lnTo>
                  <a:pt x="3445" y="1698"/>
                </a:lnTo>
                <a:lnTo>
                  <a:pt x="3438" y="1661"/>
                </a:lnTo>
                <a:lnTo>
                  <a:pt x="3431" y="1623"/>
                </a:lnTo>
                <a:lnTo>
                  <a:pt x="3423" y="1586"/>
                </a:lnTo>
                <a:lnTo>
                  <a:pt x="3415" y="1548"/>
                </a:lnTo>
                <a:lnTo>
                  <a:pt x="3404" y="1512"/>
                </a:lnTo>
                <a:lnTo>
                  <a:pt x="3394" y="1476"/>
                </a:lnTo>
                <a:lnTo>
                  <a:pt x="3382" y="1440"/>
                </a:lnTo>
                <a:lnTo>
                  <a:pt x="3369" y="1406"/>
                </a:lnTo>
                <a:lnTo>
                  <a:pt x="3357" y="1371"/>
                </a:lnTo>
                <a:lnTo>
                  <a:pt x="3341" y="1336"/>
                </a:lnTo>
                <a:lnTo>
                  <a:pt x="3328" y="1301"/>
                </a:lnTo>
                <a:lnTo>
                  <a:pt x="3311" y="1267"/>
                </a:lnTo>
                <a:lnTo>
                  <a:pt x="3295" y="1235"/>
                </a:lnTo>
                <a:lnTo>
                  <a:pt x="3278" y="1202"/>
                </a:lnTo>
                <a:lnTo>
                  <a:pt x="3259" y="1170"/>
                </a:lnTo>
                <a:lnTo>
                  <a:pt x="3240" y="1137"/>
                </a:lnTo>
                <a:lnTo>
                  <a:pt x="3221" y="1106"/>
                </a:lnTo>
                <a:lnTo>
                  <a:pt x="3201" y="1076"/>
                </a:lnTo>
                <a:lnTo>
                  <a:pt x="3180" y="1046"/>
                </a:lnTo>
                <a:lnTo>
                  <a:pt x="3158" y="1015"/>
                </a:lnTo>
                <a:lnTo>
                  <a:pt x="3136" y="986"/>
                </a:lnTo>
                <a:lnTo>
                  <a:pt x="3113" y="957"/>
                </a:lnTo>
                <a:lnTo>
                  <a:pt x="3090" y="930"/>
                </a:lnTo>
                <a:lnTo>
                  <a:pt x="3065" y="902"/>
                </a:lnTo>
                <a:lnTo>
                  <a:pt x="3040" y="875"/>
                </a:lnTo>
                <a:lnTo>
                  <a:pt x="3014" y="849"/>
                </a:lnTo>
                <a:lnTo>
                  <a:pt x="2987" y="824"/>
                </a:lnTo>
                <a:lnTo>
                  <a:pt x="2961" y="798"/>
                </a:lnTo>
                <a:lnTo>
                  <a:pt x="2934" y="774"/>
                </a:lnTo>
                <a:lnTo>
                  <a:pt x="2905" y="751"/>
                </a:lnTo>
                <a:lnTo>
                  <a:pt x="2877" y="728"/>
                </a:lnTo>
                <a:lnTo>
                  <a:pt x="2848" y="704"/>
                </a:lnTo>
                <a:lnTo>
                  <a:pt x="2818" y="683"/>
                </a:lnTo>
                <a:lnTo>
                  <a:pt x="2788" y="663"/>
                </a:lnTo>
                <a:lnTo>
                  <a:pt x="2756" y="642"/>
                </a:lnTo>
                <a:lnTo>
                  <a:pt x="2725" y="622"/>
                </a:lnTo>
                <a:lnTo>
                  <a:pt x="2694" y="603"/>
                </a:lnTo>
                <a:lnTo>
                  <a:pt x="2661" y="586"/>
                </a:lnTo>
                <a:lnTo>
                  <a:pt x="2629" y="568"/>
                </a:lnTo>
                <a:lnTo>
                  <a:pt x="2595" y="552"/>
                </a:lnTo>
                <a:lnTo>
                  <a:pt x="2561" y="536"/>
                </a:lnTo>
                <a:lnTo>
                  <a:pt x="2528" y="521"/>
                </a:lnTo>
                <a:lnTo>
                  <a:pt x="2493" y="507"/>
                </a:lnTo>
                <a:lnTo>
                  <a:pt x="2458" y="494"/>
                </a:lnTo>
                <a:lnTo>
                  <a:pt x="2423" y="481"/>
                </a:lnTo>
                <a:lnTo>
                  <a:pt x="2387" y="470"/>
                </a:lnTo>
                <a:lnTo>
                  <a:pt x="2351" y="459"/>
                </a:lnTo>
                <a:lnTo>
                  <a:pt x="2314" y="449"/>
                </a:lnTo>
                <a:lnTo>
                  <a:pt x="2277" y="440"/>
                </a:lnTo>
                <a:lnTo>
                  <a:pt x="2240" y="431"/>
                </a:lnTo>
                <a:lnTo>
                  <a:pt x="2203" y="424"/>
                </a:lnTo>
                <a:lnTo>
                  <a:pt x="2164" y="419"/>
                </a:lnTo>
                <a:lnTo>
                  <a:pt x="2127" y="413"/>
                </a:lnTo>
                <a:lnTo>
                  <a:pt x="2088" y="408"/>
                </a:lnTo>
                <a:lnTo>
                  <a:pt x="2049" y="405"/>
                </a:lnTo>
                <a:lnTo>
                  <a:pt x="2011" y="402"/>
                </a:lnTo>
                <a:lnTo>
                  <a:pt x="1972" y="401"/>
                </a:lnTo>
                <a:lnTo>
                  <a:pt x="1932" y="401"/>
                </a:lnTo>
                <a:lnTo>
                  <a:pt x="1893" y="401"/>
                </a:lnTo>
                <a:lnTo>
                  <a:pt x="1853" y="402"/>
                </a:lnTo>
                <a:lnTo>
                  <a:pt x="1814" y="405"/>
                </a:lnTo>
                <a:lnTo>
                  <a:pt x="1775" y="408"/>
                </a:lnTo>
                <a:lnTo>
                  <a:pt x="1737" y="413"/>
                </a:lnTo>
                <a:lnTo>
                  <a:pt x="1699" y="419"/>
                </a:lnTo>
                <a:lnTo>
                  <a:pt x="1660" y="424"/>
                </a:lnTo>
                <a:lnTo>
                  <a:pt x="1623" y="431"/>
                </a:lnTo>
                <a:lnTo>
                  <a:pt x="1586" y="440"/>
                </a:lnTo>
                <a:lnTo>
                  <a:pt x="1549" y="449"/>
                </a:lnTo>
                <a:lnTo>
                  <a:pt x="1513" y="459"/>
                </a:lnTo>
                <a:lnTo>
                  <a:pt x="1477" y="470"/>
                </a:lnTo>
                <a:lnTo>
                  <a:pt x="1441" y="481"/>
                </a:lnTo>
                <a:lnTo>
                  <a:pt x="1405" y="494"/>
                </a:lnTo>
                <a:lnTo>
                  <a:pt x="1370" y="507"/>
                </a:lnTo>
                <a:lnTo>
                  <a:pt x="1335" y="521"/>
                </a:lnTo>
                <a:lnTo>
                  <a:pt x="1302" y="536"/>
                </a:lnTo>
                <a:lnTo>
                  <a:pt x="1268" y="552"/>
                </a:lnTo>
                <a:lnTo>
                  <a:pt x="1234" y="568"/>
                </a:lnTo>
                <a:lnTo>
                  <a:pt x="1202" y="586"/>
                </a:lnTo>
                <a:lnTo>
                  <a:pt x="1169" y="603"/>
                </a:lnTo>
                <a:lnTo>
                  <a:pt x="1138" y="622"/>
                </a:lnTo>
                <a:lnTo>
                  <a:pt x="1107" y="642"/>
                </a:lnTo>
                <a:lnTo>
                  <a:pt x="1076" y="663"/>
                </a:lnTo>
                <a:lnTo>
                  <a:pt x="1045" y="683"/>
                </a:lnTo>
                <a:lnTo>
                  <a:pt x="1016" y="704"/>
                </a:lnTo>
                <a:lnTo>
                  <a:pt x="987" y="728"/>
                </a:lnTo>
                <a:lnTo>
                  <a:pt x="958" y="751"/>
                </a:lnTo>
                <a:lnTo>
                  <a:pt x="930" y="774"/>
                </a:lnTo>
                <a:lnTo>
                  <a:pt x="902" y="798"/>
                </a:lnTo>
                <a:lnTo>
                  <a:pt x="876" y="824"/>
                </a:lnTo>
                <a:lnTo>
                  <a:pt x="849" y="849"/>
                </a:lnTo>
                <a:lnTo>
                  <a:pt x="823" y="875"/>
                </a:lnTo>
                <a:lnTo>
                  <a:pt x="799" y="902"/>
                </a:lnTo>
                <a:lnTo>
                  <a:pt x="775" y="930"/>
                </a:lnTo>
                <a:lnTo>
                  <a:pt x="750" y="957"/>
                </a:lnTo>
                <a:lnTo>
                  <a:pt x="728" y="986"/>
                </a:lnTo>
                <a:lnTo>
                  <a:pt x="705" y="1015"/>
                </a:lnTo>
                <a:lnTo>
                  <a:pt x="684" y="1046"/>
                </a:lnTo>
                <a:lnTo>
                  <a:pt x="662" y="1076"/>
                </a:lnTo>
                <a:lnTo>
                  <a:pt x="642" y="1106"/>
                </a:lnTo>
                <a:lnTo>
                  <a:pt x="623" y="1137"/>
                </a:lnTo>
                <a:lnTo>
                  <a:pt x="604" y="1170"/>
                </a:lnTo>
                <a:lnTo>
                  <a:pt x="585" y="1202"/>
                </a:lnTo>
                <a:lnTo>
                  <a:pt x="569" y="1235"/>
                </a:lnTo>
                <a:lnTo>
                  <a:pt x="552" y="1267"/>
                </a:lnTo>
                <a:lnTo>
                  <a:pt x="537" y="1301"/>
                </a:lnTo>
                <a:lnTo>
                  <a:pt x="522" y="1336"/>
                </a:lnTo>
                <a:lnTo>
                  <a:pt x="508" y="1371"/>
                </a:lnTo>
                <a:lnTo>
                  <a:pt x="494" y="1406"/>
                </a:lnTo>
                <a:lnTo>
                  <a:pt x="482" y="1440"/>
                </a:lnTo>
                <a:lnTo>
                  <a:pt x="470" y="1476"/>
                </a:lnTo>
                <a:lnTo>
                  <a:pt x="459" y="1512"/>
                </a:lnTo>
                <a:lnTo>
                  <a:pt x="450" y="1548"/>
                </a:lnTo>
                <a:lnTo>
                  <a:pt x="440" y="1586"/>
                </a:lnTo>
                <a:lnTo>
                  <a:pt x="432" y="1623"/>
                </a:lnTo>
                <a:lnTo>
                  <a:pt x="425" y="1661"/>
                </a:lnTo>
                <a:lnTo>
                  <a:pt x="418" y="1698"/>
                </a:lnTo>
                <a:lnTo>
                  <a:pt x="414" y="1737"/>
                </a:lnTo>
                <a:lnTo>
                  <a:pt x="409" y="1775"/>
                </a:lnTo>
                <a:lnTo>
                  <a:pt x="405" y="1814"/>
                </a:lnTo>
                <a:lnTo>
                  <a:pt x="403" y="1853"/>
                </a:lnTo>
                <a:lnTo>
                  <a:pt x="402" y="1892"/>
                </a:lnTo>
                <a:lnTo>
                  <a:pt x="401" y="1932"/>
                </a:lnTo>
                <a:lnTo>
                  <a:pt x="402" y="1986"/>
                </a:lnTo>
                <a:lnTo>
                  <a:pt x="405" y="2040"/>
                </a:lnTo>
                <a:lnTo>
                  <a:pt x="410" y="2093"/>
                </a:lnTo>
                <a:lnTo>
                  <a:pt x="416" y="2146"/>
                </a:lnTo>
                <a:lnTo>
                  <a:pt x="424" y="2199"/>
                </a:lnTo>
                <a:lnTo>
                  <a:pt x="434" y="2251"/>
                </a:lnTo>
                <a:lnTo>
                  <a:pt x="446" y="2301"/>
                </a:lnTo>
                <a:lnTo>
                  <a:pt x="459" y="2352"/>
                </a:lnTo>
                <a:lnTo>
                  <a:pt x="474" y="2402"/>
                </a:lnTo>
                <a:lnTo>
                  <a:pt x="490" y="2451"/>
                </a:lnTo>
                <a:lnTo>
                  <a:pt x="509" y="2498"/>
                </a:lnTo>
                <a:lnTo>
                  <a:pt x="529" y="2546"/>
                </a:lnTo>
                <a:lnTo>
                  <a:pt x="549" y="2592"/>
                </a:lnTo>
                <a:lnTo>
                  <a:pt x="573" y="2638"/>
                </a:lnTo>
                <a:lnTo>
                  <a:pt x="597" y="2682"/>
                </a:lnTo>
                <a:lnTo>
                  <a:pt x="623" y="2726"/>
                </a:lnTo>
                <a:lnTo>
                  <a:pt x="650" y="2770"/>
                </a:lnTo>
                <a:lnTo>
                  <a:pt x="679" y="2814"/>
                </a:lnTo>
                <a:lnTo>
                  <a:pt x="711" y="2856"/>
                </a:lnTo>
                <a:lnTo>
                  <a:pt x="743" y="2896"/>
                </a:lnTo>
                <a:lnTo>
                  <a:pt x="777" y="2937"/>
                </a:lnTo>
                <a:lnTo>
                  <a:pt x="812" y="2975"/>
                </a:lnTo>
                <a:lnTo>
                  <a:pt x="848" y="3014"/>
                </a:lnTo>
                <a:lnTo>
                  <a:pt x="885" y="3050"/>
                </a:lnTo>
                <a:lnTo>
                  <a:pt x="924" y="3085"/>
                </a:lnTo>
                <a:lnTo>
                  <a:pt x="964" y="3118"/>
                </a:lnTo>
                <a:lnTo>
                  <a:pt x="1004" y="3151"/>
                </a:lnTo>
                <a:lnTo>
                  <a:pt x="1047" y="3182"/>
                </a:lnTo>
                <a:lnTo>
                  <a:pt x="1090" y="3211"/>
                </a:lnTo>
                <a:lnTo>
                  <a:pt x="1135" y="3239"/>
                </a:lnTo>
                <a:lnTo>
                  <a:pt x="1180" y="3266"/>
                </a:lnTo>
                <a:lnTo>
                  <a:pt x="1226" y="3291"/>
                </a:lnTo>
                <a:lnTo>
                  <a:pt x="1335" y="3348"/>
                </a:lnTo>
                <a:lnTo>
                  <a:pt x="1335" y="3469"/>
                </a:lnTo>
                <a:lnTo>
                  <a:pt x="1335" y="3838"/>
                </a:lnTo>
                <a:lnTo>
                  <a:pt x="1674" y="3838"/>
                </a:lnTo>
                <a:lnTo>
                  <a:pt x="1674" y="2948"/>
                </a:lnTo>
                <a:lnTo>
                  <a:pt x="1260" y="2281"/>
                </a:lnTo>
                <a:lnTo>
                  <a:pt x="1431" y="2175"/>
                </a:lnTo>
                <a:lnTo>
                  <a:pt x="1507" y="2300"/>
                </a:lnTo>
                <a:close/>
                <a:moveTo>
                  <a:pt x="2326" y="2429"/>
                </a:moveTo>
                <a:lnTo>
                  <a:pt x="2326" y="2429"/>
                </a:lnTo>
                <a:lnTo>
                  <a:pt x="2305" y="2432"/>
                </a:lnTo>
                <a:lnTo>
                  <a:pt x="2284" y="2435"/>
                </a:lnTo>
                <a:lnTo>
                  <a:pt x="2258" y="2437"/>
                </a:lnTo>
                <a:lnTo>
                  <a:pt x="2234" y="2437"/>
                </a:lnTo>
                <a:lnTo>
                  <a:pt x="2208" y="2433"/>
                </a:lnTo>
                <a:lnTo>
                  <a:pt x="2184" y="2429"/>
                </a:lnTo>
                <a:lnTo>
                  <a:pt x="2158" y="2420"/>
                </a:lnTo>
                <a:lnTo>
                  <a:pt x="2134" y="2411"/>
                </a:lnTo>
                <a:lnTo>
                  <a:pt x="2109" y="2397"/>
                </a:lnTo>
                <a:lnTo>
                  <a:pt x="2083" y="2382"/>
                </a:lnTo>
                <a:lnTo>
                  <a:pt x="2063" y="2396"/>
                </a:lnTo>
                <a:lnTo>
                  <a:pt x="2045" y="2409"/>
                </a:lnTo>
                <a:lnTo>
                  <a:pt x="2024" y="2419"/>
                </a:lnTo>
                <a:lnTo>
                  <a:pt x="2004" y="2427"/>
                </a:lnTo>
                <a:lnTo>
                  <a:pt x="1983" y="2434"/>
                </a:lnTo>
                <a:lnTo>
                  <a:pt x="1962" y="2438"/>
                </a:lnTo>
                <a:lnTo>
                  <a:pt x="1941" y="2440"/>
                </a:lnTo>
                <a:lnTo>
                  <a:pt x="1920" y="2440"/>
                </a:lnTo>
                <a:lnTo>
                  <a:pt x="1900" y="2439"/>
                </a:lnTo>
                <a:lnTo>
                  <a:pt x="1879" y="2435"/>
                </a:lnTo>
                <a:lnTo>
                  <a:pt x="1858" y="2430"/>
                </a:lnTo>
                <a:lnTo>
                  <a:pt x="1837" y="2423"/>
                </a:lnTo>
                <a:lnTo>
                  <a:pt x="1816" y="2415"/>
                </a:lnTo>
                <a:lnTo>
                  <a:pt x="1794" y="2404"/>
                </a:lnTo>
                <a:lnTo>
                  <a:pt x="1773" y="2393"/>
                </a:lnTo>
                <a:lnTo>
                  <a:pt x="1752" y="2379"/>
                </a:lnTo>
                <a:lnTo>
                  <a:pt x="1735" y="2390"/>
                </a:lnTo>
                <a:lnTo>
                  <a:pt x="1716" y="2399"/>
                </a:lnTo>
                <a:lnTo>
                  <a:pt x="1699" y="2408"/>
                </a:lnTo>
                <a:lnTo>
                  <a:pt x="1679" y="2413"/>
                </a:lnTo>
                <a:lnTo>
                  <a:pt x="1660" y="2418"/>
                </a:lnTo>
                <a:lnTo>
                  <a:pt x="1642" y="2422"/>
                </a:lnTo>
                <a:lnTo>
                  <a:pt x="1622" y="2424"/>
                </a:lnTo>
                <a:lnTo>
                  <a:pt x="1602" y="2424"/>
                </a:lnTo>
                <a:lnTo>
                  <a:pt x="1585" y="2424"/>
                </a:lnTo>
                <a:lnTo>
                  <a:pt x="1860" y="2866"/>
                </a:lnTo>
                <a:lnTo>
                  <a:pt x="1875" y="2891"/>
                </a:lnTo>
                <a:lnTo>
                  <a:pt x="1875" y="2918"/>
                </a:lnTo>
                <a:lnTo>
                  <a:pt x="1875" y="3838"/>
                </a:lnTo>
                <a:lnTo>
                  <a:pt x="2038" y="3838"/>
                </a:lnTo>
                <a:lnTo>
                  <a:pt x="2038" y="2918"/>
                </a:lnTo>
                <a:lnTo>
                  <a:pt x="2038" y="2891"/>
                </a:lnTo>
                <a:lnTo>
                  <a:pt x="2053" y="2866"/>
                </a:lnTo>
                <a:lnTo>
                  <a:pt x="2326" y="2429"/>
                </a:lnTo>
                <a:close/>
                <a:moveTo>
                  <a:pt x="2506" y="5533"/>
                </a:moveTo>
                <a:lnTo>
                  <a:pt x="1402" y="5631"/>
                </a:lnTo>
                <a:lnTo>
                  <a:pt x="1405" y="5656"/>
                </a:lnTo>
                <a:lnTo>
                  <a:pt x="1410" y="5681"/>
                </a:lnTo>
                <a:lnTo>
                  <a:pt x="1417" y="5705"/>
                </a:lnTo>
                <a:lnTo>
                  <a:pt x="1424" y="5729"/>
                </a:lnTo>
                <a:lnTo>
                  <a:pt x="1432" y="5753"/>
                </a:lnTo>
                <a:lnTo>
                  <a:pt x="1441" y="5776"/>
                </a:lnTo>
                <a:lnTo>
                  <a:pt x="1451" y="5798"/>
                </a:lnTo>
                <a:lnTo>
                  <a:pt x="1463" y="5820"/>
                </a:lnTo>
                <a:lnTo>
                  <a:pt x="1475" y="5842"/>
                </a:lnTo>
                <a:lnTo>
                  <a:pt x="1489" y="5862"/>
                </a:lnTo>
                <a:lnTo>
                  <a:pt x="1503" y="5883"/>
                </a:lnTo>
                <a:lnTo>
                  <a:pt x="1516" y="5902"/>
                </a:lnTo>
                <a:lnTo>
                  <a:pt x="1533" y="5921"/>
                </a:lnTo>
                <a:lnTo>
                  <a:pt x="1549" y="5938"/>
                </a:lnTo>
                <a:lnTo>
                  <a:pt x="1566" y="5956"/>
                </a:lnTo>
                <a:lnTo>
                  <a:pt x="1584" y="5973"/>
                </a:lnTo>
                <a:lnTo>
                  <a:pt x="1602" y="5988"/>
                </a:lnTo>
                <a:lnTo>
                  <a:pt x="1622" y="6003"/>
                </a:lnTo>
                <a:lnTo>
                  <a:pt x="1642" y="6017"/>
                </a:lnTo>
                <a:lnTo>
                  <a:pt x="1663" y="6031"/>
                </a:lnTo>
                <a:lnTo>
                  <a:pt x="1685" y="6043"/>
                </a:lnTo>
                <a:lnTo>
                  <a:pt x="1706" y="6055"/>
                </a:lnTo>
                <a:lnTo>
                  <a:pt x="1729" y="6065"/>
                </a:lnTo>
                <a:lnTo>
                  <a:pt x="1752" y="6074"/>
                </a:lnTo>
                <a:lnTo>
                  <a:pt x="1775" y="6082"/>
                </a:lnTo>
                <a:lnTo>
                  <a:pt x="1799" y="6091"/>
                </a:lnTo>
                <a:lnTo>
                  <a:pt x="1823" y="6096"/>
                </a:lnTo>
                <a:lnTo>
                  <a:pt x="1849" y="6102"/>
                </a:lnTo>
                <a:lnTo>
                  <a:pt x="1873" y="6106"/>
                </a:lnTo>
                <a:lnTo>
                  <a:pt x="1900" y="6109"/>
                </a:lnTo>
                <a:lnTo>
                  <a:pt x="1925" y="6110"/>
                </a:lnTo>
                <a:lnTo>
                  <a:pt x="1951" y="6111"/>
                </a:lnTo>
                <a:lnTo>
                  <a:pt x="1980" y="6110"/>
                </a:lnTo>
                <a:lnTo>
                  <a:pt x="2008" y="6109"/>
                </a:lnTo>
                <a:lnTo>
                  <a:pt x="2035" y="6106"/>
                </a:lnTo>
                <a:lnTo>
                  <a:pt x="2063" y="6100"/>
                </a:lnTo>
                <a:lnTo>
                  <a:pt x="2090" y="6094"/>
                </a:lnTo>
                <a:lnTo>
                  <a:pt x="2117" y="6087"/>
                </a:lnTo>
                <a:lnTo>
                  <a:pt x="2142" y="6078"/>
                </a:lnTo>
                <a:lnTo>
                  <a:pt x="2168" y="6067"/>
                </a:lnTo>
                <a:lnTo>
                  <a:pt x="2192" y="6057"/>
                </a:lnTo>
                <a:lnTo>
                  <a:pt x="2215" y="6044"/>
                </a:lnTo>
                <a:lnTo>
                  <a:pt x="2239" y="6031"/>
                </a:lnTo>
                <a:lnTo>
                  <a:pt x="2262" y="6016"/>
                </a:lnTo>
                <a:lnTo>
                  <a:pt x="2284" y="6001"/>
                </a:lnTo>
                <a:lnTo>
                  <a:pt x="2305" y="5985"/>
                </a:lnTo>
                <a:lnTo>
                  <a:pt x="2324" y="5968"/>
                </a:lnTo>
                <a:lnTo>
                  <a:pt x="2344" y="5949"/>
                </a:lnTo>
                <a:lnTo>
                  <a:pt x="2362" y="5929"/>
                </a:lnTo>
                <a:lnTo>
                  <a:pt x="2379" y="5909"/>
                </a:lnTo>
                <a:lnTo>
                  <a:pt x="2396" y="5889"/>
                </a:lnTo>
                <a:lnTo>
                  <a:pt x="2412" y="5866"/>
                </a:lnTo>
                <a:lnTo>
                  <a:pt x="2425" y="5844"/>
                </a:lnTo>
                <a:lnTo>
                  <a:pt x="2439" y="5821"/>
                </a:lnTo>
                <a:lnTo>
                  <a:pt x="2451" y="5797"/>
                </a:lnTo>
                <a:lnTo>
                  <a:pt x="2463" y="5772"/>
                </a:lnTo>
                <a:lnTo>
                  <a:pt x="2473" y="5747"/>
                </a:lnTo>
                <a:lnTo>
                  <a:pt x="2481" y="5721"/>
                </a:lnTo>
                <a:lnTo>
                  <a:pt x="2489" y="5695"/>
                </a:lnTo>
                <a:lnTo>
                  <a:pt x="2495" y="5668"/>
                </a:lnTo>
                <a:lnTo>
                  <a:pt x="2500" y="5641"/>
                </a:lnTo>
                <a:lnTo>
                  <a:pt x="2503" y="5613"/>
                </a:lnTo>
                <a:lnTo>
                  <a:pt x="2506" y="5584"/>
                </a:lnTo>
                <a:lnTo>
                  <a:pt x="2507" y="5556"/>
                </a:lnTo>
                <a:lnTo>
                  <a:pt x="2506" y="5533"/>
                </a:lnTo>
                <a:close/>
                <a:moveTo>
                  <a:pt x="2908" y="4892"/>
                </a:moveTo>
                <a:lnTo>
                  <a:pt x="1018" y="5060"/>
                </a:lnTo>
                <a:lnTo>
                  <a:pt x="1015" y="5089"/>
                </a:lnTo>
                <a:lnTo>
                  <a:pt x="1015" y="5118"/>
                </a:lnTo>
                <a:lnTo>
                  <a:pt x="1017" y="5144"/>
                </a:lnTo>
                <a:lnTo>
                  <a:pt x="2906" y="4978"/>
                </a:lnTo>
                <a:lnTo>
                  <a:pt x="2908" y="4953"/>
                </a:lnTo>
                <a:lnTo>
                  <a:pt x="2910" y="4927"/>
                </a:lnTo>
                <a:lnTo>
                  <a:pt x="2910" y="4910"/>
                </a:lnTo>
                <a:lnTo>
                  <a:pt x="2908" y="4892"/>
                </a:lnTo>
                <a:close/>
                <a:moveTo>
                  <a:pt x="2908" y="4171"/>
                </a:moveTo>
                <a:lnTo>
                  <a:pt x="1018" y="4337"/>
                </a:lnTo>
                <a:lnTo>
                  <a:pt x="1015" y="4368"/>
                </a:lnTo>
                <a:lnTo>
                  <a:pt x="1015" y="4397"/>
                </a:lnTo>
                <a:lnTo>
                  <a:pt x="1017" y="4423"/>
                </a:lnTo>
                <a:lnTo>
                  <a:pt x="2906" y="4257"/>
                </a:lnTo>
                <a:lnTo>
                  <a:pt x="2908" y="4232"/>
                </a:lnTo>
                <a:lnTo>
                  <a:pt x="2910" y="4206"/>
                </a:lnTo>
                <a:lnTo>
                  <a:pt x="2910" y="4189"/>
                </a:lnTo>
                <a:lnTo>
                  <a:pt x="2908" y="417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>
            <a:scene3d>
              <a:camera prst="orthographicFront"/>
              <a:lightRig rig="threePt" dir="t"/>
            </a:scene3d>
            <a:sp3d>
              <a:contourClr>
                <a:srgbClr val="FFFFFF"/>
              </a:contourClr>
            </a:sp3d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SimSun" panose="02010600030101010101" pitchFamily="2" charset="-122"/>
                <a:cs typeface="+mn-cs"/>
              </a:defRPr>
            </a:lvl9pPr>
          </a:lstStyle>
          <a:p>
            <a:pPr algn="ctr">
              <a:defRPr/>
            </a:pPr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18" name="KSO_Shape"/>
          <p:cNvSpPr/>
          <p:nvPr/>
        </p:nvSpPr>
        <p:spPr bwMode="auto">
          <a:xfrm>
            <a:off x="7974176" y="2927568"/>
            <a:ext cx="307323" cy="252517"/>
          </a:xfrm>
          <a:custGeom>
            <a:avLst/>
            <a:gdLst/>
            <a:ahLst/>
            <a:cxnLst/>
            <a:rect l="0" t="0" r="r" b="b"/>
            <a:pathLst>
              <a:path w="1903412" h="1563688">
                <a:moveTo>
                  <a:pt x="872180" y="1544638"/>
                </a:moveTo>
                <a:lnTo>
                  <a:pt x="875675" y="1544638"/>
                </a:lnTo>
                <a:lnTo>
                  <a:pt x="1859905" y="1544638"/>
                </a:lnTo>
                <a:lnTo>
                  <a:pt x="1863400" y="1544638"/>
                </a:lnTo>
                <a:lnTo>
                  <a:pt x="1866577" y="1545233"/>
                </a:lnTo>
                <a:lnTo>
                  <a:pt x="1869118" y="1545829"/>
                </a:lnTo>
                <a:lnTo>
                  <a:pt x="1871660" y="1546722"/>
                </a:lnTo>
                <a:lnTo>
                  <a:pt x="1873884" y="1547912"/>
                </a:lnTo>
                <a:lnTo>
                  <a:pt x="1875154" y="1549103"/>
                </a:lnTo>
                <a:lnTo>
                  <a:pt x="1876107" y="1550591"/>
                </a:lnTo>
                <a:lnTo>
                  <a:pt x="1876425" y="1552079"/>
                </a:lnTo>
                <a:lnTo>
                  <a:pt x="1876425" y="1555651"/>
                </a:lnTo>
                <a:lnTo>
                  <a:pt x="1876107" y="1557140"/>
                </a:lnTo>
                <a:lnTo>
                  <a:pt x="1875154" y="1558926"/>
                </a:lnTo>
                <a:lnTo>
                  <a:pt x="1873884" y="1560116"/>
                </a:lnTo>
                <a:lnTo>
                  <a:pt x="1871660" y="1561307"/>
                </a:lnTo>
                <a:lnTo>
                  <a:pt x="1869118" y="1562200"/>
                </a:lnTo>
                <a:lnTo>
                  <a:pt x="1866577" y="1563093"/>
                </a:lnTo>
                <a:lnTo>
                  <a:pt x="1863400" y="1563390"/>
                </a:lnTo>
                <a:lnTo>
                  <a:pt x="1859905" y="1563688"/>
                </a:lnTo>
                <a:lnTo>
                  <a:pt x="875675" y="1563688"/>
                </a:lnTo>
                <a:lnTo>
                  <a:pt x="872180" y="1563390"/>
                </a:lnTo>
                <a:lnTo>
                  <a:pt x="869003" y="1563093"/>
                </a:lnTo>
                <a:lnTo>
                  <a:pt x="866144" y="1562200"/>
                </a:lnTo>
                <a:lnTo>
                  <a:pt x="863603" y="1561307"/>
                </a:lnTo>
                <a:lnTo>
                  <a:pt x="861696" y="1560116"/>
                </a:lnTo>
                <a:lnTo>
                  <a:pt x="860108" y="1558926"/>
                </a:lnTo>
                <a:lnTo>
                  <a:pt x="859155" y="1557140"/>
                </a:lnTo>
                <a:lnTo>
                  <a:pt x="858837" y="1555651"/>
                </a:lnTo>
                <a:lnTo>
                  <a:pt x="858837" y="1552079"/>
                </a:lnTo>
                <a:lnTo>
                  <a:pt x="859155" y="1550591"/>
                </a:lnTo>
                <a:lnTo>
                  <a:pt x="860108" y="1549103"/>
                </a:lnTo>
                <a:lnTo>
                  <a:pt x="861696" y="1547912"/>
                </a:lnTo>
                <a:lnTo>
                  <a:pt x="863603" y="1546722"/>
                </a:lnTo>
                <a:lnTo>
                  <a:pt x="866144" y="1545829"/>
                </a:lnTo>
                <a:lnTo>
                  <a:pt x="869003" y="1545233"/>
                </a:lnTo>
                <a:lnTo>
                  <a:pt x="872180" y="1544638"/>
                </a:lnTo>
                <a:close/>
                <a:moveTo>
                  <a:pt x="1255848" y="1415770"/>
                </a:moveTo>
                <a:lnTo>
                  <a:pt x="1252677" y="1416407"/>
                </a:lnTo>
                <a:lnTo>
                  <a:pt x="1249823" y="1417361"/>
                </a:lnTo>
                <a:lnTo>
                  <a:pt x="1247286" y="1419271"/>
                </a:lnTo>
                <a:lnTo>
                  <a:pt x="1245383" y="1420862"/>
                </a:lnTo>
                <a:lnTo>
                  <a:pt x="1243797" y="1422771"/>
                </a:lnTo>
                <a:lnTo>
                  <a:pt x="1242529" y="1424680"/>
                </a:lnTo>
                <a:lnTo>
                  <a:pt x="1242212" y="1426908"/>
                </a:lnTo>
                <a:lnTo>
                  <a:pt x="1235235" y="1522691"/>
                </a:lnTo>
                <a:lnTo>
                  <a:pt x="1235235" y="1525237"/>
                </a:lnTo>
                <a:lnTo>
                  <a:pt x="1236186" y="1527146"/>
                </a:lnTo>
                <a:lnTo>
                  <a:pt x="1237772" y="1529056"/>
                </a:lnTo>
                <a:lnTo>
                  <a:pt x="1239675" y="1530647"/>
                </a:lnTo>
                <a:lnTo>
                  <a:pt x="1242212" y="1532238"/>
                </a:lnTo>
                <a:lnTo>
                  <a:pt x="1245066" y="1533193"/>
                </a:lnTo>
                <a:lnTo>
                  <a:pt x="1247920" y="1533829"/>
                </a:lnTo>
                <a:lnTo>
                  <a:pt x="1251408" y="1534147"/>
                </a:lnTo>
                <a:lnTo>
                  <a:pt x="1488299" y="1535738"/>
                </a:lnTo>
                <a:lnTo>
                  <a:pt x="1491787" y="1535738"/>
                </a:lnTo>
                <a:lnTo>
                  <a:pt x="1494641" y="1535102"/>
                </a:lnTo>
                <a:lnTo>
                  <a:pt x="1497813" y="1533829"/>
                </a:lnTo>
                <a:lnTo>
                  <a:pt x="1500032" y="1532556"/>
                </a:lnTo>
                <a:lnTo>
                  <a:pt x="1502252" y="1530965"/>
                </a:lnTo>
                <a:lnTo>
                  <a:pt x="1503521" y="1529056"/>
                </a:lnTo>
                <a:lnTo>
                  <a:pt x="1504472" y="1526828"/>
                </a:lnTo>
                <a:lnTo>
                  <a:pt x="1504789" y="1524601"/>
                </a:lnTo>
                <a:lnTo>
                  <a:pt x="1499715" y="1428181"/>
                </a:lnTo>
                <a:lnTo>
                  <a:pt x="1499398" y="1425953"/>
                </a:lnTo>
                <a:lnTo>
                  <a:pt x="1498130" y="1424044"/>
                </a:lnTo>
                <a:lnTo>
                  <a:pt x="1496227" y="1422134"/>
                </a:lnTo>
                <a:lnTo>
                  <a:pt x="1494324" y="1420543"/>
                </a:lnTo>
                <a:lnTo>
                  <a:pt x="1491787" y="1418952"/>
                </a:lnTo>
                <a:lnTo>
                  <a:pt x="1489250" y="1417679"/>
                </a:lnTo>
                <a:lnTo>
                  <a:pt x="1486396" y="1417043"/>
                </a:lnTo>
                <a:lnTo>
                  <a:pt x="1483225" y="1416725"/>
                </a:lnTo>
                <a:lnTo>
                  <a:pt x="1259019" y="1415770"/>
                </a:lnTo>
                <a:lnTo>
                  <a:pt x="1255848" y="1415770"/>
                </a:lnTo>
                <a:close/>
                <a:moveTo>
                  <a:pt x="1699820" y="1377902"/>
                </a:moveTo>
                <a:lnTo>
                  <a:pt x="1703942" y="1405269"/>
                </a:lnTo>
                <a:lnTo>
                  <a:pt x="1750876" y="1405587"/>
                </a:lnTo>
                <a:lnTo>
                  <a:pt x="1746437" y="1378220"/>
                </a:lnTo>
                <a:lnTo>
                  <a:pt x="1699820" y="1377902"/>
                </a:lnTo>
                <a:close/>
                <a:moveTo>
                  <a:pt x="1636078" y="1377902"/>
                </a:moveTo>
                <a:lnTo>
                  <a:pt x="1639249" y="1404951"/>
                </a:lnTo>
                <a:lnTo>
                  <a:pt x="1686183" y="1405269"/>
                </a:lnTo>
                <a:lnTo>
                  <a:pt x="1682378" y="1377902"/>
                </a:lnTo>
                <a:lnTo>
                  <a:pt x="1636078" y="1377902"/>
                </a:lnTo>
                <a:close/>
                <a:moveTo>
                  <a:pt x="1572019" y="1377584"/>
                </a:moveTo>
                <a:lnTo>
                  <a:pt x="1574239" y="1404633"/>
                </a:lnTo>
                <a:lnTo>
                  <a:pt x="1621490" y="1404951"/>
                </a:lnTo>
                <a:lnTo>
                  <a:pt x="1618636" y="1377584"/>
                </a:lnTo>
                <a:lnTo>
                  <a:pt x="1572019" y="1377584"/>
                </a:lnTo>
                <a:close/>
                <a:moveTo>
                  <a:pt x="1507960" y="1377266"/>
                </a:moveTo>
                <a:lnTo>
                  <a:pt x="1509546" y="1404314"/>
                </a:lnTo>
                <a:lnTo>
                  <a:pt x="1556797" y="1404633"/>
                </a:lnTo>
                <a:lnTo>
                  <a:pt x="1554577" y="1377266"/>
                </a:lnTo>
                <a:lnTo>
                  <a:pt x="1507960" y="1377266"/>
                </a:lnTo>
                <a:close/>
                <a:moveTo>
                  <a:pt x="1443902" y="1376948"/>
                </a:moveTo>
                <a:lnTo>
                  <a:pt x="1444853" y="1403996"/>
                </a:lnTo>
                <a:lnTo>
                  <a:pt x="1491787" y="1403996"/>
                </a:lnTo>
                <a:lnTo>
                  <a:pt x="1490519" y="1377266"/>
                </a:lnTo>
                <a:lnTo>
                  <a:pt x="1443902" y="1376948"/>
                </a:lnTo>
                <a:close/>
                <a:moveTo>
                  <a:pt x="1380160" y="1376629"/>
                </a:moveTo>
                <a:lnTo>
                  <a:pt x="1379843" y="1403678"/>
                </a:lnTo>
                <a:lnTo>
                  <a:pt x="1426777" y="1403996"/>
                </a:lnTo>
                <a:lnTo>
                  <a:pt x="1426460" y="1376948"/>
                </a:lnTo>
                <a:lnTo>
                  <a:pt x="1380160" y="1376629"/>
                </a:lnTo>
                <a:close/>
                <a:moveTo>
                  <a:pt x="1316101" y="1376311"/>
                </a:moveTo>
                <a:lnTo>
                  <a:pt x="1315150" y="1403360"/>
                </a:lnTo>
                <a:lnTo>
                  <a:pt x="1362401" y="1403360"/>
                </a:lnTo>
                <a:lnTo>
                  <a:pt x="1362718" y="1376629"/>
                </a:lnTo>
                <a:lnTo>
                  <a:pt x="1316101" y="1376311"/>
                </a:lnTo>
                <a:close/>
                <a:moveTo>
                  <a:pt x="1252043" y="1375993"/>
                </a:moveTo>
                <a:lnTo>
                  <a:pt x="1250140" y="1403041"/>
                </a:lnTo>
                <a:lnTo>
                  <a:pt x="1297391" y="1403041"/>
                </a:lnTo>
                <a:lnTo>
                  <a:pt x="1298660" y="1376311"/>
                </a:lnTo>
                <a:lnTo>
                  <a:pt x="1252043" y="1375993"/>
                </a:lnTo>
                <a:close/>
                <a:moveTo>
                  <a:pt x="1188301" y="1375675"/>
                </a:moveTo>
                <a:lnTo>
                  <a:pt x="1185764" y="1402723"/>
                </a:lnTo>
                <a:lnTo>
                  <a:pt x="1232698" y="1402723"/>
                </a:lnTo>
                <a:lnTo>
                  <a:pt x="1234601" y="1375993"/>
                </a:lnTo>
                <a:lnTo>
                  <a:pt x="1188301" y="1375675"/>
                </a:lnTo>
                <a:close/>
                <a:moveTo>
                  <a:pt x="1124242" y="1375356"/>
                </a:moveTo>
                <a:lnTo>
                  <a:pt x="1120754" y="1402405"/>
                </a:lnTo>
                <a:lnTo>
                  <a:pt x="1167688" y="1402405"/>
                </a:lnTo>
                <a:lnTo>
                  <a:pt x="1170859" y="1375675"/>
                </a:lnTo>
                <a:lnTo>
                  <a:pt x="1124242" y="1375356"/>
                </a:lnTo>
                <a:close/>
                <a:moveTo>
                  <a:pt x="1060183" y="1375038"/>
                </a:moveTo>
                <a:lnTo>
                  <a:pt x="1056061" y="1402087"/>
                </a:lnTo>
                <a:lnTo>
                  <a:pt x="1102995" y="1402087"/>
                </a:lnTo>
                <a:lnTo>
                  <a:pt x="1106800" y="1375356"/>
                </a:lnTo>
                <a:lnTo>
                  <a:pt x="1060183" y="1375038"/>
                </a:lnTo>
                <a:close/>
                <a:moveTo>
                  <a:pt x="996442" y="1374720"/>
                </a:moveTo>
                <a:lnTo>
                  <a:pt x="991051" y="1401769"/>
                </a:lnTo>
                <a:lnTo>
                  <a:pt x="1038302" y="1401769"/>
                </a:lnTo>
                <a:lnTo>
                  <a:pt x="1042742" y="1375038"/>
                </a:lnTo>
                <a:lnTo>
                  <a:pt x="996442" y="1374720"/>
                </a:lnTo>
                <a:close/>
                <a:moveTo>
                  <a:pt x="394079" y="1340803"/>
                </a:moveTo>
                <a:lnTo>
                  <a:pt x="364253" y="1348105"/>
                </a:lnTo>
                <a:lnTo>
                  <a:pt x="354734" y="1351280"/>
                </a:lnTo>
                <a:lnTo>
                  <a:pt x="367743" y="1359853"/>
                </a:lnTo>
                <a:lnTo>
                  <a:pt x="380752" y="1368743"/>
                </a:lnTo>
                <a:lnTo>
                  <a:pt x="393761" y="1376998"/>
                </a:lnTo>
                <a:lnTo>
                  <a:pt x="407088" y="1385571"/>
                </a:lnTo>
                <a:lnTo>
                  <a:pt x="420414" y="1393191"/>
                </a:lnTo>
                <a:lnTo>
                  <a:pt x="434375" y="1400493"/>
                </a:lnTo>
                <a:lnTo>
                  <a:pt x="448336" y="1408113"/>
                </a:lnTo>
                <a:lnTo>
                  <a:pt x="462297" y="1415098"/>
                </a:lnTo>
                <a:lnTo>
                  <a:pt x="453095" y="1406526"/>
                </a:lnTo>
                <a:lnTo>
                  <a:pt x="444528" y="1397636"/>
                </a:lnTo>
                <a:lnTo>
                  <a:pt x="435644" y="1389063"/>
                </a:lnTo>
                <a:lnTo>
                  <a:pt x="427077" y="1379538"/>
                </a:lnTo>
                <a:lnTo>
                  <a:pt x="418510" y="1370331"/>
                </a:lnTo>
                <a:lnTo>
                  <a:pt x="410261" y="1360488"/>
                </a:lnTo>
                <a:lnTo>
                  <a:pt x="402011" y="1350963"/>
                </a:lnTo>
                <a:lnTo>
                  <a:pt x="394079" y="1340803"/>
                </a:lnTo>
                <a:close/>
                <a:moveTo>
                  <a:pt x="1694111" y="1340353"/>
                </a:moveTo>
                <a:lnTo>
                  <a:pt x="1698234" y="1367401"/>
                </a:lnTo>
                <a:lnTo>
                  <a:pt x="1744534" y="1367719"/>
                </a:lnTo>
                <a:lnTo>
                  <a:pt x="1739777" y="1340671"/>
                </a:lnTo>
                <a:lnTo>
                  <a:pt x="1694111" y="1340353"/>
                </a:lnTo>
                <a:close/>
                <a:moveTo>
                  <a:pt x="1631321" y="1340034"/>
                </a:moveTo>
                <a:lnTo>
                  <a:pt x="1634809" y="1367083"/>
                </a:lnTo>
                <a:lnTo>
                  <a:pt x="1680792" y="1367401"/>
                </a:lnTo>
                <a:lnTo>
                  <a:pt x="1676987" y="1340353"/>
                </a:lnTo>
                <a:lnTo>
                  <a:pt x="1631321" y="1340034"/>
                </a:lnTo>
                <a:close/>
                <a:moveTo>
                  <a:pt x="1568531" y="1339716"/>
                </a:moveTo>
                <a:lnTo>
                  <a:pt x="1571068" y="1366765"/>
                </a:lnTo>
                <a:lnTo>
                  <a:pt x="1617051" y="1367083"/>
                </a:lnTo>
                <a:lnTo>
                  <a:pt x="1614196" y="1340034"/>
                </a:lnTo>
                <a:lnTo>
                  <a:pt x="1568531" y="1339716"/>
                </a:lnTo>
                <a:close/>
                <a:moveTo>
                  <a:pt x="1505741" y="1339716"/>
                </a:moveTo>
                <a:lnTo>
                  <a:pt x="1507326" y="1366765"/>
                </a:lnTo>
                <a:lnTo>
                  <a:pt x="1553626" y="1366765"/>
                </a:lnTo>
                <a:lnTo>
                  <a:pt x="1551406" y="1339716"/>
                </a:lnTo>
                <a:lnTo>
                  <a:pt x="1505741" y="1339716"/>
                </a:lnTo>
                <a:close/>
                <a:moveTo>
                  <a:pt x="1442950" y="1339398"/>
                </a:moveTo>
                <a:lnTo>
                  <a:pt x="1443585" y="1366128"/>
                </a:lnTo>
                <a:lnTo>
                  <a:pt x="1489884" y="1366128"/>
                </a:lnTo>
                <a:lnTo>
                  <a:pt x="1488616" y="1339398"/>
                </a:lnTo>
                <a:lnTo>
                  <a:pt x="1442950" y="1339398"/>
                </a:lnTo>
                <a:close/>
                <a:moveTo>
                  <a:pt x="1380160" y="1339080"/>
                </a:moveTo>
                <a:lnTo>
                  <a:pt x="1380160" y="1365810"/>
                </a:lnTo>
                <a:lnTo>
                  <a:pt x="1426143" y="1365810"/>
                </a:lnTo>
                <a:lnTo>
                  <a:pt x="1425826" y="1339398"/>
                </a:lnTo>
                <a:lnTo>
                  <a:pt x="1380160" y="1339080"/>
                </a:lnTo>
                <a:close/>
                <a:moveTo>
                  <a:pt x="1317370" y="1338761"/>
                </a:moveTo>
                <a:lnTo>
                  <a:pt x="1316418" y="1365492"/>
                </a:lnTo>
                <a:lnTo>
                  <a:pt x="1362718" y="1365492"/>
                </a:lnTo>
                <a:lnTo>
                  <a:pt x="1363035" y="1339080"/>
                </a:lnTo>
                <a:lnTo>
                  <a:pt x="1317370" y="1338761"/>
                </a:lnTo>
                <a:close/>
                <a:moveTo>
                  <a:pt x="1254897" y="1338443"/>
                </a:moveTo>
                <a:lnTo>
                  <a:pt x="1252677" y="1365174"/>
                </a:lnTo>
                <a:lnTo>
                  <a:pt x="1298977" y="1365492"/>
                </a:lnTo>
                <a:lnTo>
                  <a:pt x="1300245" y="1338761"/>
                </a:lnTo>
                <a:lnTo>
                  <a:pt x="1254897" y="1338443"/>
                </a:lnTo>
                <a:close/>
                <a:moveTo>
                  <a:pt x="1192106" y="1338443"/>
                </a:moveTo>
                <a:lnTo>
                  <a:pt x="1189252" y="1364855"/>
                </a:lnTo>
                <a:lnTo>
                  <a:pt x="1235235" y="1365174"/>
                </a:lnTo>
                <a:lnTo>
                  <a:pt x="1237772" y="1338443"/>
                </a:lnTo>
                <a:lnTo>
                  <a:pt x="1192106" y="1338443"/>
                </a:lnTo>
                <a:close/>
                <a:moveTo>
                  <a:pt x="1128999" y="1338125"/>
                </a:moveTo>
                <a:lnTo>
                  <a:pt x="1125511" y="1364537"/>
                </a:lnTo>
                <a:lnTo>
                  <a:pt x="1172128" y="1364855"/>
                </a:lnTo>
                <a:lnTo>
                  <a:pt x="1174665" y="1338125"/>
                </a:lnTo>
                <a:lnTo>
                  <a:pt x="1128999" y="1338125"/>
                </a:lnTo>
                <a:close/>
                <a:moveTo>
                  <a:pt x="1066526" y="1337807"/>
                </a:moveTo>
                <a:lnTo>
                  <a:pt x="1061769" y="1364219"/>
                </a:lnTo>
                <a:lnTo>
                  <a:pt x="1108386" y="1364537"/>
                </a:lnTo>
                <a:lnTo>
                  <a:pt x="1111874" y="1338125"/>
                </a:lnTo>
                <a:lnTo>
                  <a:pt x="1066526" y="1337807"/>
                </a:lnTo>
                <a:close/>
                <a:moveTo>
                  <a:pt x="1003419" y="1337489"/>
                </a:moveTo>
                <a:lnTo>
                  <a:pt x="998345" y="1363901"/>
                </a:lnTo>
                <a:lnTo>
                  <a:pt x="1044644" y="1364219"/>
                </a:lnTo>
                <a:lnTo>
                  <a:pt x="1049401" y="1337807"/>
                </a:lnTo>
                <a:lnTo>
                  <a:pt x="1003419" y="1337489"/>
                </a:lnTo>
                <a:close/>
                <a:moveTo>
                  <a:pt x="538764" y="1314450"/>
                </a:moveTo>
                <a:lnTo>
                  <a:pt x="518458" y="1317308"/>
                </a:lnTo>
                <a:lnTo>
                  <a:pt x="498468" y="1320165"/>
                </a:lnTo>
                <a:lnTo>
                  <a:pt x="478479" y="1323340"/>
                </a:lnTo>
                <a:lnTo>
                  <a:pt x="458807" y="1326833"/>
                </a:lnTo>
                <a:lnTo>
                  <a:pt x="467691" y="1336675"/>
                </a:lnTo>
                <a:lnTo>
                  <a:pt x="476258" y="1346200"/>
                </a:lnTo>
                <a:lnTo>
                  <a:pt x="485142" y="1355408"/>
                </a:lnTo>
                <a:lnTo>
                  <a:pt x="494343" y="1364298"/>
                </a:lnTo>
                <a:lnTo>
                  <a:pt x="503228" y="1372871"/>
                </a:lnTo>
                <a:lnTo>
                  <a:pt x="512746" y="1381126"/>
                </a:lnTo>
                <a:lnTo>
                  <a:pt x="521948" y="1389381"/>
                </a:lnTo>
                <a:lnTo>
                  <a:pt x="531784" y="1397001"/>
                </a:lnTo>
                <a:lnTo>
                  <a:pt x="540986" y="1404621"/>
                </a:lnTo>
                <a:lnTo>
                  <a:pt x="551139" y="1411606"/>
                </a:lnTo>
                <a:lnTo>
                  <a:pt x="560658" y="1418273"/>
                </a:lnTo>
                <a:lnTo>
                  <a:pt x="570811" y="1424941"/>
                </a:lnTo>
                <a:lnTo>
                  <a:pt x="580965" y="1430973"/>
                </a:lnTo>
                <a:lnTo>
                  <a:pt x="591118" y="1437323"/>
                </a:lnTo>
                <a:lnTo>
                  <a:pt x="601589" y="1442721"/>
                </a:lnTo>
                <a:lnTo>
                  <a:pt x="611742" y="1447801"/>
                </a:lnTo>
                <a:lnTo>
                  <a:pt x="601589" y="1433831"/>
                </a:lnTo>
                <a:lnTo>
                  <a:pt x="591753" y="1419226"/>
                </a:lnTo>
                <a:lnTo>
                  <a:pt x="582234" y="1403351"/>
                </a:lnTo>
                <a:lnTo>
                  <a:pt x="573032" y="1387158"/>
                </a:lnTo>
                <a:lnTo>
                  <a:pt x="564148" y="1370013"/>
                </a:lnTo>
                <a:lnTo>
                  <a:pt x="555264" y="1352233"/>
                </a:lnTo>
                <a:lnTo>
                  <a:pt x="547014" y="1333500"/>
                </a:lnTo>
                <a:lnTo>
                  <a:pt x="538764" y="1314450"/>
                </a:lnTo>
                <a:close/>
                <a:moveTo>
                  <a:pt x="1688403" y="1302485"/>
                </a:moveTo>
                <a:lnTo>
                  <a:pt x="1692526" y="1329215"/>
                </a:lnTo>
                <a:lnTo>
                  <a:pt x="1737557" y="1329533"/>
                </a:lnTo>
                <a:lnTo>
                  <a:pt x="1733117" y="1302803"/>
                </a:lnTo>
                <a:lnTo>
                  <a:pt x="1688403" y="1302485"/>
                </a:lnTo>
                <a:close/>
                <a:moveTo>
                  <a:pt x="1626881" y="1302166"/>
                </a:moveTo>
                <a:lnTo>
                  <a:pt x="1630053" y="1329215"/>
                </a:lnTo>
                <a:lnTo>
                  <a:pt x="1675401" y="1329215"/>
                </a:lnTo>
                <a:lnTo>
                  <a:pt x="1671596" y="1302485"/>
                </a:lnTo>
                <a:lnTo>
                  <a:pt x="1626881" y="1302166"/>
                </a:lnTo>
                <a:close/>
                <a:moveTo>
                  <a:pt x="1565042" y="1302166"/>
                </a:moveTo>
                <a:lnTo>
                  <a:pt x="1567579" y="1328897"/>
                </a:lnTo>
                <a:lnTo>
                  <a:pt x="1612928" y="1329215"/>
                </a:lnTo>
                <a:lnTo>
                  <a:pt x="1610074" y="1302166"/>
                </a:lnTo>
                <a:lnTo>
                  <a:pt x="1565042" y="1302166"/>
                </a:lnTo>
                <a:close/>
                <a:moveTo>
                  <a:pt x="1503521" y="1301848"/>
                </a:moveTo>
                <a:lnTo>
                  <a:pt x="1505106" y="1328578"/>
                </a:lnTo>
                <a:lnTo>
                  <a:pt x="1550772" y="1328897"/>
                </a:lnTo>
                <a:lnTo>
                  <a:pt x="1548552" y="1302166"/>
                </a:lnTo>
                <a:lnTo>
                  <a:pt x="1503521" y="1301848"/>
                </a:lnTo>
                <a:close/>
                <a:moveTo>
                  <a:pt x="1441999" y="1301848"/>
                </a:moveTo>
                <a:lnTo>
                  <a:pt x="1442633" y="1328260"/>
                </a:lnTo>
                <a:lnTo>
                  <a:pt x="1487982" y="1328578"/>
                </a:lnTo>
                <a:lnTo>
                  <a:pt x="1486713" y="1301848"/>
                </a:lnTo>
                <a:lnTo>
                  <a:pt x="1441999" y="1301848"/>
                </a:lnTo>
                <a:close/>
                <a:moveTo>
                  <a:pt x="1380477" y="1301530"/>
                </a:moveTo>
                <a:lnTo>
                  <a:pt x="1380477" y="1328260"/>
                </a:lnTo>
                <a:lnTo>
                  <a:pt x="1425509" y="1328260"/>
                </a:lnTo>
                <a:lnTo>
                  <a:pt x="1425191" y="1301530"/>
                </a:lnTo>
                <a:lnTo>
                  <a:pt x="1380477" y="1301530"/>
                </a:lnTo>
                <a:close/>
                <a:moveTo>
                  <a:pt x="1318638" y="1301212"/>
                </a:moveTo>
                <a:lnTo>
                  <a:pt x="1317687" y="1327942"/>
                </a:lnTo>
                <a:lnTo>
                  <a:pt x="1363353" y="1328260"/>
                </a:lnTo>
                <a:lnTo>
                  <a:pt x="1363670" y="1301530"/>
                </a:lnTo>
                <a:lnTo>
                  <a:pt x="1318638" y="1301212"/>
                </a:lnTo>
                <a:close/>
                <a:moveTo>
                  <a:pt x="1257434" y="1301212"/>
                </a:moveTo>
                <a:lnTo>
                  <a:pt x="1255531" y="1327624"/>
                </a:lnTo>
                <a:lnTo>
                  <a:pt x="1300879" y="1327942"/>
                </a:lnTo>
                <a:lnTo>
                  <a:pt x="1301831" y="1301212"/>
                </a:lnTo>
                <a:lnTo>
                  <a:pt x="1257434" y="1301212"/>
                </a:lnTo>
                <a:close/>
                <a:moveTo>
                  <a:pt x="1195595" y="1300894"/>
                </a:moveTo>
                <a:lnTo>
                  <a:pt x="1193058" y="1327306"/>
                </a:lnTo>
                <a:lnTo>
                  <a:pt x="1238406" y="1327624"/>
                </a:lnTo>
                <a:lnTo>
                  <a:pt x="1240626" y="1300894"/>
                </a:lnTo>
                <a:lnTo>
                  <a:pt x="1195595" y="1300894"/>
                </a:lnTo>
                <a:close/>
                <a:moveTo>
                  <a:pt x="1134073" y="1300575"/>
                </a:moveTo>
                <a:lnTo>
                  <a:pt x="1130268" y="1327306"/>
                </a:lnTo>
                <a:lnTo>
                  <a:pt x="1175933" y="1327306"/>
                </a:lnTo>
                <a:lnTo>
                  <a:pt x="1178787" y="1300894"/>
                </a:lnTo>
                <a:lnTo>
                  <a:pt x="1134073" y="1300575"/>
                </a:lnTo>
                <a:close/>
                <a:moveTo>
                  <a:pt x="1072551" y="1300575"/>
                </a:moveTo>
                <a:lnTo>
                  <a:pt x="1068112" y="1326987"/>
                </a:lnTo>
                <a:lnTo>
                  <a:pt x="1113460" y="1326987"/>
                </a:lnTo>
                <a:lnTo>
                  <a:pt x="1117266" y="1300575"/>
                </a:lnTo>
                <a:lnTo>
                  <a:pt x="1072551" y="1300575"/>
                </a:lnTo>
                <a:close/>
                <a:moveTo>
                  <a:pt x="1010712" y="1300257"/>
                </a:moveTo>
                <a:lnTo>
                  <a:pt x="1005638" y="1326669"/>
                </a:lnTo>
                <a:lnTo>
                  <a:pt x="1050987" y="1326987"/>
                </a:lnTo>
                <a:lnTo>
                  <a:pt x="1055744" y="1300575"/>
                </a:lnTo>
                <a:lnTo>
                  <a:pt x="1010712" y="1300257"/>
                </a:lnTo>
                <a:close/>
                <a:moveTo>
                  <a:pt x="742467" y="1299528"/>
                </a:moveTo>
                <a:lnTo>
                  <a:pt x="705978" y="1300480"/>
                </a:lnTo>
                <a:lnTo>
                  <a:pt x="670124" y="1302068"/>
                </a:lnTo>
                <a:lnTo>
                  <a:pt x="634587" y="1304290"/>
                </a:lnTo>
                <a:lnTo>
                  <a:pt x="600002" y="1307148"/>
                </a:lnTo>
                <a:lnTo>
                  <a:pt x="608886" y="1327150"/>
                </a:lnTo>
                <a:lnTo>
                  <a:pt x="618088" y="1346518"/>
                </a:lnTo>
                <a:lnTo>
                  <a:pt x="627607" y="1364298"/>
                </a:lnTo>
                <a:lnTo>
                  <a:pt x="632683" y="1373188"/>
                </a:lnTo>
                <a:lnTo>
                  <a:pt x="637760" y="1381126"/>
                </a:lnTo>
                <a:lnTo>
                  <a:pt x="642519" y="1389381"/>
                </a:lnTo>
                <a:lnTo>
                  <a:pt x="647596" y="1397001"/>
                </a:lnTo>
                <a:lnTo>
                  <a:pt x="652673" y="1404621"/>
                </a:lnTo>
                <a:lnTo>
                  <a:pt x="657750" y="1411288"/>
                </a:lnTo>
                <a:lnTo>
                  <a:pt x="662826" y="1417956"/>
                </a:lnTo>
                <a:lnTo>
                  <a:pt x="668220" y="1424623"/>
                </a:lnTo>
                <a:lnTo>
                  <a:pt x="673614" y="1430656"/>
                </a:lnTo>
                <a:lnTo>
                  <a:pt x="678691" y="1436688"/>
                </a:lnTo>
                <a:lnTo>
                  <a:pt x="686941" y="1444626"/>
                </a:lnTo>
                <a:lnTo>
                  <a:pt x="694873" y="1451928"/>
                </a:lnTo>
                <a:lnTo>
                  <a:pt x="703123" y="1458913"/>
                </a:lnTo>
                <a:lnTo>
                  <a:pt x="711055" y="1464628"/>
                </a:lnTo>
                <a:lnTo>
                  <a:pt x="718987" y="1469708"/>
                </a:lnTo>
                <a:lnTo>
                  <a:pt x="726920" y="1474153"/>
                </a:lnTo>
                <a:lnTo>
                  <a:pt x="734535" y="1477963"/>
                </a:lnTo>
                <a:lnTo>
                  <a:pt x="742467" y="1480821"/>
                </a:lnTo>
                <a:lnTo>
                  <a:pt x="742467" y="1299528"/>
                </a:lnTo>
                <a:close/>
                <a:moveTo>
                  <a:pt x="1682695" y="1264935"/>
                </a:moveTo>
                <a:lnTo>
                  <a:pt x="1686818" y="1291665"/>
                </a:lnTo>
                <a:lnTo>
                  <a:pt x="1731215" y="1291665"/>
                </a:lnTo>
                <a:lnTo>
                  <a:pt x="1726775" y="1264935"/>
                </a:lnTo>
                <a:lnTo>
                  <a:pt x="1682695" y="1264935"/>
                </a:lnTo>
                <a:close/>
                <a:moveTo>
                  <a:pt x="1622442" y="1264617"/>
                </a:moveTo>
                <a:lnTo>
                  <a:pt x="1625613" y="1291347"/>
                </a:lnTo>
                <a:lnTo>
                  <a:pt x="1670327" y="1291665"/>
                </a:lnTo>
                <a:lnTo>
                  <a:pt x="1666205" y="1264617"/>
                </a:lnTo>
                <a:lnTo>
                  <a:pt x="1622442" y="1264617"/>
                </a:lnTo>
                <a:close/>
                <a:moveTo>
                  <a:pt x="1561871" y="1264617"/>
                </a:moveTo>
                <a:lnTo>
                  <a:pt x="1564091" y="1291347"/>
                </a:lnTo>
                <a:lnTo>
                  <a:pt x="1608805" y="1291347"/>
                </a:lnTo>
                <a:lnTo>
                  <a:pt x="1605951" y="1264617"/>
                </a:lnTo>
                <a:lnTo>
                  <a:pt x="1561871" y="1264617"/>
                </a:lnTo>
                <a:close/>
                <a:moveTo>
                  <a:pt x="1501618" y="1264298"/>
                </a:moveTo>
                <a:lnTo>
                  <a:pt x="1502886" y="1291029"/>
                </a:lnTo>
                <a:lnTo>
                  <a:pt x="1547284" y="1291029"/>
                </a:lnTo>
                <a:lnTo>
                  <a:pt x="1545381" y="1264298"/>
                </a:lnTo>
                <a:lnTo>
                  <a:pt x="1501618" y="1264298"/>
                </a:lnTo>
                <a:close/>
                <a:moveTo>
                  <a:pt x="1441048" y="1263980"/>
                </a:moveTo>
                <a:lnTo>
                  <a:pt x="1441682" y="1290711"/>
                </a:lnTo>
                <a:lnTo>
                  <a:pt x="1486396" y="1291029"/>
                </a:lnTo>
                <a:lnTo>
                  <a:pt x="1485128" y="1264298"/>
                </a:lnTo>
                <a:lnTo>
                  <a:pt x="1441048" y="1263980"/>
                </a:lnTo>
                <a:close/>
                <a:moveTo>
                  <a:pt x="1380794" y="1263980"/>
                </a:moveTo>
                <a:lnTo>
                  <a:pt x="1380477" y="1290711"/>
                </a:lnTo>
                <a:lnTo>
                  <a:pt x="1424874" y="1290711"/>
                </a:lnTo>
                <a:lnTo>
                  <a:pt x="1424557" y="1263980"/>
                </a:lnTo>
                <a:lnTo>
                  <a:pt x="1380794" y="1263980"/>
                </a:lnTo>
                <a:close/>
                <a:moveTo>
                  <a:pt x="1320224" y="1263662"/>
                </a:moveTo>
                <a:lnTo>
                  <a:pt x="1319273" y="1290392"/>
                </a:lnTo>
                <a:lnTo>
                  <a:pt x="1363670" y="1290711"/>
                </a:lnTo>
                <a:lnTo>
                  <a:pt x="1363987" y="1263980"/>
                </a:lnTo>
                <a:lnTo>
                  <a:pt x="1320224" y="1263662"/>
                </a:lnTo>
                <a:close/>
                <a:moveTo>
                  <a:pt x="1259654" y="1263662"/>
                </a:moveTo>
                <a:lnTo>
                  <a:pt x="1258068" y="1290392"/>
                </a:lnTo>
                <a:lnTo>
                  <a:pt x="1302465" y="1290392"/>
                </a:lnTo>
                <a:lnTo>
                  <a:pt x="1303416" y="1263662"/>
                </a:lnTo>
                <a:lnTo>
                  <a:pt x="1259654" y="1263662"/>
                </a:lnTo>
                <a:close/>
                <a:moveTo>
                  <a:pt x="1199083" y="1263344"/>
                </a:moveTo>
                <a:lnTo>
                  <a:pt x="1196546" y="1290074"/>
                </a:lnTo>
                <a:lnTo>
                  <a:pt x="1241260" y="1290392"/>
                </a:lnTo>
                <a:lnTo>
                  <a:pt x="1243163" y="1263662"/>
                </a:lnTo>
                <a:lnTo>
                  <a:pt x="1199083" y="1263344"/>
                </a:lnTo>
                <a:close/>
                <a:moveTo>
                  <a:pt x="1138830" y="1263344"/>
                </a:moveTo>
                <a:lnTo>
                  <a:pt x="1135659" y="1289756"/>
                </a:lnTo>
                <a:lnTo>
                  <a:pt x="1180056" y="1290074"/>
                </a:lnTo>
                <a:lnTo>
                  <a:pt x="1182593" y="1263344"/>
                </a:lnTo>
                <a:lnTo>
                  <a:pt x="1138830" y="1263344"/>
                </a:lnTo>
                <a:close/>
                <a:moveTo>
                  <a:pt x="1078259" y="1263026"/>
                </a:moveTo>
                <a:lnTo>
                  <a:pt x="1074137" y="1289756"/>
                </a:lnTo>
                <a:lnTo>
                  <a:pt x="1118851" y="1289756"/>
                </a:lnTo>
                <a:lnTo>
                  <a:pt x="1122339" y="1263344"/>
                </a:lnTo>
                <a:lnTo>
                  <a:pt x="1078259" y="1263026"/>
                </a:lnTo>
                <a:close/>
                <a:moveTo>
                  <a:pt x="1018006" y="1263026"/>
                </a:moveTo>
                <a:lnTo>
                  <a:pt x="1012615" y="1289438"/>
                </a:lnTo>
                <a:lnTo>
                  <a:pt x="1057329" y="1289756"/>
                </a:lnTo>
                <a:lnTo>
                  <a:pt x="1061769" y="1263026"/>
                </a:lnTo>
                <a:lnTo>
                  <a:pt x="1018006" y="1263026"/>
                </a:lnTo>
                <a:close/>
                <a:moveTo>
                  <a:pt x="1676987" y="1227067"/>
                </a:moveTo>
                <a:lnTo>
                  <a:pt x="1681109" y="1253797"/>
                </a:lnTo>
                <a:lnTo>
                  <a:pt x="1724872" y="1254115"/>
                </a:lnTo>
                <a:lnTo>
                  <a:pt x="1719798" y="1227067"/>
                </a:lnTo>
                <a:lnTo>
                  <a:pt x="1676987" y="1227067"/>
                </a:lnTo>
                <a:close/>
                <a:moveTo>
                  <a:pt x="1618002" y="1227067"/>
                </a:moveTo>
                <a:lnTo>
                  <a:pt x="1621173" y="1253797"/>
                </a:lnTo>
                <a:lnTo>
                  <a:pt x="1664619" y="1253797"/>
                </a:lnTo>
                <a:lnTo>
                  <a:pt x="1660813" y="1227067"/>
                </a:lnTo>
                <a:lnTo>
                  <a:pt x="1618002" y="1227067"/>
                </a:lnTo>
                <a:close/>
                <a:moveTo>
                  <a:pt x="1558383" y="1226431"/>
                </a:moveTo>
                <a:lnTo>
                  <a:pt x="1560920" y="1253479"/>
                </a:lnTo>
                <a:lnTo>
                  <a:pt x="1604683" y="1253797"/>
                </a:lnTo>
                <a:lnTo>
                  <a:pt x="1601512" y="1226431"/>
                </a:lnTo>
                <a:lnTo>
                  <a:pt x="1558383" y="1226431"/>
                </a:lnTo>
                <a:close/>
                <a:moveTo>
                  <a:pt x="1499398" y="1226431"/>
                </a:moveTo>
                <a:lnTo>
                  <a:pt x="1500984" y="1253479"/>
                </a:lnTo>
                <a:lnTo>
                  <a:pt x="1544430" y="1253479"/>
                </a:lnTo>
                <a:lnTo>
                  <a:pt x="1542210" y="1226431"/>
                </a:lnTo>
                <a:lnTo>
                  <a:pt x="1499398" y="1226431"/>
                </a:lnTo>
                <a:close/>
                <a:moveTo>
                  <a:pt x="1439779" y="1226112"/>
                </a:moveTo>
                <a:lnTo>
                  <a:pt x="1440730" y="1253161"/>
                </a:lnTo>
                <a:lnTo>
                  <a:pt x="1484493" y="1253479"/>
                </a:lnTo>
                <a:lnTo>
                  <a:pt x="1483225" y="1226431"/>
                </a:lnTo>
                <a:lnTo>
                  <a:pt x="1439779" y="1226112"/>
                </a:lnTo>
                <a:close/>
                <a:moveTo>
                  <a:pt x="1380794" y="1226112"/>
                </a:moveTo>
                <a:lnTo>
                  <a:pt x="1380794" y="1253161"/>
                </a:lnTo>
                <a:lnTo>
                  <a:pt x="1424240" y="1253161"/>
                </a:lnTo>
                <a:lnTo>
                  <a:pt x="1423606" y="1226112"/>
                </a:lnTo>
                <a:lnTo>
                  <a:pt x="1380794" y="1226112"/>
                </a:lnTo>
                <a:close/>
                <a:moveTo>
                  <a:pt x="1321492" y="1226112"/>
                </a:moveTo>
                <a:lnTo>
                  <a:pt x="1320541" y="1252843"/>
                </a:lnTo>
                <a:lnTo>
                  <a:pt x="1364304" y="1253161"/>
                </a:lnTo>
                <a:lnTo>
                  <a:pt x="1364621" y="1226112"/>
                </a:lnTo>
                <a:lnTo>
                  <a:pt x="1321492" y="1226112"/>
                </a:lnTo>
                <a:close/>
                <a:moveTo>
                  <a:pt x="1262190" y="1225794"/>
                </a:moveTo>
                <a:lnTo>
                  <a:pt x="1260605" y="1252843"/>
                </a:lnTo>
                <a:lnTo>
                  <a:pt x="1304051" y="1252843"/>
                </a:lnTo>
                <a:lnTo>
                  <a:pt x="1305319" y="1225794"/>
                </a:lnTo>
                <a:lnTo>
                  <a:pt x="1262190" y="1225794"/>
                </a:lnTo>
                <a:close/>
                <a:moveTo>
                  <a:pt x="1203206" y="1225794"/>
                </a:moveTo>
                <a:lnTo>
                  <a:pt x="1200352" y="1252524"/>
                </a:lnTo>
                <a:lnTo>
                  <a:pt x="1244115" y="1252843"/>
                </a:lnTo>
                <a:lnTo>
                  <a:pt x="1246017" y="1225794"/>
                </a:lnTo>
                <a:lnTo>
                  <a:pt x="1203206" y="1225794"/>
                </a:lnTo>
                <a:close/>
                <a:moveTo>
                  <a:pt x="1143904" y="1225476"/>
                </a:moveTo>
                <a:lnTo>
                  <a:pt x="1140415" y="1252524"/>
                </a:lnTo>
                <a:lnTo>
                  <a:pt x="1183861" y="1252524"/>
                </a:lnTo>
                <a:lnTo>
                  <a:pt x="1187032" y="1225794"/>
                </a:lnTo>
                <a:lnTo>
                  <a:pt x="1143904" y="1225476"/>
                </a:lnTo>
                <a:close/>
                <a:moveTo>
                  <a:pt x="1084602" y="1225476"/>
                </a:moveTo>
                <a:lnTo>
                  <a:pt x="1080162" y="1252206"/>
                </a:lnTo>
                <a:lnTo>
                  <a:pt x="1123925" y="1252524"/>
                </a:lnTo>
                <a:lnTo>
                  <a:pt x="1127731" y="1225476"/>
                </a:lnTo>
                <a:lnTo>
                  <a:pt x="1084602" y="1225476"/>
                </a:lnTo>
                <a:close/>
                <a:moveTo>
                  <a:pt x="1025300" y="1225476"/>
                </a:moveTo>
                <a:lnTo>
                  <a:pt x="1020226" y="1252206"/>
                </a:lnTo>
                <a:lnTo>
                  <a:pt x="1063672" y="1252206"/>
                </a:lnTo>
                <a:lnTo>
                  <a:pt x="1068429" y="1225476"/>
                </a:lnTo>
                <a:lnTo>
                  <a:pt x="1025300" y="1225476"/>
                </a:lnTo>
                <a:close/>
                <a:moveTo>
                  <a:pt x="1671279" y="1188881"/>
                </a:moveTo>
                <a:lnTo>
                  <a:pt x="1675401" y="1216248"/>
                </a:lnTo>
                <a:lnTo>
                  <a:pt x="1718213" y="1216248"/>
                </a:lnTo>
                <a:lnTo>
                  <a:pt x="1713456" y="1188881"/>
                </a:lnTo>
                <a:lnTo>
                  <a:pt x="1671279" y="1188881"/>
                </a:lnTo>
                <a:close/>
                <a:moveTo>
                  <a:pt x="1613245" y="1188881"/>
                </a:moveTo>
                <a:lnTo>
                  <a:pt x="1616416" y="1215929"/>
                </a:lnTo>
                <a:lnTo>
                  <a:pt x="1659228" y="1216248"/>
                </a:lnTo>
                <a:lnTo>
                  <a:pt x="1655422" y="1188881"/>
                </a:lnTo>
                <a:lnTo>
                  <a:pt x="1613245" y="1188881"/>
                </a:lnTo>
                <a:close/>
                <a:moveTo>
                  <a:pt x="1555212" y="1188881"/>
                </a:moveTo>
                <a:lnTo>
                  <a:pt x="1557432" y="1215929"/>
                </a:lnTo>
                <a:lnTo>
                  <a:pt x="1600560" y="1215929"/>
                </a:lnTo>
                <a:lnTo>
                  <a:pt x="1597389" y="1188881"/>
                </a:lnTo>
                <a:lnTo>
                  <a:pt x="1555212" y="1188881"/>
                </a:lnTo>
                <a:close/>
                <a:moveTo>
                  <a:pt x="1497178" y="1188881"/>
                </a:moveTo>
                <a:lnTo>
                  <a:pt x="1498764" y="1215929"/>
                </a:lnTo>
                <a:lnTo>
                  <a:pt x="1541575" y="1215929"/>
                </a:lnTo>
                <a:lnTo>
                  <a:pt x="1539356" y="1188881"/>
                </a:lnTo>
                <a:lnTo>
                  <a:pt x="1497178" y="1188881"/>
                </a:lnTo>
                <a:close/>
                <a:moveTo>
                  <a:pt x="1438828" y="1188563"/>
                </a:moveTo>
                <a:lnTo>
                  <a:pt x="1439779" y="1215611"/>
                </a:lnTo>
                <a:lnTo>
                  <a:pt x="1482591" y="1215929"/>
                </a:lnTo>
                <a:lnTo>
                  <a:pt x="1481322" y="1188563"/>
                </a:lnTo>
                <a:lnTo>
                  <a:pt x="1438828" y="1188563"/>
                </a:lnTo>
                <a:close/>
                <a:moveTo>
                  <a:pt x="1381111" y="1188563"/>
                </a:moveTo>
                <a:lnTo>
                  <a:pt x="1380794" y="1215611"/>
                </a:lnTo>
                <a:lnTo>
                  <a:pt x="1423606" y="1215611"/>
                </a:lnTo>
                <a:lnTo>
                  <a:pt x="1422972" y="1188563"/>
                </a:lnTo>
                <a:lnTo>
                  <a:pt x="1381111" y="1188563"/>
                </a:lnTo>
                <a:close/>
                <a:moveTo>
                  <a:pt x="1322761" y="1188563"/>
                </a:moveTo>
                <a:lnTo>
                  <a:pt x="1321810" y="1215611"/>
                </a:lnTo>
                <a:lnTo>
                  <a:pt x="1364621" y="1215611"/>
                </a:lnTo>
                <a:lnTo>
                  <a:pt x="1365255" y="1188563"/>
                </a:lnTo>
                <a:lnTo>
                  <a:pt x="1322761" y="1188563"/>
                </a:lnTo>
                <a:close/>
                <a:moveTo>
                  <a:pt x="1264727" y="1188563"/>
                </a:moveTo>
                <a:lnTo>
                  <a:pt x="1263142" y="1215293"/>
                </a:lnTo>
                <a:lnTo>
                  <a:pt x="1305636" y="1215293"/>
                </a:lnTo>
                <a:lnTo>
                  <a:pt x="1307222" y="1188563"/>
                </a:lnTo>
                <a:lnTo>
                  <a:pt x="1264727" y="1188563"/>
                </a:lnTo>
                <a:close/>
                <a:moveTo>
                  <a:pt x="1206694" y="1188244"/>
                </a:moveTo>
                <a:lnTo>
                  <a:pt x="1204157" y="1215293"/>
                </a:lnTo>
                <a:lnTo>
                  <a:pt x="1246969" y="1215293"/>
                </a:lnTo>
                <a:lnTo>
                  <a:pt x="1248871" y="1188563"/>
                </a:lnTo>
                <a:lnTo>
                  <a:pt x="1206694" y="1188244"/>
                </a:lnTo>
                <a:close/>
                <a:moveTo>
                  <a:pt x="1148661" y="1188244"/>
                </a:moveTo>
                <a:lnTo>
                  <a:pt x="1145172" y="1215293"/>
                </a:lnTo>
                <a:lnTo>
                  <a:pt x="1188301" y="1215293"/>
                </a:lnTo>
                <a:lnTo>
                  <a:pt x="1190838" y="1188244"/>
                </a:lnTo>
                <a:lnTo>
                  <a:pt x="1148661" y="1188244"/>
                </a:lnTo>
                <a:close/>
                <a:moveTo>
                  <a:pt x="1090627" y="1188244"/>
                </a:moveTo>
                <a:lnTo>
                  <a:pt x="1086505" y="1214975"/>
                </a:lnTo>
                <a:lnTo>
                  <a:pt x="1128999" y="1214975"/>
                </a:lnTo>
                <a:lnTo>
                  <a:pt x="1132805" y="1188244"/>
                </a:lnTo>
                <a:lnTo>
                  <a:pt x="1090627" y="1188244"/>
                </a:lnTo>
                <a:close/>
                <a:moveTo>
                  <a:pt x="1032594" y="1187926"/>
                </a:moveTo>
                <a:lnTo>
                  <a:pt x="1027203" y="1214975"/>
                </a:lnTo>
                <a:lnTo>
                  <a:pt x="1070331" y="1214975"/>
                </a:lnTo>
                <a:lnTo>
                  <a:pt x="1074771" y="1188244"/>
                </a:lnTo>
                <a:lnTo>
                  <a:pt x="1032594" y="1187926"/>
                </a:lnTo>
                <a:close/>
                <a:moveTo>
                  <a:pt x="1740728" y="1132875"/>
                </a:moveTo>
                <a:lnTo>
                  <a:pt x="1737874" y="1133193"/>
                </a:lnTo>
                <a:lnTo>
                  <a:pt x="1735337" y="1133829"/>
                </a:lnTo>
                <a:lnTo>
                  <a:pt x="1733117" y="1134784"/>
                </a:lnTo>
                <a:lnTo>
                  <a:pt x="1731532" y="1136057"/>
                </a:lnTo>
                <a:lnTo>
                  <a:pt x="1730263" y="1137648"/>
                </a:lnTo>
                <a:lnTo>
                  <a:pt x="1729312" y="1139875"/>
                </a:lnTo>
                <a:lnTo>
                  <a:pt x="1728995" y="1142103"/>
                </a:lnTo>
                <a:lnTo>
                  <a:pt x="1728995" y="1144330"/>
                </a:lnTo>
                <a:lnTo>
                  <a:pt x="1730263" y="1151649"/>
                </a:lnTo>
                <a:lnTo>
                  <a:pt x="1731215" y="1153877"/>
                </a:lnTo>
                <a:lnTo>
                  <a:pt x="1732166" y="1156104"/>
                </a:lnTo>
                <a:lnTo>
                  <a:pt x="1734069" y="1158332"/>
                </a:lnTo>
                <a:lnTo>
                  <a:pt x="1735971" y="1159923"/>
                </a:lnTo>
                <a:lnTo>
                  <a:pt x="1738508" y="1161514"/>
                </a:lnTo>
                <a:lnTo>
                  <a:pt x="1741045" y="1162469"/>
                </a:lnTo>
                <a:lnTo>
                  <a:pt x="1743582" y="1163105"/>
                </a:lnTo>
                <a:lnTo>
                  <a:pt x="1746437" y="1163423"/>
                </a:lnTo>
                <a:lnTo>
                  <a:pt x="1772123" y="1163423"/>
                </a:lnTo>
                <a:lnTo>
                  <a:pt x="1775295" y="1163105"/>
                </a:lnTo>
                <a:lnTo>
                  <a:pt x="1777832" y="1162469"/>
                </a:lnTo>
                <a:lnTo>
                  <a:pt x="1779734" y="1161514"/>
                </a:lnTo>
                <a:lnTo>
                  <a:pt x="1781637" y="1159923"/>
                </a:lnTo>
                <a:lnTo>
                  <a:pt x="1782906" y="1158332"/>
                </a:lnTo>
                <a:lnTo>
                  <a:pt x="1783857" y="1156104"/>
                </a:lnTo>
                <a:lnTo>
                  <a:pt x="1784174" y="1154195"/>
                </a:lnTo>
                <a:lnTo>
                  <a:pt x="1783857" y="1151968"/>
                </a:lnTo>
                <a:lnTo>
                  <a:pt x="1782271" y="1144330"/>
                </a:lnTo>
                <a:lnTo>
                  <a:pt x="1781637" y="1142103"/>
                </a:lnTo>
                <a:lnTo>
                  <a:pt x="1780369" y="1139875"/>
                </a:lnTo>
                <a:lnTo>
                  <a:pt x="1778783" y="1137648"/>
                </a:lnTo>
                <a:lnTo>
                  <a:pt x="1776563" y="1136057"/>
                </a:lnTo>
                <a:lnTo>
                  <a:pt x="1774343" y="1134784"/>
                </a:lnTo>
                <a:lnTo>
                  <a:pt x="1771489" y="1133829"/>
                </a:lnTo>
                <a:lnTo>
                  <a:pt x="1768635" y="1133193"/>
                </a:lnTo>
                <a:lnTo>
                  <a:pt x="1766098" y="1132875"/>
                </a:lnTo>
                <a:lnTo>
                  <a:pt x="1740728" y="1132875"/>
                </a:lnTo>
                <a:close/>
                <a:moveTo>
                  <a:pt x="1664619" y="1132875"/>
                </a:moveTo>
                <a:lnTo>
                  <a:pt x="1661765" y="1133193"/>
                </a:lnTo>
                <a:lnTo>
                  <a:pt x="1659545" y="1133829"/>
                </a:lnTo>
                <a:lnTo>
                  <a:pt x="1657325" y="1134784"/>
                </a:lnTo>
                <a:lnTo>
                  <a:pt x="1655422" y="1136057"/>
                </a:lnTo>
                <a:lnTo>
                  <a:pt x="1654154" y="1137648"/>
                </a:lnTo>
                <a:lnTo>
                  <a:pt x="1653203" y="1139875"/>
                </a:lnTo>
                <a:lnTo>
                  <a:pt x="1652568" y="1142103"/>
                </a:lnTo>
                <a:lnTo>
                  <a:pt x="1652568" y="1144330"/>
                </a:lnTo>
                <a:lnTo>
                  <a:pt x="1653837" y="1151649"/>
                </a:lnTo>
                <a:lnTo>
                  <a:pt x="1654471" y="1153877"/>
                </a:lnTo>
                <a:lnTo>
                  <a:pt x="1655422" y="1156104"/>
                </a:lnTo>
                <a:lnTo>
                  <a:pt x="1657008" y="1158332"/>
                </a:lnTo>
                <a:lnTo>
                  <a:pt x="1658911" y="1159923"/>
                </a:lnTo>
                <a:lnTo>
                  <a:pt x="1661131" y="1161196"/>
                </a:lnTo>
                <a:lnTo>
                  <a:pt x="1663668" y="1162469"/>
                </a:lnTo>
                <a:lnTo>
                  <a:pt x="1666205" y="1163105"/>
                </a:lnTo>
                <a:lnTo>
                  <a:pt x="1669376" y="1163105"/>
                </a:lnTo>
                <a:lnTo>
                  <a:pt x="1695063" y="1163423"/>
                </a:lnTo>
                <a:lnTo>
                  <a:pt x="1697917" y="1163105"/>
                </a:lnTo>
                <a:lnTo>
                  <a:pt x="1700137" y="1162469"/>
                </a:lnTo>
                <a:lnTo>
                  <a:pt x="1702357" y="1161514"/>
                </a:lnTo>
                <a:lnTo>
                  <a:pt x="1704576" y="1159923"/>
                </a:lnTo>
                <a:lnTo>
                  <a:pt x="1705845" y="1158332"/>
                </a:lnTo>
                <a:lnTo>
                  <a:pt x="1706796" y="1156104"/>
                </a:lnTo>
                <a:lnTo>
                  <a:pt x="1707430" y="1153877"/>
                </a:lnTo>
                <a:lnTo>
                  <a:pt x="1707113" y="1151649"/>
                </a:lnTo>
                <a:lnTo>
                  <a:pt x="1705845" y="1144330"/>
                </a:lnTo>
                <a:lnTo>
                  <a:pt x="1705211" y="1142103"/>
                </a:lnTo>
                <a:lnTo>
                  <a:pt x="1704259" y="1139875"/>
                </a:lnTo>
                <a:lnTo>
                  <a:pt x="1702357" y="1137648"/>
                </a:lnTo>
                <a:lnTo>
                  <a:pt x="1700137" y="1136057"/>
                </a:lnTo>
                <a:lnTo>
                  <a:pt x="1697917" y="1134784"/>
                </a:lnTo>
                <a:lnTo>
                  <a:pt x="1695697" y="1133829"/>
                </a:lnTo>
                <a:lnTo>
                  <a:pt x="1692843" y="1133193"/>
                </a:lnTo>
                <a:lnTo>
                  <a:pt x="1689989" y="1132875"/>
                </a:lnTo>
                <a:lnTo>
                  <a:pt x="1664619" y="1132875"/>
                </a:lnTo>
                <a:close/>
                <a:moveTo>
                  <a:pt x="1586924" y="1132875"/>
                </a:moveTo>
                <a:lnTo>
                  <a:pt x="1584704" y="1133511"/>
                </a:lnTo>
                <a:lnTo>
                  <a:pt x="1582167" y="1134784"/>
                </a:lnTo>
                <a:lnTo>
                  <a:pt x="1580264" y="1136057"/>
                </a:lnTo>
                <a:lnTo>
                  <a:pt x="1578679" y="1137648"/>
                </a:lnTo>
                <a:lnTo>
                  <a:pt x="1577727" y="1139875"/>
                </a:lnTo>
                <a:lnTo>
                  <a:pt x="1577093" y="1142103"/>
                </a:lnTo>
                <a:lnTo>
                  <a:pt x="1577093" y="1144330"/>
                </a:lnTo>
                <a:lnTo>
                  <a:pt x="1578044" y="1151649"/>
                </a:lnTo>
                <a:lnTo>
                  <a:pt x="1578362" y="1153877"/>
                </a:lnTo>
                <a:lnTo>
                  <a:pt x="1579313" y="1156104"/>
                </a:lnTo>
                <a:lnTo>
                  <a:pt x="1580899" y="1158332"/>
                </a:lnTo>
                <a:lnTo>
                  <a:pt x="1583118" y="1159923"/>
                </a:lnTo>
                <a:lnTo>
                  <a:pt x="1585338" y="1161196"/>
                </a:lnTo>
                <a:lnTo>
                  <a:pt x="1587558" y="1162151"/>
                </a:lnTo>
                <a:lnTo>
                  <a:pt x="1590412" y="1162787"/>
                </a:lnTo>
                <a:lnTo>
                  <a:pt x="1593266" y="1163105"/>
                </a:lnTo>
                <a:lnTo>
                  <a:pt x="1618953" y="1163105"/>
                </a:lnTo>
                <a:lnTo>
                  <a:pt x="1621807" y="1163105"/>
                </a:lnTo>
                <a:lnTo>
                  <a:pt x="1624344" y="1162469"/>
                </a:lnTo>
                <a:lnTo>
                  <a:pt x="1626564" y="1161196"/>
                </a:lnTo>
                <a:lnTo>
                  <a:pt x="1628467" y="1159923"/>
                </a:lnTo>
                <a:lnTo>
                  <a:pt x="1629735" y="1158332"/>
                </a:lnTo>
                <a:lnTo>
                  <a:pt x="1631004" y="1156104"/>
                </a:lnTo>
                <a:lnTo>
                  <a:pt x="1631321" y="1153877"/>
                </a:lnTo>
                <a:lnTo>
                  <a:pt x="1631321" y="1151649"/>
                </a:lnTo>
                <a:lnTo>
                  <a:pt x="1630370" y="1144330"/>
                </a:lnTo>
                <a:lnTo>
                  <a:pt x="1629735" y="1142103"/>
                </a:lnTo>
                <a:lnTo>
                  <a:pt x="1628784" y="1139875"/>
                </a:lnTo>
                <a:lnTo>
                  <a:pt x="1627198" y="1137648"/>
                </a:lnTo>
                <a:lnTo>
                  <a:pt x="1625296" y="1136057"/>
                </a:lnTo>
                <a:lnTo>
                  <a:pt x="1623076" y="1134784"/>
                </a:lnTo>
                <a:lnTo>
                  <a:pt x="1620856" y="1133829"/>
                </a:lnTo>
                <a:lnTo>
                  <a:pt x="1618002" y="1132875"/>
                </a:lnTo>
                <a:lnTo>
                  <a:pt x="1615148" y="1132875"/>
                </a:lnTo>
                <a:lnTo>
                  <a:pt x="1589778" y="1132875"/>
                </a:lnTo>
                <a:lnTo>
                  <a:pt x="1586924" y="1132875"/>
                </a:lnTo>
                <a:close/>
                <a:moveTo>
                  <a:pt x="1510815" y="1132875"/>
                </a:moveTo>
                <a:lnTo>
                  <a:pt x="1508278" y="1133511"/>
                </a:lnTo>
                <a:lnTo>
                  <a:pt x="1506058" y="1134784"/>
                </a:lnTo>
                <a:lnTo>
                  <a:pt x="1504155" y="1136057"/>
                </a:lnTo>
                <a:lnTo>
                  <a:pt x="1502569" y="1137648"/>
                </a:lnTo>
                <a:lnTo>
                  <a:pt x="1501618" y="1139875"/>
                </a:lnTo>
                <a:lnTo>
                  <a:pt x="1500984" y="1142103"/>
                </a:lnTo>
                <a:lnTo>
                  <a:pt x="1500667" y="1144330"/>
                </a:lnTo>
                <a:lnTo>
                  <a:pt x="1501301" y="1151649"/>
                </a:lnTo>
                <a:lnTo>
                  <a:pt x="1501618" y="1153877"/>
                </a:lnTo>
                <a:lnTo>
                  <a:pt x="1502569" y="1156104"/>
                </a:lnTo>
                <a:lnTo>
                  <a:pt x="1503838" y="1158332"/>
                </a:lnTo>
                <a:lnTo>
                  <a:pt x="1505741" y="1159923"/>
                </a:lnTo>
                <a:lnTo>
                  <a:pt x="1507960" y="1161196"/>
                </a:lnTo>
                <a:lnTo>
                  <a:pt x="1510180" y="1162151"/>
                </a:lnTo>
                <a:lnTo>
                  <a:pt x="1512717" y="1162787"/>
                </a:lnTo>
                <a:lnTo>
                  <a:pt x="1515888" y="1163105"/>
                </a:lnTo>
                <a:lnTo>
                  <a:pt x="1541575" y="1163105"/>
                </a:lnTo>
                <a:lnTo>
                  <a:pt x="1544430" y="1162787"/>
                </a:lnTo>
                <a:lnTo>
                  <a:pt x="1546966" y="1162151"/>
                </a:lnTo>
                <a:lnTo>
                  <a:pt x="1549503" y="1161196"/>
                </a:lnTo>
                <a:lnTo>
                  <a:pt x="1551406" y="1159923"/>
                </a:lnTo>
                <a:lnTo>
                  <a:pt x="1552992" y="1158332"/>
                </a:lnTo>
                <a:lnTo>
                  <a:pt x="1553943" y="1156104"/>
                </a:lnTo>
                <a:lnTo>
                  <a:pt x="1554577" y="1153877"/>
                </a:lnTo>
                <a:lnTo>
                  <a:pt x="1554577" y="1151649"/>
                </a:lnTo>
                <a:lnTo>
                  <a:pt x="1553943" y="1144330"/>
                </a:lnTo>
                <a:lnTo>
                  <a:pt x="1553626" y="1142103"/>
                </a:lnTo>
                <a:lnTo>
                  <a:pt x="1552675" y="1139875"/>
                </a:lnTo>
                <a:lnTo>
                  <a:pt x="1551089" y="1137648"/>
                </a:lnTo>
                <a:lnTo>
                  <a:pt x="1549186" y="1136057"/>
                </a:lnTo>
                <a:lnTo>
                  <a:pt x="1546966" y="1134784"/>
                </a:lnTo>
                <a:lnTo>
                  <a:pt x="1544430" y="1133511"/>
                </a:lnTo>
                <a:lnTo>
                  <a:pt x="1541893" y="1132875"/>
                </a:lnTo>
                <a:lnTo>
                  <a:pt x="1539038" y="1132875"/>
                </a:lnTo>
                <a:lnTo>
                  <a:pt x="1513986" y="1132875"/>
                </a:lnTo>
                <a:lnTo>
                  <a:pt x="1510815" y="1132875"/>
                </a:lnTo>
                <a:close/>
                <a:moveTo>
                  <a:pt x="981854" y="1117600"/>
                </a:moveTo>
                <a:lnTo>
                  <a:pt x="1765464" y="1117600"/>
                </a:lnTo>
                <a:lnTo>
                  <a:pt x="1769904" y="1117918"/>
                </a:lnTo>
                <a:lnTo>
                  <a:pt x="1774978" y="1118236"/>
                </a:lnTo>
                <a:lnTo>
                  <a:pt x="1779417" y="1119191"/>
                </a:lnTo>
                <a:lnTo>
                  <a:pt x="1783857" y="1120464"/>
                </a:lnTo>
                <a:lnTo>
                  <a:pt x="1787980" y="1122373"/>
                </a:lnTo>
                <a:lnTo>
                  <a:pt x="1792736" y="1124283"/>
                </a:lnTo>
                <a:lnTo>
                  <a:pt x="1796542" y="1126510"/>
                </a:lnTo>
                <a:lnTo>
                  <a:pt x="1800347" y="1129056"/>
                </a:lnTo>
                <a:lnTo>
                  <a:pt x="1803836" y="1131602"/>
                </a:lnTo>
                <a:lnTo>
                  <a:pt x="1807007" y="1134466"/>
                </a:lnTo>
                <a:lnTo>
                  <a:pt x="1810495" y="1137648"/>
                </a:lnTo>
                <a:lnTo>
                  <a:pt x="1813032" y="1141148"/>
                </a:lnTo>
                <a:lnTo>
                  <a:pt x="1815252" y="1144649"/>
                </a:lnTo>
                <a:lnTo>
                  <a:pt x="1817155" y="1148149"/>
                </a:lnTo>
                <a:lnTo>
                  <a:pt x="1818740" y="1151649"/>
                </a:lnTo>
                <a:lnTo>
                  <a:pt x="1820009" y="1155468"/>
                </a:lnTo>
                <a:lnTo>
                  <a:pt x="1903095" y="1502007"/>
                </a:lnTo>
                <a:lnTo>
                  <a:pt x="1903412" y="1506144"/>
                </a:lnTo>
                <a:lnTo>
                  <a:pt x="1903412" y="1509963"/>
                </a:lnTo>
                <a:lnTo>
                  <a:pt x="1903095" y="1513463"/>
                </a:lnTo>
                <a:lnTo>
                  <a:pt x="1901827" y="1516963"/>
                </a:lnTo>
                <a:lnTo>
                  <a:pt x="1900241" y="1520146"/>
                </a:lnTo>
                <a:lnTo>
                  <a:pt x="1898338" y="1523646"/>
                </a:lnTo>
                <a:lnTo>
                  <a:pt x="1895801" y="1526510"/>
                </a:lnTo>
                <a:lnTo>
                  <a:pt x="1892313" y="1529056"/>
                </a:lnTo>
                <a:lnTo>
                  <a:pt x="1889142" y="1531283"/>
                </a:lnTo>
                <a:lnTo>
                  <a:pt x="1885336" y="1533511"/>
                </a:lnTo>
                <a:lnTo>
                  <a:pt x="1881214" y="1535420"/>
                </a:lnTo>
                <a:lnTo>
                  <a:pt x="1876774" y="1537011"/>
                </a:lnTo>
                <a:lnTo>
                  <a:pt x="1871700" y="1538284"/>
                </a:lnTo>
                <a:lnTo>
                  <a:pt x="1866626" y="1538920"/>
                </a:lnTo>
                <a:lnTo>
                  <a:pt x="1861235" y="1539557"/>
                </a:lnTo>
                <a:lnTo>
                  <a:pt x="1855210" y="1539875"/>
                </a:lnTo>
                <a:lnTo>
                  <a:pt x="884498" y="1539875"/>
                </a:lnTo>
                <a:lnTo>
                  <a:pt x="878789" y="1539557"/>
                </a:lnTo>
                <a:lnTo>
                  <a:pt x="873081" y="1538920"/>
                </a:lnTo>
                <a:lnTo>
                  <a:pt x="868007" y="1537966"/>
                </a:lnTo>
                <a:lnTo>
                  <a:pt x="863250" y="1536693"/>
                </a:lnTo>
                <a:lnTo>
                  <a:pt x="858811" y="1535102"/>
                </a:lnTo>
                <a:lnTo>
                  <a:pt x="854371" y="1533193"/>
                </a:lnTo>
                <a:lnTo>
                  <a:pt x="850566" y="1531283"/>
                </a:lnTo>
                <a:lnTo>
                  <a:pt x="847394" y="1528737"/>
                </a:lnTo>
                <a:lnTo>
                  <a:pt x="844223" y="1526192"/>
                </a:lnTo>
                <a:lnTo>
                  <a:pt x="842003" y="1523010"/>
                </a:lnTo>
                <a:lnTo>
                  <a:pt x="839466" y="1519827"/>
                </a:lnTo>
                <a:lnTo>
                  <a:pt x="837881" y="1516645"/>
                </a:lnTo>
                <a:lnTo>
                  <a:pt x="836929" y="1513463"/>
                </a:lnTo>
                <a:lnTo>
                  <a:pt x="836612" y="1509963"/>
                </a:lnTo>
                <a:lnTo>
                  <a:pt x="836612" y="1506144"/>
                </a:lnTo>
                <a:lnTo>
                  <a:pt x="837246" y="1502007"/>
                </a:lnTo>
                <a:lnTo>
                  <a:pt x="926675" y="1154832"/>
                </a:lnTo>
                <a:lnTo>
                  <a:pt x="927943" y="1151331"/>
                </a:lnTo>
                <a:lnTo>
                  <a:pt x="929529" y="1147513"/>
                </a:lnTo>
                <a:lnTo>
                  <a:pt x="931432" y="1144012"/>
                </a:lnTo>
                <a:lnTo>
                  <a:pt x="933969" y="1140830"/>
                </a:lnTo>
                <a:lnTo>
                  <a:pt x="936823" y="1137011"/>
                </a:lnTo>
                <a:lnTo>
                  <a:pt x="939677" y="1134147"/>
                </a:lnTo>
                <a:lnTo>
                  <a:pt x="943165" y="1131283"/>
                </a:lnTo>
                <a:lnTo>
                  <a:pt x="946971" y="1128738"/>
                </a:lnTo>
                <a:lnTo>
                  <a:pt x="950776" y="1126192"/>
                </a:lnTo>
                <a:lnTo>
                  <a:pt x="954582" y="1124283"/>
                </a:lnTo>
                <a:lnTo>
                  <a:pt x="959021" y="1122373"/>
                </a:lnTo>
                <a:lnTo>
                  <a:pt x="963461" y="1120464"/>
                </a:lnTo>
                <a:lnTo>
                  <a:pt x="967901" y="1119191"/>
                </a:lnTo>
                <a:lnTo>
                  <a:pt x="972341" y="1118236"/>
                </a:lnTo>
                <a:lnTo>
                  <a:pt x="977097" y="1117918"/>
                </a:lnTo>
                <a:lnTo>
                  <a:pt x="981854" y="1117600"/>
                </a:lnTo>
                <a:close/>
                <a:moveTo>
                  <a:pt x="268430" y="1104583"/>
                </a:moveTo>
                <a:lnTo>
                  <a:pt x="254469" y="1109980"/>
                </a:lnTo>
                <a:lnTo>
                  <a:pt x="240826" y="1115695"/>
                </a:lnTo>
                <a:lnTo>
                  <a:pt x="227500" y="1121410"/>
                </a:lnTo>
                <a:lnTo>
                  <a:pt x="214808" y="1127443"/>
                </a:lnTo>
                <a:lnTo>
                  <a:pt x="202433" y="1133158"/>
                </a:lnTo>
                <a:lnTo>
                  <a:pt x="190693" y="1139190"/>
                </a:lnTo>
                <a:lnTo>
                  <a:pt x="178954" y="1145858"/>
                </a:lnTo>
                <a:lnTo>
                  <a:pt x="168483" y="1151890"/>
                </a:lnTo>
                <a:lnTo>
                  <a:pt x="178954" y="1168718"/>
                </a:lnTo>
                <a:lnTo>
                  <a:pt x="190376" y="1185228"/>
                </a:lnTo>
                <a:lnTo>
                  <a:pt x="202433" y="1201420"/>
                </a:lnTo>
                <a:lnTo>
                  <a:pt x="214490" y="1217295"/>
                </a:lnTo>
                <a:lnTo>
                  <a:pt x="227182" y="1232535"/>
                </a:lnTo>
                <a:lnTo>
                  <a:pt x="240191" y="1247775"/>
                </a:lnTo>
                <a:lnTo>
                  <a:pt x="253835" y="1262380"/>
                </a:lnTo>
                <a:lnTo>
                  <a:pt x="267479" y="1276668"/>
                </a:lnTo>
                <a:lnTo>
                  <a:pt x="283026" y="1291590"/>
                </a:lnTo>
                <a:lnTo>
                  <a:pt x="299208" y="1306195"/>
                </a:lnTo>
                <a:lnTo>
                  <a:pt x="313486" y="1301750"/>
                </a:lnTo>
                <a:lnTo>
                  <a:pt x="327764" y="1297623"/>
                </a:lnTo>
                <a:lnTo>
                  <a:pt x="357590" y="1289368"/>
                </a:lnTo>
                <a:lnTo>
                  <a:pt x="350609" y="1278890"/>
                </a:lnTo>
                <a:lnTo>
                  <a:pt x="344264" y="1268413"/>
                </a:lnTo>
                <a:lnTo>
                  <a:pt x="337600" y="1257618"/>
                </a:lnTo>
                <a:lnTo>
                  <a:pt x="331572" y="1246823"/>
                </a:lnTo>
                <a:lnTo>
                  <a:pt x="325543" y="1235710"/>
                </a:lnTo>
                <a:lnTo>
                  <a:pt x="319515" y="1224280"/>
                </a:lnTo>
                <a:lnTo>
                  <a:pt x="313803" y="1213168"/>
                </a:lnTo>
                <a:lnTo>
                  <a:pt x="308409" y="1201738"/>
                </a:lnTo>
                <a:lnTo>
                  <a:pt x="302381" y="1189990"/>
                </a:lnTo>
                <a:lnTo>
                  <a:pt x="297304" y="1178243"/>
                </a:lnTo>
                <a:lnTo>
                  <a:pt x="287151" y="1154113"/>
                </a:lnTo>
                <a:lnTo>
                  <a:pt x="277315" y="1129665"/>
                </a:lnTo>
                <a:lnTo>
                  <a:pt x="268430" y="1104583"/>
                </a:lnTo>
                <a:close/>
                <a:moveTo>
                  <a:pt x="469277" y="1050290"/>
                </a:moveTo>
                <a:lnTo>
                  <a:pt x="441990" y="1055688"/>
                </a:lnTo>
                <a:lnTo>
                  <a:pt x="415337" y="1061403"/>
                </a:lnTo>
                <a:lnTo>
                  <a:pt x="389319" y="1067118"/>
                </a:lnTo>
                <a:lnTo>
                  <a:pt x="364253" y="1073785"/>
                </a:lnTo>
                <a:lnTo>
                  <a:pt x="343946" y="1079500"/>
                </a:lnTo>
                <a:lnTo>
                  <a:pt x="324274" y="1085215"/>
                </a:lnTo>
                <a:lnTo>
                  <a:pt x="328716" y="1098550"/>
                </a:lnTo>
                <a:lnTo>
                  <a:pt x="333476" y="1111568"/>
                </a:lnTo>
                <a:lnTo>
                  <a:pt x="338235" y="1124585"/>
                </a:lnTo>
                <a:lnTo>
                  <a:pt x="343629" y="1136968"/>
                </a:lnTo>
                <a:lnTo>
                  <a:pt x="349023" y="1149668"/>
                </a:lnTo>
                <a:lnTo>
                  <a:pt x="354417" y="1162050"/>
                </a:lnTo>
                <a:lnTo>
                  <a:pt x="360446" y="1174115"/>
                </a:lnTo>
                <a:lnTo>
                  <a:pt x="366157" y="1186180"/>
                </a:lnTo>
                <a:lnTo>
                  <a:pt x="371868" y="1197928"/>
                </a:lnTo>
                <a:lnTo>
                  <a:pt x="378531" y="1209358"/>
                </a:lnTo>
                <a:lnTo>
                  <a:pt x="384560" y="1220788"/>
                </a:lnTo>
                <a:lnTo>
                  <a:pt x="391223" y="1232218"/>
                </a:lnTo>
                <a:lnTo>
                  <a:pt x="397886" y="1243013"/>
                </a:lnTo>
                <a:lnTo>
                  <a:pt x="404549" y="1254125"/>
                </a:lnTo>
                <a:lnTo>
                  <a:pt x="411530" y="1264603"/>
                </a:lnTo>
                <a:lnTo>
                  <a:pt x="418510" y="1275080"/>
                </a:lnTo>
                <a:lnTo>
                  <a:pt x="442942" y="1270318"/>
                </a:lnTo>
                <a:lnTo>
                  <a:pt x="467373" y="1265873"/>
                </a:lnTo>
                <a:lnTo>
                  <a:pt x="492440" y="1261428"/>
                </a:lnTo>
                <a:lnTo>
                  <a:pt x="518140" y="1257618"/>
                </a:lnTo>
                <a:lnTo>
                  <a:pt x="510525" y="1234123"/>
                </a:lnTo>
                <a:lnTo>
                  <a:pt x="503545" y="1209993"/>
                </a:lnTo>
                <a:lnTo>
                  <a:pt x="496882" y="1184910"/>
                </a:lnTo>
                <a:lnTo>
                  <a:pt x="490219" y="1159193"/>
                </a:lnTo>
                <a:lnTo>
                  <a:pt x="484507" y="1132840"/>
                </a:lnTo>
                <a:lnTo>
                  <a:pt x="479113" y="1106170"/>
                </a:lnTo>
                <a:lnTo>
                  <a:pt x="473719" y="1078548"/>
                </a:lnTo>
                <a:lnTo>
                  <a:pt x="469277" y="1050290"/>
                </a:lnTo>
                <a:close/>
                <a:moveTo>
                  <a:pt x="742467" y="1024890"/>
                </a:moveTo>
                <a:lnTo>
                  <a:pt x="714228" y="1025525"/>
                </a:lnTo>
                <a:lnTo>
                  <a:pt x="686623" y="1026478"/>
                </a:lnTo>
                <a:lnTo>
                  <a:pt x="659019" y="1028065"/>
                </a:lnTo>
                <a:lnTo>
                  <a:pt x="631731" y="1029653"/>
                </a:lnTo>
                <a:lnTo>
                  <a:pt x="605396" y="1031875"/>
                </a:lnTo>
                <a:lnTo>
                  <a:pt x="578743" y="1034733"/>
                </a:lnTo>
                <a:lnTo>
                  <a:pt x="553043" y="1037908"/>
                </a:lnTo>
                <a:lnTo>
                  <a:pt x="527025" y="1041083"/>
                </a:lnTo>
                <a:lnTo>
                  <a:pt x="530515" y="1059498"/>
                </a:lnTo>
                <a:lnTo>
                  <a:pt x="533688" y="1077595"/>
                </a:lnTo>
                <a:lnTo>
                  <a:pt x="536861" y="1095375"/>
                </a:lnTo>
                <a:lnTo>
                  <a:pt x="540351" y="1112838"/>
                </a:lnTo>
                <a:lnTo>
                  <a:pt x="543841" y="1130300"/>
                </a:lnTo>
                <a:lnTo>
                  <a:pt x="547966" y="1147128"/>
                </a:lnTo>
                <a:lnTo>
                  <a:pt x="552091" y="1163638"/>
                </a:lnTo>
                <a:lnTo>
                  <a:pt x="556216" y="1180148"/>
                </a:lnTo>
                <a:lnTo>
                  <a:pt x="561292" y="1198245"/>
                </a:lnTo>
                <a:lnTo>
                  <a:pt x="566686" y="1216025"/>
                </a:lnTo>
                <a:lnTo>
                  <a:pt x="572080" y="1233488"/>
                </a:lnTo>
                <a:lnTo>
                  <a:pt x="577792" y="1250315"/>
                </a:lnTo>
                <a:lnTo>
                  <a:pt x="597464" y="1248410"/>
                </a:lnTo>
                <a:lnTo>
                  <a:pt x="617771" y="1246823"/>
                </a:lnTo>
                <a:lnTo>
                  <a:pt x="638077" y="1245235"/>
                </a:lnTo>
                <a:lnTo>
                  <a:pt x="658701" y="1243648"/>
                </a:lnTo>
                <a:lnTo>
                  <a:pt x="679326" y="1242378"/>
                </a:lnTo>
                <a:lnTo>
                  <a:pt x="699950" y="1241425"/>
                </a:lnTo>
                <a:lnTo>
                  <a:pt x="721208" y="1240790"/>
                </a:lnTo>
                <a:lnTo>
                  <a:pt x="742467" y="1240473"/>
                </a:lnTo>
                <a:lnTo>
                  <a:pt x="742467" y="1024890"/>
                </a:lnTo>
                <a:close/>
                <a:moveTo>
                  <a:pt x="507035" y="801688"/>
                </a:moveTo>
                <a:lnTo>
                  <a:pt x="507670" y="824865"/>
                </a:lnTo>
                <a:lnTo>
                  <a:pt x="508622" y="848360"/>
                </a:lnTo>
                <a:lnTo>
                  <a:pt x="509573" y="871538"/>
                </a:lnTo>
                <a:lnTo>
                  <a:pt x="510843" y="894080"/>
                </a:lnTo>
                <a:lnTo>
                  <a:pt x="512746" y="916940"/>
                </a:lnTo>
                <a:lnTo>
                  <a:pt x="514650" y="939165"/>
                </a:lnTo>
                <a:lnTo>
                  <a:pt x="516871" y="961073"/>
                </a:lnTo>
                <a:lnTo>
                  <a:pt x="519410" y="982663"/>
                </a:lnTo>
                <a:lnTo>
                  <a:pt x="546062" y="979170"/>
                </a:lnTo>
                <a:lnTo>
                  <a:pt x="572715" y="976313"/>
                </a:lnTo>
                <a:lnTo>
                  <a:pt x="600319" y="973455"/>
                </a:lnTo>
                <a:lnTo>
                  <a:pt x="627924" y="971233"/>
                </a:lnTo>
                <a:lnTo>
                  <a:pt x="656163" y="969328"/>
                </a:lnTo>
                <a:lnTo>
                  <a:pt x="684720" y="967740"/>
                </a:lnTo>
                <a:lnTo>
                  <a:pt x="713276" y="966788"/>
                </a:lnTo>
                <a:lnTo>
                  <a:pt x="742467" y="965835"/>
                </a:lnTo>
                <a:lnTo>
                  <a:pt x="742467" y="801688"/>
                </a:lnTo>
                <a:lnTo>
                  <a:pt x="507035" y="801688"/>
                </a:lnTo>
                <a:close/>
                <a:moveTo>
                  <a:pt x="273824" y="801688"/>
                </a:moveTo>
                <a:lnTo>
                  <a:pt x="274142" y="816610"/>
                </a:lnTo>
                <a:lnTo>
                  <a:pt x="275094" y="831533"/>
                </a:lnTo>
                <a:lnTo>
                  <a:pt x="276045" y="846455"/>
                </a:lnTo>
                <a:lnTo>
                  <a:pt x="276997" y="860743"/>
                </a:lnTo>
                <a:lnTo>
                  <a:pt x="278584" y="875665"/>
                </a:lnTo>
                <a:lnTo>
                  <a:pt x="280170" y="889953"/>
                </a:lnTo>
                <a:lnTo>
                  <a:pt x="281757" y="904558"/>
                </a:lnTo>
                <a:lnTo>
                  <a:pt x="283660" y="918845"/>
                </a:lnTo>
                <a:lnTo>
                  <a:pt x="285882" y="933133"/>
                </a:lnTo>
                <a:lnTo>
                  <a:pt x="288737" y="947103"/>
                </a:lnTo>
                <a:lnTo>
                  <a:pt x="291276" y="961073"/>
                </a:lnTo>
                <a:lnTo>
                  <a:pt x="293814" y="975043"/>
                </a:lnTo>
                <a:lnTo>
                  <a:pt x="296670" y="988695"/>
                </a:lnTo>
                <a:lnTo>
                  <a:pt x="299842" y="1002665"/>
                </a:lnTo>
                <a:lnTo>
                  <a:pt x="303015" y="1015683"/>
                </a:lnTo>
                <a:lnTo>
                  <a:pt x="306823" y="1029335"/>
                </a:lnTo>
                <a:lnTo>
                  <a:pt x="324909" y="1023938"/>
                </a:lnTo>
                <a:lnTo>
                  <a:pt x="343312" y="1018858"/>
                </a:lnTo>
                <a:lnTo>
                  <a:pt x="362032" y="1013778"/>
                </a:lnTo>
                <a:lnTo>
                  <a:pt x="381070" y="1009015"/>
                </a:lnTo>
                <a:lnTo>
                  <a:pt x="400742" y="1004570"/>
                </a:lnTo>
                <a:lnTo>
                  <a:pt x="420414" y="1000125"/>
                </a:lnTo>
                <a:lnTo>
                  <a:pt x="440721" y="995998"/>
                </a:lnTo>
                <a:lnTo>
                  <a:pt x="461345" y="992188"/>
                </a:lnTo>
                <a:lnTo>
                  <a:pt x="458489" y="969328"/>
                </a:lnTo>
                <a:lnTo>
                  <a:pt x="456268" y="945833"/>
                </a:lnTo>
                <a:lnTo>
                  <a:pt x="454047" y="922655"/>
                </a:lnTo>
                <a:lnTo>
                  <a:pt x="452461" y="899160"/>
                </a:lnTo>
                <a:lnTo>
                  <a:pt x="451191" y="874713"/>
                </a:lnTo>
                <a:lnTo>
                  <a:pt x="449922" y="850900"/>
                </a:lnTo>
                <a:lnTo>
                  <a:pt x="448970" y="826135"/>
                </a:lnTo>
                <a:lnTo>
                  <a:pt x="448653" y="801688"/>
                </a:lnTo>
                <a:lnTo>
                  <a:pt x="273824" y="801688"/>
                </a:lnTo>
                <a:close/>
                <a:moveTo>
                  <a:pt x="59334" y="801688"/>
                </a:moveTo>
                <a:lnTo>
                  <a:pt x="60286" y="821690"/>
                </a:lnTo>
                <a:lnTo>
                  <a:pt x="62507" y="841693"/>
                </a:lnTo>
                <a:lnTo>
                  <a:pt x="64411" y="861378"/>
                </a:lnTo>
                <a:lnTo>
                  <a:pt x="67266" y="881380"/>
                </a:lnTo>
                <a:lnTo>
                  <a:pt x="70439" y="900748"/>
                </a:lnTo>
                <a:lnTo>
                  <a:pt x="74247" y="919798"/>
                </a:lnTo>
                <a:lnTo>
                  <a:pt x="78372" y="938848"/>
                </a:lnTo>
                <a:lnTo>
                  <a:pt x="83448" y="957898"/>
                </a:lnTo>
                <a:lnTo>
                  <a:pt x="88525" y="976630"/>
                </a:lnTo>
                <a:lnTo>
                  <a:pt x="94236" y="995045"/>
                </a:lnTo>
                <a:lnTo>
                  <a:pt x="100899" y="1013143"/>
                </a:lnTo>
                <a:lnTo>
                  <a:pt x="107245" y="1031240"/>
                </a:lnTo>
                <a:lnTo>
                  <a:pt x="114860" y="1049020"/>
                </a:lnTo>
                <a:lnTo>
                  <a:pt x="122475" y="1066483"/>
                </a:lnTo>
                <a:lnTo>
                  <a:pt x="130408" y="1083628"/>
                </a:lnTo>
                <a:lnTo>
                  <a:pt x="138975" y="1100773"/>
                </a:lnTo>
                <a:lnTo>
                  <a:pt x="150080" y="1094740"/>
                </a:lnTo>
                <a:lnTo>
                  <a:pt x="161185" y="1088390"/>
                </a:lnTo>
                <a:lnTo>
                  <a:pt x="172925" y="1082358"/>
                </a:lnTo>
                <a:lnTo>
                  <a:pt x="184982" y="1076325"/>
                </a:lnTo>
                <a:lnTo>
                  <a:pt x="197039" y="1070293"/>
                </a:lnTo>
                <a:lnTo>
                  <a:pt x="209731" y="1064895"/>
                </a:lnTo>
                <a:lnTo>
                  <a:pt x="222740" y="1059498"/>
                </a:lnTo>
                <a:lnTo>
                  <a:pt x="236066" y="1054100"/>
                </a:lnTo>
                <a:lnTo>
                  <a:pt x="250979" y="1048385"/>
                </a:lnTo>
                <a:lnTo>
                  <a:pt x="247172" y="1033780"/>
                </a:lnTo>
                <a:lnTo>
                  <a:pt x="243364" y="1019175"/>
                </a:lnTo>
                <a:lnTo>
                  <a:pt x="240191" y="1004570"/>
                </a:lnTo>
                <a:lnTo>
                  <a:pt x="236701" y="989330"/>
                </a:lnTo>
                <a:lnTo>
                  <a:pt x="233528" y="974408"/>
                </a:lnTo>
                <a:lnTo>
                  <a:pt x="230672" y="959168"/>
                </a:lnTo>
                <a:lnTo>
                  <a:pt x="228134" y="943928"/>
                </a:lnTo>
                <a:lnTo>
                  <a:pt x="225913" y="928370"/>
                </a:lnTo>
                <a:lnTo>
                  <a:pt x="223692" y="912813"/>
                </a:lnTo>
                <a:lnTo>
                  <a:pt x="221788" y="897573"/>
                </a:lnTo>
                <a:lnTo>
                  <a:pt x="220202" y="881698"/>
                </a:lnTo>
                <a:lnTo>
                  <a:pt x="218615" y="865823"/>
                </a:lnTo>
                <a:lnTo>
                  <a:pt x="217029" y="849948"/>
                </a:lnTo>
                <a:lnTo>
                  <a:pt x="216077" y="834073"/>
                </a:lnTo>
                <a:lnTo>
                  <a:pt x="215125" y="817880"/>
                </a:lnTo>
                <a:lnTo>
                  <a:pt x="214808" y="801688"/>
                </a:lnTo>
                <a:lnTo>
                  <a:pt x="59334" y="801688"/>
                </a:lnTo>
                <a:close/>
                <a:moveTo>
                  <a:pt x="1734820" y="720725"/>
                </a:moveTo>
                <a:lnTo>
                  <a:pt x="1735138" y="764540"/>
                </a:lnTo>
                <a:lnTo>
                  <a:pt x="1735138" y="861378"/>
                </a:lnTo>
                <a:lnTo>
                  <a:pt x="1735138" y="913765"/>
                </a:lnTo>
                <a:lnTo>
                  <a:pt x="1734503" y="960120"/>
                </a:lnTo>
                <a:lnTo>
                  <a:pt x="1734185" y="979488"/>
                </a:lnTo>
                <a:lnTo>
                  <a:pt x="1733549" y="994728"/>
                </a:lnTo>
                <a:lnTo>
                  <a:pt x="1732914" y="1005840"/>
                </a:lnTo>
                <a:lnTo>
                  <a:pt x="1732596" y="1009333"/>
                </a:lnTo>
                <a:lnTo>
                  <a:pt x="1732278" y="1011238"/>
                </a:lnTo>
                <a:lnTo>
                  <a:pt x="1731642" y="1011873"/>
                </a:lnTo>
                <a:lnTo>
                  <a:pt x="1730689" y="1012190"/>
                </a:lnTo>
                <a:lnTo>
                  <a:pt x="1727511" y="1013143"/>
                </a:lnTo>
                <a:lnTo>
                  <a:pt x="1722744" y="1014095"/>
                </a:lnTo>
                <a:lnTo>
                  <a:pt x="1716071" y="1014730"/>
                </a:lnTo>
                <a:lnTo>
                  <a:pt x="1708443" y="1015365"/>
                </a:lnTo>
                <a:lnTo>
                  <a:pt x="1698910" y="1015683"/>
                </a:lnTo>
                <a:lnTo>
                  <a:pt x="1676982" y="1016000"/>
                </a:lnTo>
                <a:lnTo>
                  <a:pt x="1650923" y="1016000"/>
                </a:lnTo>
                <a:lnTo>
                  <a:pt x="1622321" y="1015683"/>
                </a:lnTo>
                <a:lnTo>
                  <a:pt x="1591496" y="1014730"/>
                </a:lnTo>
                <a:lnTo>
                  <a:pt x="1559716" y="1013778"/>
                </a:lnTo>
                <a:lnTo>
                  <a:pt x="1497746" y="1011555"/>
                </a:lnTo>
                <a:lnTo>
                  <a:pt x="1443404" y="1009333"/>
                </a:lnTo>
                <a:lnTo>
                  <a:pt x="1390650" y="1006793"/>
                </a:lnTo>
                <a:lnTo>
                  <a:pt x="1438319" y="1005205"/>
                </a:lnTo>
                <a:lnTo>
                  <a:pt x="1487259" y="1003300"/>
                </a:lnTo>
                <a:lnTo>
                  <a:pt x="1543509" y="1000443"/>
                </a:lnTo>
                <a:lnTo>
                  <a:pt x="1572428" y="998538"/>
                </a:lnTo>
                <a:lnTo>
                  <a:pt x="1600394" y="996633"/>
                </a:lnTo>
                <a:lnTo>
                  <a:pt x="1626771" y="994410"/>
                </a:lnTo>
                <a:lnTo>
                  <a:pt x="1650605" y="992188"/>
                </a:lnTo>
                <a:lnTo>
                  <a:pt x="1671262" y="989648"/>
                </a:lnTo>
                <a:lnTo>
                  <a:pt x="1679842" y="988378"/>
                </a:lnTo>
                <a:lnTo>
                  <a:pt x="1687787" y="986790"/>
                </a:lnTo>
                <a:lnTo>
                  <a:pt x="1693825" y="985520"/>
                </a:lnTo>
                <a:lnTo>
                  <a:pt x="1698592" y="983933"/>
                </a:lnTo>
                <a:lnTo>
                  <a:pt x="1702088" y="982028"/>
                </a:lnTo>
                <a:lnTo>
                  <a:pt x="1703359" y="981075"/>
                </a:lnTo>
                <a:lnTo>
                  <a:pt x="1704312" y="980440"/>
                </a:lnTo>
                <a:lnTo>
                  <a:pt x="1705266" y="978218"/>
                </a:lnTo>
                <a:lnTo>
                  <a:pt x="1706219" y="974725"/>
                </a:lnTo>
                <a:lnTo>
                  <a:pt x="1707490" y="969963"/>
                </a:lnTo>
                <a:lnTo>
                  <a:pt x="1708443" y="963930"/>
                </a:lnTo>
                <a:lnTo>
                  <a:pt x="1710986" y="949960"/>
                </a:lnTo>
                <a:lnTo>
                  <a:pt x="1713528" y="932498"/>
                </a:lnTo>
                <a:lnTo>
                  <a:pt x="1716071" y="912178"/>
                </a:lnTo>
                <a:lnTo>
                  <a:pt x="1718613" y="890270"/>
                </a:lnTo>
                <a:lnTo>
                  <a:pt x="1723698" y="844233"/>
                </a:lnTo>
                <a:lnTo>
                  <a:pt x="1728147" y="798513"/>
                </a:lnTo>
                <a:lnTo>
                  <a:pt x="1731642" y="759143"/>
                </a:lnTo>
                <a:lnTo>
                  <a:pt x="1734820" y="720725"/>
                </a:lnTo>
                <a:close/>
                <a:moveTo>
                  <a:pt x="519410" y="561340"/>
                </a:moveTo>
                <a:lnTo>
                  <a:pt x="516871" y="583565"/>
                </a:lnTo>
                <a:lnTo>
                  <a:pt x="514650" y="605473"/>
                </a:lnTo>
                <a:lnTo>
                  <a:pt x="512746" y="627698"/>
                </a:lnTo>
                <a:lnTo>
                  <a:pt x="510843" y="650240"/>
                </a:lnTo>
                <a:lnTo>
                  <a:pt x="509573" y="673100"/>
                </a:lnTo>
                <a:lnTo>
                  <a:pt x="508622" y="695960"/>
                </a:lnTo>
                <a:lnTo>
                  <a:pt x="507670" y="719138"/>
                </a:lnTo>
                <a:lnTo>
                  <a:pt x="507352" y="742950"/>
                </a:lnTo>
                <a:lnTo>
                  <a:pt x="742467" y="742950"/>
                </a:lnTo>
                <a:lnTo>
                  <a:pt x="742467" y="578485"/>
                </a:lnTo>
                <a:lnTo>
                  <a:pt x="713276" y="577850"/>
                </a:lnTo>
                <a:lnTo>
                  <a:pt x="684720" y="576580"/>
                </a:lnTo>
                <a:lnTo>
                  <a:pt x="656163" y="575310"/>
                </a:lnTo>
                <a:lnTo>
                  <a:pt x="627924" y="573405"/>
                </a:lnTo>
                <a:lnTo>
                  <a:pt x="600319" y="570865"/>
                </a:lnTo>
                <a:lnTo>
                  <a:pt x="573032" y="568325"/>
                </a:lnTo>
                <a:lnTo>
                  <a:pt x="546062" y="564833"/>
                </a:lnTo>
                <a:lnTo>
                  <a:pt x="519410" y="561340"/>
                </a:lnTo>
                <a:close/>
                <a:moveTo>
                  <a:pt x="1074474" y="554038"/>
                </a:moveTo>
                <a:lnTo>
                  <a:pt x="1100533" y="554038"/>
                </a:lnTo>
                <a:lnTo>
                  <a:pt x="1129135" y="554356"/>
                </a:lnTo>
                <a:lnTo>
                  <a:pt x="1159961" y="555308"/>
                </a:lnTo>
                <a:lnTo>
                  <a:pt x="1191422" y="556261"/>
                </a:lnTo>
                <a:lnTo>
                  <a:pt x="1253392" y="558483"/>
                </a:lnTo>
                <a:lnTo>
                  <a:pt x="1307734" y="560706"/>
                </a:lnTo>
                <a:lnTo>
                  <a:pt x="1360488" y="563246"/>
                </a:lnTo>
                <a:lnTo>
                  <a:pt x="1313137" y="564833"/>
                </a:lnTo>
                <a:lnTo>
                  <a:pt x="1264197" y="567056"/>
                </a:lnTo>
                <a:lnTo>
                  <a:pt x="1207947" y="569913"/>
                </a:lnTo>
                <a:lnTo>
                  <a:pt x="1179028" y="571501"/>
                </a:lnTo>
                <a:lnTo>
                  <a:pt x="1150745" y="573406"/>
                </a:lnTo>
                <a:lnTo>
                  <a:pt x="1124685" y="575628"/>
                </a:lnTo>
                <a:lnTo>
                  <a:pt x="1100851" y="577851"/>
                </a:lnTo>
                <a:lnTo>
                  <a:pt x="1079877" y="580391"/>
                </a:lnTo>
                <a:lnTo>
                  <a:pt x="1071296" y="581661"/>
                </a:lnTo>
                <a:lnTo>
                  <a:pt x="1063669" y="583248"/>
                </a:lnTo>
                <a:lnTo>
                  <a:pt x="1057313" y="584836"/>
                </a:lnTo>
                <a:lnTo>
                  <a:pt x="1052546" y="586423"/>
                </a:lnTo>
                <a:lnTo>
                  <a:pt x="1049051" y="588011"/>
                </a:lnTo>
                <a:lnTo>
                  <a:pt x="1048097" y="588963"/>
                </a:lnTo>
                <a:lnTo>
                  <a:pt x="1046826" y="589598"/>
                </a:lnTo>
                <a:lnTo>
                  <a:pt x="1045873" y="591821"/>
                </a:lnTo>
                <a:lnTo>
                  <a:pt x="1044919" y="595313"/>
                </a:lnTo>
                <a:lnTo>
                  <a:pt x="1042695" y="606108"/>
                </a:lnTo>
                <a:lnTo>
                  <a:pt x="1040152" y="620396"/>
                </a:lnTo>
                <a:lnTo>
                  <a:pt x="1037610" y="637858"/>
                </a:lnTo>
                <a:lnTo>
                  <a:pt x="1035386" y="657861"/>
                </a:lnTo>
                <a:lnTo>
                  <a:pt x="1032843" y="679768"/>
                </a:lnTo>
                <a:lnTo>
                  <a:pt x="1027441" y="726123"/>
                </a:lnTo>
                <a:lnTo>
                  <a:pt x="1022992" y="771526"/>
                </a:lnTo>
                <a:lnTo>
                  <a:pt x="1019496" y="811213"/>
                </a:lnTo>
                <a:lnTo>
                  <a:pt x="1016318" y="849313"/>
                </a:lnTo>
                <a:lnTo>
                  <a:pt x="1016000" y="805498"/>
                </a:lnTo>
                <a:lnTo>
                  <a:pt x="1016000" y="708978"/>
                </a:lnTo>
                <a:lnTo>
                  <a:pt x="1016318" y="656591"/>
                </a:lnTo>
                <a:lnTo>
                  <a:pt x="1016636" y="609918"/>
                </a:lnTo>
                <a:lnTo>
                  <a:pt x="1017271" y="590551"/>
                </a:lnTo>
                <a:lnTo>
                  <a:pt x="1017589" y="575311"/>
                </a:lnTo>
                <a:lnTo>
                  <a:pt x="1018225" y="564198"/>
                </a:lnTo>
                <a:lnTo>
                  <a:pt x="1018860" y="560706"/>
                </a:lnTo>
                <a:lnTo>
                  <a:pt x="1019178" y="558801"/>
                </a:lnTo>
                <a:lnTo>
                  <a:pt x="1019496" y="558166"/>
                </a:lnTo>
                <a:lnTo>
                  <a:pt x="1020449" y="557848"/>
                </a:lnTo>
                <a:lnTo>
                  <a:pt x="1023627" y="556896"/>
                </a:lnTo>
                <a:lnTo>
                  <a:pt x="1028394" y="555943"/>
                </a:lnTo>
                <a:lnTo>
                  <a:pt x="1035068" y="555308"/>
                </a:lnTo>
                <a:lnTo>
                  <a:pt x="1043013" y="554673"/>
                </a:lnTo>
                <a:lnTo>
                  <a:pt x="1052546" y="554356"/>
                </a:lnTo>
                <a:lnTo>
                  <a:pt x="1074474" y="554038"/>
                </a:lnTo>
                <a:close/>
                <a:moveTo>
                  <a:pt x="995680" y="516891"/>
                </a:moveTo>
                <a:lnTo>
                  <a:pt x="992187" y="517208"/>
                </a:lnTo>
                <a:lnTo>
                  <a:pt x="989330" y="518161"/>
                </a:lnTo>
                <a:lnTo>
                  <a:pt x="986790" y="519748"/>
                </a:lnTo>
                <a:lnTo>
                  <a:pt x="984567" y="521971"/>
                </a:lnTo>
                <a:lnTo>
                  <a:pt x="982662" y="524511"/>
                </a:lnTo>
                <a:lnTo>
                  <a:pt x="981075" y="527368"/>
                </a:lnTo>
                <a:lnTo>
                  <a:pt x="980440" y="530543"/>
                </a:lnTo>
                <a:lnTo>
                  <a:pt x="980122" y="534353"/>
                </a:lnTo>
                <a:lnTo>
                  <a:pt x="980122" y="1036638"/>
                </a:lnTo>
                <a:lnTo>
                  <a:pt x="980440" y="1040131"/>
                </a:lnTo>
                <a:lnTo>
                  <a:pt x="981075" y="1043306"/>
                </a:lnTo>
                <a:lnTo>
                  <a:pt x="982662" y="1046163"/>
                </a:lnTo>
                <a:lnTo>
                  <a:pt x="984567" y="1048703"/>
                </a:lnTo>
                <a:lnTo>
                  <a:pt x="986790" y="1050926"/>
                </a:lnTo>
                <a:lnTo>
                  <a:pt x="989330" y="1052196"/>
                </a:lnTo>
                <a:lnTo>
                  <a:pt x="992187" y="1053783"/>
                </a:lnTo>
                <a:lnTo>
                  <a:pt x="995680" y="1054101"/>
                </a:lnTo>
                <a:lnTo>
                  <a:pt x="1752918" y="1054101"/>
                </a:lnTo>
                <a:lnTo>
                  <a:pt x="1756093" y="1053783"/>
                </a:lnTo>
                <a:lnTo>
                  <a:pt x="1759268" y="1052196"/>
                </a:lnTo>
                <a:lnTo>
                  <a:pt x="1761808" y="1050926"/>
                </a:lnTo>
                <a:lnTo>
                  <a:pt x="1764030" y="1048703"/>
                </a:lnTo>
                <a:lnTo>
                  <a:pt x="1765935" y="1046163"/>
                </a:lnTo>
                <a:lnTo>
                  <a:pt x="1767205" y="1043306"/>
                </a:lnTo>
                <a:lnTo>
                  <a:pt x="1768158" y="1040131"/>
                </a:lnTo>
                <a:lnTo>
                  <a:pt x="1768475" y="1036638"/>
                </a:lnTo>
                <a:lnTo>
                  <a:pt x="1768475" y="534353"/>
                </a:lnTo>
                <a:lnTo>
                  <a:pt x="1768158" y="530543"/>
                </a:lnTo>
                <a:lnTo>
                  <a:pt x="1767205" y="527368"/>
                </a:lnTo>
                <a:lnTo>
                  <a:pt x="1765935" y="524511"/>
                </a:lnTo>
                <a:lnTo>
                  <a:pt x="1764030" y="521971"/>
                </a:lnTo>
                <a:lnTo>
                  <a:pt x="1761808" y="519748"/>
                </a:lnTo>
                <a:lnTo>
                  <a:pt x="1759268" y="518161"/>
                </a:lnTo>
                <a:lnTo>
                  <a:pt x="1756093" y="517208"/>
                </a:lnTo>
                <a:lnTo>
                  <a:pt x="1752918" y="516891"/>
                </a:lnTo>
                <a:lnTo>
                  <a:pt x="995680" y="516891"/>
                </a:lnTo>
                <a:close/>
                <a:moveTo>
                  <a:pt x="306823" y="515303"/>
                </a:moveTo>
                <a:lnTo>
                  <a:pt x="303015" y="528320"/>
                </a:lnTo>
                <a:lnTo>
                  <a:pt x="299842" y="541973"/>
                </a:lnTo>
                <a:lnTo>
                  <a:pt x="296670" y="555625"/>
                </a:lnTo>
                <a:lnTo>
                  <a:pt x="293814" y="569595"/>
                </a:lnTo>
                <a:lnTo>
                  <a:pt x="290958" y="583565"/>
                </a:lnTo>
                <a:lnTo>
                  <a:pt x="288420" y="597218"/>
                </a:lnTo>
                <a:lnTo>
                  <a:pt x="285882" y="611505"/>
                </a:lnTo>
                <a:lnTo>
                  <a:pt x="283660" y="625793"/>
                </a:lnTo>
                <a:lnTo>
                  <a:pt x="281757" y="640080"/>
                </a:lnTo>
                <a:lnTo>
                  <a:pt x="280170" y="654368"/>
                </a:lnTo>
                <a:lnTo>
                  <a:pt x="278584" y="668655"/>
                </a:lnTo>
                <a:lnTo>
                  <a:pt x="276997" y="683260"/>
                </a:lnTo>
                <a:lnTo>
                  <a:pt x="276045" y="698183"/>
                </a:lnTo>
                <a:lnTo>
                  <a:pt x="275094" y="713105"/>
                </a:lnTo>
                <a:lnTo>
                  <a:pt x="274142" y="728028"/>
                </a:lnTo>
                <a:lnTo>
                  <a:pt x="273824" y="742950"/>
                </a:lnTo>
                <a:lnTo>
                  <a:pt x="448336" y="742950"/>
                </a:lnTo>
                <a:lnTo>
                  <a:pt x="448970" y="718185"/>
                </a:lnTo>
                <a:lnTo>
                  <a:pt x="449922" y="693738"/>
                </a:lnTo>
                <a:lnTo>
                  <a:pt x="450874" y="669290"/>
                </a:lnTo>
                <a:lnTo>
                  <a:pt x="452461" y="645478"/>
                </a:lnTo>
                <a:lnTo>
                  <a:pt x="454047" y="621983"/>
                </a:lnTo>
                <a:lnTo>
                  <a:pt x="456268" y="598170"/>
                </a:lnTo>
                <a:lnTo>
                  <a:pt x="458489" y="574993"/>
                </a:lnTo>
                <a:lnTo>
                  <a:pt x="461345" y="552450"/>
                </a:lnTo>
                <a:lnTo>
                  <a:pt x="432154" y="546418"/>
                </a:lnTo>
                <a:lnTo>
                  <a:pt x="403597" y="540703"/>
                </a:lnTo>
                <a:lnTo>
                  <a:pt x="376310" y="534353"/>
                </a:lnTo>
                <a:lnTo>
                  <a:pt x="349023" y="527368"/>
                </a:lnTo>
                <a:lnTo>
                  <a:pt x="327764" y="521335"/>
                </a:lnTo>
                <a:lnTo>
                  <a:pt x="306823" y="515303"/>
                </a:lnTo>
                <a:close/>
                <a:moveTo>
                  <a:pt x="956945" y="477838"/>
                </a:moveTo>
                <a:lnTo>
                  <a:pt x="958532" y="477838"/>
                </a:lnTo>
                <a:lnTo>
                  <a:pt x="1789748" y="477838"/>
                </a:lnTo>
                <a:lnTo>
                  <a:pt x="1791653" y="477838"/>
                </a:lnTo>
                <a:lnTo>
                  <a:pt x="1793240" y="478156"/>
                </a:lnTo>
                <a:lnTo>
                  <a:pt x="1796415" y="479743"/>
                </a:lnTo>
                <a:lnTo>
                  <a:pt x="1799273" y="481648"/>
                </a:lnTo>
                <a:lnTo>
                  <a:pt x="1801813" y="483871"/>
                </a:lnTo>
                <a:lnTo>
                  <a:pt x="1803718" y="486728"/>
                </a:lnTo>
                <a:lnTo>
                  <a:pt x="1805305" y="490221"/>
                </a:lnTo>
                <a:lnTo>
                  <a:pt x="1806258" y="493713"/>
                </a:lnTo>
                <a:lnTo>
                  <a:pt x="1806575" y="498158"/>
                </a:lnTo>
                <a:lnTo>
                  <a:pt x="1806575" y="1074103"/>
                </a:lnTo>
                <a:lnTo>
                  <a:pt x="1806258" y="1077913"/>
                </a:lnTo>
                <a:lnTo>
                  <a:pt x="1805305" y="1081406"/>
                </a:lnTo>
                <a:lnTo>
                  <a:pt x="1803718" y="1084898"/>
                </a:lnTo>
                <a:lnTo>
                  <a:pt x="1801813" y="1088073"/>
                </a:lnTo>
                <a:lnTo>
                  <a:pt x="1799273" y="1090613"/>
                </a:lnTo>
                <a:lnTo>
                  <a:pt x="1796415" y="1092201"/>
                </a:lnTo>
                <a:lnTo>
                  <a:pt x="1793240" y="1093471"/>
                </a:lnTo>
                <a:lnTo>
                  <a:pt x="1791653" y="1093788"/>
                </a:lnTo>
                <a:lnTo>
                  <a:pt x="1789748" y="1093788"/>
                </a:lnTo>
                <a:lnTo>
                  <a:pt x="958532" y="1093788"/>
                </a:lnTo>
                <a:lnTo>
                  <a:pt x="956945" y="1093788"/>
                </a:lnTo>
                <a:lnTo>
                  <a:pt x="955040" y="1093471"/>
                </a:lnTo>
                <a:lnTo>
                  <a:pt x="951865" y="1092201"/>
                </a:lnTo>
                <a:lnTo>
                  <a:pt x="949325" y="1090613"/>
                </a:lnTo>
                <a:lnTo>
                  <a:pt x="946785" y="1088073"/>
                </a:lnTo>
                <a:lnTo>
                  <a:pt x="944562" y="1084898"/>
                </a:lnTo>
                <a:lnTo>
                  <a:pt x="942657" y="1081406"/>
                </a:lnTo>
                <a:lnTo>
                  <a:pt x="941705" y="1077913"/>
                </a:lnTo>
                <a:lnTo>
                  <a:pt x="941387" y="1074103"/>
                </a:lnTo>
                <a:lnTo>
                  <a:pt x="941387" y="498158"/>
                </a:lnTo>
                <a:lnTo>
                  <a:pt x="941705" y="493713"/>
                </a:lnTo>
                <a:lnTo>
                  <a:pt x="942657" y="490221"/>
                </a:lnTo>
                <a:lnTo>
                  <a:pt x="944562" y="486728"/>
                </a:lnTo>
                <a:lnTo>
                  <a:pt x="946785" y="483871"/>
                </a:lnTo>
                <a:lnTo>
                  <a:pt x="949325" y="481648"/>
                </a:lnTo>
                <a:lnTo>
                  <a:pt x="951865" y="479743"/>
                </a:lnTo>
                <a:lnTo>
                  <a:pt x="955040" y="478156"/>
                </a:lnTo>
                <a:lnTo>
                  <a:pt x="956945" y="477838"/>
                </a:lnTo>
                <a:close/>
                <a:moveTo>
                  <a:pt x="138975" y="443230"/>
                </a:moveTo>
                <a:lnTo>
                  <a:pt x="130408" y="460375"/>
                </a:lnTo>
                <a:lnTo>
                  <a:pt x="122475" y="477838"/>
                </a:lnTo>
                <a:lnTo>
                  <a:pt x="114860" y="495300"/>
                </a:lnTo>
                <a:lnTo>
                  <a:pt x="107245" y="513080"/>
                </a:lnTo>
                <a:lnTo>
                  <a:pt x="100899" y="531178"/>
                </a:lnTo>
                <a:lnTo>
                  <a:pt x="94236" y="549593"/>
                </a:lnTo>
                <a:lnTo>
                  <a:pt x="88525" y="568008"/>
                </a:lnTo>
                <a:lnTo>
                  <a:pt x="83448" y="586740"/>
                </a:lnTo>
                <a:lnTo>
                  <a:pt x="78372" y="605473"/>
                </a:lnTo>
                <a:lnTo>
                  <a:pt x="74247" y="624523"/>
                </a:lnTo>
                <a:lnTo>
                  <a:pt x="70439" y="643890"/>
                </a:lnTo>
                <a:lnTo>
                  <a:pt x="67266" y="663258"/>
                </a:lnTo>
                <a:lnTo>
                  <a:pt x="64411" y="682943"/>
                </a:lnTo>
                <a:lnTo>
                  <a:pt x="62507" y="702628"/>
                </a:lnTo>
                <a:lnTo>
                  <a:pt x="60286" y="722948"/>
                </a:lnTo>
                <a:lnTo>
                  <a:pt x="59334" y="742950"/>
                </a:lnTo>
                <a:lnTo>
                  <a:pt x="214808" y="742950"/>
                </a:lnTo>
                <a:lnTo>
                  <a:pt x="215125" y="726758"/>
                </a:lnTo>
                <a:lnTo>
                  <a:pt x="216077" y="710565"/>
                </a:lnTo>
                <a:lnTo>
                  <a:pt x="217029" y="694373"/>
                </a:lnTo>
                <a:lnTo>
                  <a:pt x="218615" y="678498"/>
                </a:lnTo>
                <a:lnTo>
                  <a:pt x="220202" y="662623"/>
                </a:lnTo>
                <a:lnTo>
                  <a:pt x="221788" y="647065"/>
                </a:lnTo>
                <a:lnTo>
                  <a:pt x="223692" y="631190"/>
                </a:lnTo>
                <a:lnTo>
                  <a:pt x="225913" y="615950"/>
                </a:lnTo>
                <a:lnTo>
                  <a:pt x="228134" y="600710"/>
                </a:lnTo>
                <a:lnTo>
                  <a:pt x="230672" y="585470"/>
                </a:lnTo>
                <a:lnTo>
                  <a:pt x="233528" y="570230"/>
                </a:lnTo>
                <a:lnTo>
                  <a:pt x="236701" y="554990"/>
                </a:lnTo>
                <a:lnTo>
                  <a:pt x="239874" y="540068"/>
                </a:lnTo>
                <a:lnTo>
                  <a:pt x="243364" y="525145"/>
                </a:lnTo>
                <a:lnTo>
                  <a:pt x="247172" y="510540"/>
                </a:lnTo>
                <a:lnTo>
                  <a:pt x="250979" y="496253"/>
                </a:lnTo>
                <a:lnTo>
                  <a:pt x="235749" y="490220"/>
                </a:lnTo>
                <a:lnTo>
                  <a:pt x="220519" y="484188"/>
                </a:lnTo>
                <a:lnTo>
                  <a:pt x="205924" y="477520"/>
                </a:lnTo>
                <a:lnTo>
                  <a:pt x="191645" y="471170"/>
                </a:lnTo>
                <a:lnTo>
                  <a:pt x="177684" y="464820"/>
                </a:lnTo>
                <a:lnTo>
                  <a:pt x="164358" y="457518"/>
                </a:lnTo>
                <a:lnTo>
                  <a:pt x="151666" y="450850"/>
                </a:lnTo>
                <a:lnTo>
                  <a:pt x="138975" y="443230"/>
                </a:lnTo>
                <a:close/>
                <a:moveTo>
                  <a:pt x="577792" y="294005"/>
                </a:moveTo>
                <a:lnTo>
                  <a:pt x="570177" y="317500"/>
                </a:lnTo>
                <a:lnTo>
                  <a:pt x="562562" y="341630"/>
                </a:lnTo>
                <a:lnTo>
                  <a:pt x="555581" y="366713"/>
                </a:lnTo>
                <a:lnTo>
                  <a:pt x="549235" y="392748"/>
                </a:lnTo>
                <a:lnTo>
                  <a:pt x="542889" y="419100"/>
                </a:lnTo>
                <a:lnTo>
                  <a:pt x="537495" y="446405"/>
                </a:lnTo>
                <a:lnTo>
                  <a:pt x="532101" y="474345"/>
                </a:lnTo>
                <a:lnTo>
                  <a:pt x="527342" y="503238"/>
                </a:lnTo>
                <a:lnTo>
                  <a:pt x="553043" y="506413"/>
                </a:lnTo>
                <a:lnTo>
                  <a:pt x="578743" y="509588"/>
                </a:lnTo>
                <a:lnTo>
                  <a:pt x="605396" y="512128"/>
                </a:lnTo>
                <a:lnTo>
                  <a:pt x="631731" y="514668"/>
                </a:lnTo>
                <a:lnTo>
                  <a:pt x="659019" y="516573"/>
                </a:lnTo>
                <a:lnTo>
                  <a:pt x="686623" y="517843"/>
                </a:lnTo>
                <a:lnTo>
                  <a:pt x="714228" y="519113"/>
                </a:lnTo>
                <a:lnTo>
                  <a:pt x="742467" y="519748"/>
                </a:lnTo>
                <a:lnTo>
                  <a:pt x="742467" y="303848"/>
                </a:lnTo>
                <a:lnTo>
                  <a:pt x="721208" y="303213"/>
                </a:lnTo>
                <a:lnTo>
                  <a:pt x="699950" y="302578"/>
                </a:lnTo>
                <a:lnTo>
                  <a:pt x="679326" y="301625"/>
                </a:lnTo>
                <a:lnTo>
                  <a:pt x="658701" y="300673"/>
                </a:lnTo>
                <a:lnTo>
                  <a:pt x="638077" y="299403"/>
                </a:lnTo>
                <a:lnTo>
                  <a:pt x="618088" y="297815"/>
                </a:lnTo>
                <a:lnTo>
                  <a:pt x="597464" y="295910"/>
                </a:lnTo>
                <a:lnTo>
                  <a:pt x="577792" y="294005"/>
                </a:lnTo>
                <a:close/>
                <a:moveTo>
                  <a:pt x="418510" y="269240"/>
                </a:moveTo>
                <a:lnTo>
                  <a:pt x="411530" y="279718"/>
                </a:lnTo>
                <a:lnTo>
                  <a:pt x="404549" y="290513"/>
                </a:lnTo>
                <a:lnTo>
                  <a:pt x="397886" y="300990"/>
                </a:lnTo>
                <a:lnTo>
                  <a:pt x="391223" y="312103"/>
                </a:lnTo>
                <a:lnTo>
                  <a:pt x="384560" y="323533"/>
                </a:lnTo>
                <a:lnTo>
                  <a:pt x="378531" y="334645"/>
                </a:lnTo>
                <a:lnTo>
                  <a:pt x="371868" y="346393"/>
                </a:lnTo>
                <a:lnTo>
                  <a:pt x="366157" y="358458"/>
                </a:lnTo>
                <a:lnTo>
                  <a:pt x="360446" y="370205"/>
                </a:lnTo>
                <a:lnTo>
                  <a:pt x="354417" y="382270"/>
                </a:lnTo>
                <a:lnTo>
                  <a:pt x="349023" y="394653"/>
                </a:lnTo>
                <a:lnTo>
                  <a:pt x="343946" y="407035"/>
                </a:lnTo>
                <a:lnTo>
                  <a:pt x="338870" y="419735"/>
                </a:lnTo>
                <a:lnTo>
                  <a:pt x="333476" y="432753"/>
                </a:lnTo>
                <a:lnTo>
                  <a:pt x="328716" y="445770"/>
                </a:lnTo>
                <a:lnTo>
                  <a:pt x="324274" y="458788"/>
                </a:lnTo>
                <a:lnTo>
                  <a:pt x="341091" y="463868"/>
                </a:lnTo>
                <a:lnTo>
                  <a:pt x="358224" y="468948"/>
                </a:lnTo>
                <a:lnTo>
                  <a:pt x="375993" y="473393"/>
                </a:lnTo>
                <a:lnTo>
                  <a:pt x="393761" y="477838"/>
                </a:lnTo>
                <a:lnTo>
                  <a:pt x="412164" y="482283"/>
                </a:lnTo>
                <a:lnTo>
                  <a:pt x="430885" y="486410"/>
                </a:lnTo>
                <a:lnTo>
                  <a:pt x="449922" y="490220"/>
                </a:lnTo>
                <a:lnTo>
                  <a:pt x="469277" y="493713"/>
                </a:lnTo>
                <a:lnTo>
                  <a:pt x="472133" y="474663"/>
                </a:lnTo>
                <a:lnTo>
                  <a:pt x="475623" y="455930"/>
                </a:lnTo>
                <a:lnTo>
                  <a:pt x="479113" y="437515"/>
                </a:lnTo>
                <a:lnTo>
                  <a:pt x="482921" y="419418"/>
                </a:lnTo>
                <a:lnTo>
                  <a:pt x="486728" y="401320"/>
                </a:lnTo>
                <a:lnTo>
                  <a:pt x="490536" y="383540"/>
                </a:lnTo>
                <a:lnTo>
                  <a:pt x="495295" y="366395"/>
                </a:lnTo>
                <a:lnTo>
                  <a:pt x="499420" y="349250"/>
                </a:lnTo>
                <a:lnTo>
                  <a:pt x="503862" y="333058"/>
                </a:lnTo>
                <a:lnTo>
                  <a:pt x="508304" y="317183"/>
                </a:lnTo>
                <a:lnTo>
                  <a:pt x="513381" y="301943"/>
                </a:lnTo>
                <a:lnTo>
                  <a:pt x="518140" y="286703"/>
                </a:lnTo>
                <a:lnTo>
                  <a:pt x="492440" y="282893"/>
                </a:lnTo>
                <a:lnTo>
                  <a:pt x="467691" y="278765"/>
                </a:lnTo>
                <a:lnTo>
                  <a:pt x="442942" y="274320"/>
                </a:lnTo>
                <a:lnTo>
                  <a:pt x="418510" y="269240"/>
                </a:lnTo>
                <a:close/>
                <a:moveTo>
                  <a:pt x="299208" y="238125"/>
                </a:moveTo>
                <a:lnTo>
                  <a:pt x="283026" y="252730"/>
                </a:lnTo>
                <a:lnTo>
                  <a:pt x="275411" y="260033"/>
                </a:lnTo>
                <a:lnTo>
                  <a:pt x="267479" y="267653"/>
                </a:lnTo>
                <a:lnTo>
                  <a:pt x="253835" y="281940"/>
                </a:lnTo>
                <a:lnTo>
                  <a:pt x="240191" y="296863"/>
                </a:lnTo>
                <a:lnTo>
                  <a:pt x="227182" y="311785"/>
                </a:lnTo>
                <a:lnTo>
                  <a:pt x="214490" y="327343"/>
                </a:lnTo>
                <a:lnTo>
                  <a:pt x="202433" y="343218"/>
                </a:lnTo>
                <a:lnTo>
                  <a:pt x="190376" y="359093"/>
                </a:lnTo>
                <a:lnTo>
                  <a:pt x="178954" y="375603"/>
                </a:lnTo>
                <a:lnTo>
                  <a:pt x="168483" y="392430"/>
                </a:lnTo>
                <a:lnTo>
                  <a:pt x="178002" y="398145"/>
                </a:lnTo>
                <a:lnTo>
                  <a:pt x="188472" y="403860"/>
                </a:lnTo>
                <a:lnTo>
                  <a:pt x="198943" y="409575"/>
                </a:lnTo>
                <a:lnTo>
                  <a:pt x="210048" y="414973"/>
                </a:lnTo>
                <a:lnTo>
                  <a:pt x="221471" y="420053"/>
                </a:lnTo>
                <a:lnTo>
                  <a:pt x="232894" y="425450"/>
                </a:lnTo>
                <a:lnTo>
                  <a:pt x="245268" y="430848"/>
                </a:lnTo>
                <a:lnTo>
                  <a:pt x="257642" y="435610"/>
                </a:lnTo>
                <a:lnTo>
                  <a:pt x="268430" y="439738"/>
                </a:lnTo>
                <a:lnTo>
                  <a:pt x="277315" y="414655"/>
                </a:lnTo>
                <a:lnTo>
                  <a:pt x="287151" y="390208"/>
                </a:lnTo>
                <a:lnTo>
                  <a:pt x="297304" y="366078"/>
                </a:lnTo>
                <a:lnTo>
                  <a:pt x="302381" y="354330"/>
                </a:lnTo>
                <a:lnTo>
                  <a:pt x="308409" y="342900"/>
                </a:lnTo>
                <a:lnTo>
                  <a:pt x="313803" y="331153"/>
                </a:lnTo>
                <a:lnTo>
                  <a:pt x="319515" y="319723"/>
                </a:lnTo>
                <a:lnTo>
                  <a:pt x="325543" y="308610"/>
                </a:lnTo>
                <a:lnTo>
                  <a:pt x="331572" y="297498"/>
                </a:lnTo>
                <a:lnTo>
                  <a:pt x="337600" y="286703"/>
                </a:lnTo>
                <a:lnTo>
                  <a:pt x="344264" y="275908"/>
                </a:lnTo>
                <a:lnTo>
                  <a:pt x="350609" y="265430"/>
                </a:lnTo>
                <a:lnTo>
                  <a:pt x="357590" y="254953"/>
                </a:lnTo>
                <a:lnTo>
                  <a:pt x="349023" y="253048"/>
                </a:lnTo>
                <a:lnTo>
                  <a:pt x="323957" y="245745"/>
                </a:lnTo>
                <a:lnTo>
                  <a:pt x="299208" y="238125"/>
                </a:lnTo>
                <a:close/>
                <a:moveTo>
                  <a:pt x="1081336" y="129223"/>
                </a:moveTo>
                <a:lnTo>
                  <a:pt x="1090538" y="137795"/>
                </a:lnTo>
                <a:lnTo>
                  <a:pt x="1099422" y="146368"/>
                </a:lnTo>
                <a:lnTo>
                  <a:pt x="1107989" y="155575"/>
                </a:lnTo>
                <a:lnTo>
                  <a:pt x="1116873" y="164465"/>
                </a:lnTo>
                <a:lnTo>
                  <a:pt x="1125123" y="173990"/>
                </a:lnTo>
                <a:lnTo>
                  <a:pt x="1133690" y="183833"/>
                </a:lnTo>
                <a:lnTo>
                  <a:pt x="1141622" y="193358"/>
                </a:lnTo>
                <a:lnTo>
                  <a:pt x="1149555" y="203518"/>
                </a:lnTo>
                <a:lnTo>
                  <a:pt x="1164467" y="199708"/>
                </a:lnTo>
                <a:lnTo>
                  <a:pt x="1179380" y="195898"/>
                </a:lnTo>
                <a:lnTo>
                  <a:pt x="1188899" y="193358"/>
                </a:lnTo>
                <a:lnTo>
                  <a:pt x="1175890" y="184468"/>
                </a:lnTo>
                <a:lnTo>
                  <a:pt x="1162881" y="175578"/>
                </a:lnTo>
                <a:lnTo>
                  <a:pt x="1149872" y="167323"/>
                </a:lnTo>
                <a:lnTo>
                  <a:pt x="1136863" y="159068"/>
                </a:lnTo>
                <a:lnTo>
                  <a:pt x="1123219" y="151130"/>
                </a:lnTo>
                <a:lnTo>
                  <a:pt x="1109258" y="143510"/>
                </a:lnTo>
                <a:lnTo>
                  <a:pt x="1095297" y="136208"/>
                </a:lnTo>
                <a:lnTo>
                  <a:pt x="1081336" y="129223"/>
                </a:lnTo>
                <a:close/>
                <a:moveTo>
                  <a:pt x="462297" y="129223"/>
                </a:moveTo>
                <a:lnTo>
                  <a:pt x="448336" y="136208"/>
                </a:lnTo>
                <a:lnTo>
                  <a:pt x="434375" y="143510"/>
                </a:lnTo>
                <a:lnTo>
                  <a:pt x="420731" y="151130"/>
                </a:lnTo>
                <a:lnTo>
                  <a:pt x="407088" y="159068"/>
                </a:lnTo>
                <a:lnTo>
                  <a:pt x="394079" y="167323"/>
                </a:lnTo>
                <a:lnTo>
                  <a:pt x="380752" y="175578"/>
                </a:lnTo>
                <a:lnTo>
                  <a:pt x="367743" y="184468"/>
                </a:lnTo>
                <a:lnTo>
                  <a:pt x="355052" y="193358"/>
                </a:lnTo>
                <a:lnTo>
                  <a:pt x="374406" y="198438"/>
                </a:lnTo>
                <a:lnTo>
                  <a:pt x="394079" y="203518"/>
                </a:lnTo>
                <a:lnTo>
                  <a:pt x="402011" y="193358"/>
                </a:lnTo>
                <a:lnTo>
                  <a:pt x="410261" y="183833"/>
                </a:lnTo>
                <a:lnTo>
                  <a:pt x="418510" y="173990"/>
                </a:lnTo>
                <a:lnTo>
                  <a:pt x="427077" y="164465"/>
                </a:lnTo>
                <a:lnTo>
                  <a:pt x="435644" y="155575"/>
                </a:lnTo>
                <a:lnTo>
                  <a:pt x="444528" y="146368"/>
                </a:lnTo>
                <a:lnTo>
                  <a:pt x="453095" y="137795"/>
                </a:lnTo>
                <a:lnTo>
                  <a:pt x="462297" y="129223"/>
                </a:lnTo>
                <a:close/>
                <a:moveTo>
                  <a:pt x="931891" y="96838"/>
                </a:moveTo>
                <a:lnTo>
                  <a:pt x="942045" y="110490"/>
                </a:lnTo>
                <a:lnTo>
                  <a:pt x="951881" y="125413"/>
                </a:lnTo>
                <a:lnTo>
                  <a:pt x="961717" y="140970"/>
                </a:lnTo>
                <a:lnTo>
                  <a:pt x="970918" y="157480"/>
                </a:lnTo>
                <a:lnTo>
                  <a:pt x="979803" y="174625"/>
                </a:lnTo>
                <a:lnTo>
                  <a:pt x="988369" y="192405"/>
                </a:lnTo>
                <a:lnTo>
                  <a:pt x="996936" y="210820"/>
                </a:lnTo>
                <a:lnTo>
                  <a:pt x="1004869" y="230188"/>
                </a:lnTo>
                <a:lnTo>
                  <a:pt x="1025176" y="227330"/>
                </a:lnTo>
                <a:lnTo>
                  <a:pt x="1045165" y="224155"/>
                </a:lnTo>
                <a:lnTo>
                  <a:pt x="1065472" y="220980"/>
                </a:lnTo>
                <a:lnTo>
                  <a:pt x="1084827" y="217170"/>
                </a:lnTo>
                <a:lnTo>
                  <a:pt x="1076260" y="207645"/>
                </a:lnTo>
                <a:lnTo>
                  <a:pt x="1067376" y="198120"/>
                </a:lnTo>
                <a:lnTo>
                  <a:pt x="1058491" y="188913"/>
                </a:lnTo>
                <a:lnTo>
                  <a:pt x="1049607" y="180023"/>
                </a:lnTo>
                <a:lnTo>
                  <a:pt x="1040406" y="171450"/>
                </a:lnTo>
                <a:lnTo>
                  <a:pt x="1031204" y="163195"/>
                </a:lnTo>
                <a:lnTo>
                  <a:pt x="1021685" y="155258"/>
                </a:lnTo>
                <a:lnTo>
                  <a:pt x="1011849" y="147320"/>
                </a:lnTo>
                <a:lnTo>
                  <a:pt x="1002648" y="140018"/>
                </a:lnTo>
                <a:lnTo>
                  <a:pt x="992494" y="133033"/>
                </a:lnTo>
                <a:lnTo>
                  <a:pt x="982975" y="126048"/>
                </a:lnTo>
                <a:lnTo>
                  <a:pt x="972822" y="119380"/>
                </a:lnTo>
                <a:lnTo>
                  <a:pt x="962986" y="113348"/>
                </a:lnTo>
                <a:lnTo>
                  <a:pt x="952515" y="107315"/>
                </a:lnTo>
                <a:lnTo>
                  <a:pt x="942045" y="101918"/>
                </a:lnTo>
                <a:lnTo>
                  <a:pt x="931891" y="96838"/>
                </a:lnTo>
                <a:close/>
                <a:moveTo>
                  <a:pt x="611742" y="96838"/>
                </a:moveTo>
                <a:lnTo>
                  <a:pt x="601589" y="101918"/>
                </a:lnTo>
                <a:lnTo>
                  <a:pt x="591118" y="107315"/>
                </a:lnTo>
                <a:lnTo>
                  <a:pt x="580965" y="113348"/>
                </a:lnTo>
                <a:lnTo>
                  <a:pt x="570811" y="119698"/>
                </a:lnTo>
                <a:lnTo>
                  <a:pt x="560658" y="126048"/>
                </a:lnTo>
                <a:lnTo>
                  <a:pt x="551139" y="133033"/>
                </a:lnTo>
                <a:lnTo>
                  <a:pt x="540986" y="140018"/>
                </a:lnTo>
                <a:lnTo>
                  <a:pt x="531784" y="147320"/>
                </a:lnTo>
                <a:lnTo>
                  <a:pt x="521948" y="155258"/>
                </a:lnTo>
                <a:lnTo>
                  <a:pt x="512746" y="163195"/>
                </a:lnTo>
                <a:lnTo>
                  <a:pt x="503228" y="171450"/>
                </a:lnTo>
                <a:lnTo>
                  <a:pt x="494343" y="180023"/>
                </a:lnTo>
                <a:lnTo>
                  <a:pt x="485142" y="189230"/>
                </a:lnTo>
                <a:lnTo>
                  <a:pt x="476258" y="198120"/>
                </a:lnTo>
                <a:lnTo>
                  <a:pt x="467691" y="207645"/>
                </a:lnTo>
                <a:lnTo>
                  <a:pt x="458807" y="217170"/>
                </a:lnTo>
                <a:lnTo>
                  <a:pt x="478479" y="220980"/>
                </a:lnTo>
                <a:lnTo>
                  <a:pt x="498468" y="224155"/>
                </a:lnTo>
                <a:lnTo>
                  <a:pt x="518458" y="227330"/>
                </a:lnTo>
                <a:lnTo>
                  <a:pt x="538764" y="230188"/>
                </a:lnTo>
                <a:lnTo>
                  <a:pt x="547014" y="210820"/>
                </a:lnTo>
                <a:lnTo>
                  <a:pt x="555264" y="192405"/>
                </a:lnTo>
                <a:lnTo>
                  <a:pt x="564148" y="174625"/>
                </a:lnTo>
                <a:lnTo>
                  <a:pt x="573032" y="157480"/>
                </a:lnTo>
                <a:lnTo>
                  <a:pt x="582234" y="140970"/>
                </a:lnTo>
                <a:lnTo>
                  <a:pt x="591753" y="125413"/>
                </a:lnTo>
                <a:lnTo>
                  <a:pt x="601589" y="110490"/>
                </a:lnTo>
                <a:lnTo>
                  <a:pt x="611742" y="96838"/>
                </a:lnTo>
                <a:close/>
                <a:moveTo>
                  <a:pt x="801166" y="63818"/>
                </a:moveTo>
                <a:lnTo>
                  <a:pt x="801166" y="245110"/>
                </a:lnTo>
                <a:lnTo>
                  <a:pt x="837655" y="244158"/>
                </a:lnTo>
                <a:lnTo>
                  <a:pt x="873509" y="242570"/>
                </a:lnTo>
                <a:lnTo>
                  <a:pt x="909363" y="240348"/>
                </a:lnTo>
                <a:lnTo>
                  <a:pt x="944266" y="237173"/>
                </a:lnTo>
                <a:lnTo>
                  <a:pt x="935064" y="216853"/>
                </a:lnTo>
                <a:lnTo>
                  <a:pt x="925545" y="197803"/>
                </a:lnTo>
                <a:lnTo>
                  <a:pt x="916027" y="179705"/>
                </a:lnTo>
                <a:lnTo>
                  <a:pt x="906190" y="162878"/>
                </a:lnTo>
                <a:lnTo>
                  <a:pt x="901114" y="155258"/>
                </a:lnTo>
                <a:lnTo>
                  <a:pt x="896037" y="147320"/>
                </a:lnTo>
                <a:lnTo>
                  <a:pt x="890960" y="140018"/>
                </a:lnTo>
                <a:lnTo>
                  <a:pt x="885884" y="133033"/>
                </a:lnTo>
                <a:lnTo>
                  <a:pt x="880807" y="126048"/>
                </a:lnTo>
                <a:lnTo>
                  <a:pt x="875730" y="119698"/>
                </a:lnTo>
                <a:lnTo>
                  <a:pt x="870019" y="113665"/>
                </a:lnTo>
                <a:lnTo>
                  <a:pt x="864942" y="107633"/>
                </a:lnTo>
                <a:lnTo>
                  <a:pt x="856693" y="99695"/>
                </a:lnTo>
                <a:lnTo>
                  <a:pt x="848760" y="92075"/>
                </a:lnTo>
                <a:lnTo>
                  <a:pt x="840828" y="85725"/>
                </a:lnTo>
                <a:lnTo>
                  <a:pt x="832896" y="79693"/>
                </a:lnTo>
                <a:lnTo>
                  <a:pt x="824963" y="74613"/>
                </a:lnTo>
                <a:lnTo>
                  <a:pt x="817031" y="70168"/>
                </a:lnTo>
                <a:lnTo>
                  <a:pt x="809099" y="66675"/>
                </a:lnTo>
                <a:lnTo>
                  <a:pt x="801166" y="63818"/>
                </a:lnTo>
                <a:close/>
                <a:moveTo>
                  <a:pt x="742467" y="63818"/>
                </a:moveTo>
                <a:lnTo>
                  <a:pt x="734535" y="66675"/>
                </a:lnTo>
                <a:lnTo>
                  <a:pt x="726920" y="70168"/>
                </a:lnTo>
                <a:lnTo>
                  <a:pt x="718987" y="74613"/>
                </a:lnTo>
                <a:lnTo>
                  <a:pt x="711055" y="79693"/>
                </a:lnTo>
                <a:lnTo>
                  <a:pt x="703123" y="85725"/>
                </a:lnTo>
                <a:lnTo>
                  <a:pt x="694873" y="92075"/>
                </a:lnTo>
                <a:lnTo>
                  <a:pt x="686941" y="99695"/>
                </a:lnTo>
                <a:lnTo>
                  <a:pt x="678691" y="107633"/>
                </a:lnTo>
                <a:lnTo>
                  <a:pt x="673614" y="113665"/>
                </a:lnTo>
                <a:lnTo>
                  <a:pt x="668538" y="119698"/>
                </a:lnTo>
                <a:lnTo>
                  <a:pt x="662826" y="126048"/>
                </a:lnTo>
                <a:lnTo>
                  <a:pt x="657750" y="133033"/>
                </a:lnTo>
                <a:lnTo>
                  <a:pt x="652990" y="140018"/>
                </a:lnTo>
                <a:lnTo>
                  <a:pt x="647596" y="147320"/>
                </a:lnTo>
                <a:lnTo>
                  <a:pt x="642519" y="154940"/>
                </a:lnTo>
                <a:lnTo>
                  <a:pt x="637760" y="162878"/>
                </a:lnTo>
                <a:lnTo>
                  <a:pt x="632683" y="171450"/>
                </a:lnTo>
                <a:lnTo>
                  <a:pt x="627607" y="179705"/>
                </a:lnTo>
                <a:lnTo>
                  <a:pt x="618088" y="197803"/>
                </a:lnTo>
                <a:lnTo>
                  <a:pt x="608569" y="216853"/>
                </a:lnTo>
                <a:lnTo>
                  <a:pt x="599685" y="237173"/>
                </a:lnTo>
                <a:lnTo>
                  <a:pt x="634587" y="240030"/>
                </a:lnTo>
                <a:lnTo>
                  <a:pt x="670124" y="242570"/>
                </a:lnTo>
                <a:lnTo>
                  <a:pt x="705978" y="244158"/>
                </a:lnTo>
                <a:lnTo>
                  <a:pt x="742467" y="245110"/>
                </a:lnTo>
                <a:lnTo>
                  <a:pt x="742467" y="63818"/>
                </a:lnTo>
                <a:close/>
                <a:moveTo>
                  <a:pt x="754841" y="0"/>
                </a:moveTo>
                <a:lnTo>
                  <a:pt x="771975" y="0"/>
                </a:lnTo>
                <a:lnTo>
                  <a:pt x="789109" y="0"/>
                </a:lnTo>
                <a:lnTo>
                  <a:pt x="806243" y="635"/>
                </a:lnTo>
                <a:lnTo>
                  <a:pt x="823377" y="1588"/>
                </a:lnTo>
                <a:lnTo>
                  <a:pt x="840193" y="2858"/>
                </a:lnTo>
                <a:lnTo>
                  <a:pt x="856693" y="4445"/>
                </a:lnTo>
                <a:lnTo>
                  <a:pt x="873509" y="6350"/>
                </a:lnTo>
                <a:lnTo>
                  <a:pt x="890008" y="9208"/>
                </a:lnTo>
                <a:lnTo>
                  <a:pt x="906508" y="11748"/>
                </a:lnTo>
                <a:lnTo>
                  <a:pt x="923007" y="14923"/>
                </a:lnTo>
                <a:lnTo>
                  <a:pt x="939189" y="18098"/>
                </a:lnTo>
                <a:lnTo>
                  <a:pt x="955371" y="21908"/>
                </a:lnTo>
                <a:lnTo>
                  <a:pt x="971236" y="25718"/>
                </a:lnTo>
                <a:lnTo>
                  <a:pt x="987100" y="30480"/>
                </a:lnTo>
                <a:lnTo>
                  <a:pt x="1002965" y="35243"/>
                </a:lnTo>
                <a:lnTo>
                  <a:pt x="1018512" y="40005"/>
                </a:lnTo>
                <a:lnTo>
                  <a:pt x="1034060" y="45720"/>
                </a:lnTo>
                <a:lnTo>
                  <a:pt x="1049290" y="51435"/>
                </a:lnTo>
                <a:lnTo>
                  <a:pt x="1064520" y="57150"/>
                </a:lnTo>
                <a:lnTo>
                  <a:pt x="1079115" y="63818"/>
                </a:lnTo>
                <a:lnTo>
                  <a:pt x="1094028" y="70168"/>
                </a:lnTo>
                <a:lnTo>
                  <a:pt x="1108624" y="76835"/>
                </a:lnTo>
                <a:lnTo>
                  <a:pt x="1123219" y="84455"/>
                </a:lnTo>
                <a:lnTo>
                  <a:pt x="1137497" y="91758"/>
                </a:lnTo>
                <a:lnTo>
                  <a:pt x="1151458" y="99695"/>
                </a:lnTo>
                <a:lnTo>
                  <a:pt x="1165419" y="107633"/>
                </a:lnTo>
                <a:lnTo>
                  <a:pt x="1179063" y="116205"/>
                </a:lnTo>
                <a:lnTo>
                  <a:pt x="1192707" y="124778"/>
                </a:lnTo>
                <a:lnTo>
                  <a:pt x="1206033" y="133668"/>
                </a:lnTo>
                <a:lnTo>
                  <a:pt x="1219042" y="142558"/>
                </a:lnTo>
                <a:lnTo>
                  <a:pt x="1232051" y="152400"/>
                </a:lnTo>
                <a:lnTo>
                  <a:pt x="1244743" y="161925"/>
                </a:lnTo>
                <a:lnTo>
                  <a:pt x="1257434" y="171768"/>
                </a:lnTo>
                <a:lnTo>
                  <a:pt x="1270126" y="182245"/>
                </a:lnTo>
                <a:lnTo>
                  <a:pt x="1282818" y="193358"/>
                </a:lnTo>
                <a:lnTo>
                  <a:pt x="1295192" y="204470"/>
                </a:lnTo>
                <a:lnTo>
                  <a:pt x="1307567" y="215900"/>
                </a:lnTo>
                <a:lnTo>
                  <a:pt x="1323749" y="232093"/>
                </a:lnTo>
                <a:lnTo>
                  <a:pt x="1339296" y="248920"/>
                </a:lnTo>
                <a:lnTo>
                  <a:pt x="1354844" y="266065"/>
                </a:lnTo>
                <a:lnTo>
                  <a:pt x="1369756" y="283528"/>
                </a:lnTo>
                <a:lnTo>
                  <a:pt x="1384035" y="301625"/>
                </a:lnTo>
                <a:lnTo>
                  <a:pt x="1397995" y="320358"/>
                </a:lnTo>
                <a:lnTo>
                  <a:pt x="1411322" y="339090"/>
                </a:lnTo>
                <a:lnTo>
                  <a:pt x="1423696" y="358775"/>
                </a:lnTo>
                <a:lnTo>
                  <a:pt x="1431629" y="371158"/>
                </a:lnTo>
                <a:lnTo>
                  <a:pt x="1439244" y="383858"/>
                </a:lnTo>
                <a:lnTo>
                  <a:pt x="1446859" y="396875"/>
                </a:lnTo>
                <a:lnTo>
                  <a:pt x="1453839" y="410210"/>
                </a:lnTo>
                <a:lnTo>
                  <a:pt x="1463675" y="429260"/>
                </a:lnTo>
                <a:lnTo>
                  <a:pt x="1301855" y="429260"/>
                </a:lnTo>
                <a:lnTo>
                  <a:pt x="1321528" y="420370"/>
                </a:lnTo>
                <a:lnTo>
                  <a:pt x="1340565" y="411480"/>
                </a:lnTo>
                <a:lnTo>
                  <a:pt x="1358651" y="401955"/>
                </a:lnTo>
                <a:lnTo>
                  <a:pt x="1375785" y="392430"/>
                </a:lnTo>
                <a:lnTo>
                  <a:pt x="1364680" y="375603"/>
                </a:lnTo>
                <a:lnTo>
                  <a:pt x="1353257" y="359093"/>
                </a:lnTo>
                <a:lnTo>
                  <a:pt x="1341517" y="343218"/>
                </a:lnTo>
                <a:lnTo>
                  <a:pt x="1329143" y="327343"/>
                </a:lnTo>
                <a:lnTo>
                  <a:pt x="1316451" y="311785"/>
                </a:lnTo>
                <a:lnTo>
                  <a:pt x="1303442" y="296863"/>
                </a:lnTo>
                <a:lnTo>
                  <a:pt x="1290116" y="281940"/>
                </a:lnTo>
                <a:lnTo>
                  <a:pt x="1276155" y="267653"/>
                </a:lnTo>
                <a:lnTo>
                  <a:pt x="1268222" y="260033"/>
                </a:lnTo>
                <a:lnTo>
                  <a:pt x="1260607" y="252730"/>
                </a:lnTo>
                <a:lnTo>
                  <a:pt x="1244425" y="238125"/>
                </a:lnTo>
                <a:lnTo>
                  <a:pt x="1215869" y="246698"/>
                </a:lnTo>
                <a:lnTo>
                  <a:pt x="1200956" y="250825"/>
                </a:lnTo>
                <a:lnTo>
                  <a:pt x="1186361" y="254953"/>
                </a:lnTo>
                <a:lnTo>
                  <a:pt x="1198735" y="274955"/>
                </a:lnTo>
                <a:lnTo>
                  <a:pt x="1210792" y="295275"/>
                </a:lnTo>
                <a:lnTo>
                  <a:pt x="1222215" y="316230"/>
                </a:lnTo>
                <a:lnTo>
                  <a:pt x="1233003" y="337820"/>
                </a:lnTo>
                <a:lnTo>
                  <a:pt x="1243473" y="360045"/>
                </a:lnTo>
                <a:lnTo>
                  <a:pt x="1253310" y="382588"/>
                </a:lnTo>
                <a:lnTo>
                  <a:pt x="1262828" y="405448"/>
                </a:lnTo>
                <a:lnTo>
                  <a:pt x="1271395" y="429260"/>
                </a:lnTo>
                <a:lnTo>
                  <a:pt x="1208888" y="429260"/>
                </a:lnTo>
                <a:lnTo>
                  <a:pt x="1200004" y="407353"/>
                </a:lnTo>
                <a:lnTo>
                  <a:pt x="1190803" y="385763"/>
                </a:lnTo>
                <a:lnTo>
                  <a:pt x="1180967" y="365125"/>
                </a:lnTo>
                <a:lnTo>
                  <a:pt x="1170813" y="344805"/>
                </a:lnTo>
                <a:lnTo>
                  <a:pt x="1160025" y="325120"/>
                </a:lnTo>
                <a:lnTo>
                  <a:pt x="1148603" y="306070"/>
                </a:lnTo>
                <a:lnTo>
                  <a:pt x="1137180" y="287020"/>
                </a:lnTo>
                <a:lnTo>
                  <a:pt x="1125123" y="269240"/>
                </a:lnTo>
                <a:lnTo>
                  <a:pt x="1101009" y="274320"/>
                </a:lnTo>
                <a:lnTo>
                  <a:pt x="1076260" y="278765"/>
                </a:lnTo>
                <a:lnTo>
                  <a:pt x="1051194" y="282893"/>
                </a:lnTo>
                <a:lnTo>
                  <a:pt x="1025493" y="286703"/>
                </a:lnTo>
                <a:lnTo>
                  <a:pt x="1031204" y="303213"/>
                </a:lnTo>
                <a:lnTo>
                  <a:pt x="1036281" y="320040"/>
                </a:lnTo>
                <a:lnTo>
                  <a:pt x="1041040" y="337503"/>
                </a:lnTo>
                <a:lnTo>
                  <a:pt x="1045800" y="355283"/>
                </a:lnTo>
                <a:lnTo>
                  <a:pt x="1050559" y="373063"/>
                </a:lnTo>
                <a:lnTo>
                  <a:pt x="1054684" y="391478"/>
                </a:lnTo>
                <a:lnTo>
                  <a:pt x="1058809" y="410528"/>
                </a:lnTo>
                <a:lnTo>
                  <a:pt x="1062616" y="429260"/>
                </a:lnTo>
                <a:lnTo>
                  <a:pt x="1002965" y="429260"/>
                </a:lnTo>
                <a:lnTo>
                  <a:pt x="999475" y="412750"/>
                </a:lnTo>
                <a:lnTo>
                  <a:pt x="995667" y="396240"/>
                </a:lnTo>
                <a:lnTo>
                  <a:pt x="991542" y="380365"/>
                </a:lnTo>
                <a:lnTo>
                  <a:pt x="987418" y="364490"/>
                </a:lnTo>
                <a:lnTo>
                  <a:pt x="982658" y="346075"/>
                </a:lnTo>
                <a:lnTo>
                  <a:pt x="976947" y="328295"/>
                </a:lnTo>
                <a:lnTo>
                  <a:pt x="971553" y="311150"/>
                </a:lnTo>
                <a:lnTo>
                  <a:pt x="966159" y="294005"/>
                </a:lnTo>
                <a:lnTo>
                  <a:pt x="946169" y="295910"/>
                </a:lnTo>
                <a:lnTo>
                  <a:pt x="926180" y="297815"/>
                </a:lnTo>
                <a:lnTo>
                  <a:pt x="905556" y="299403"/>
                </a:lnTo>
                <a:lnTo>
                  <a:pt x="884932" y="300673"/>
                </a:lnTo>
                <a:lnTo>
                  <a:pt x="864308" y="301625"/>
                </a:lnTo>
                <a:lnTo>
                  <a:pt x="843684" y="302578"/>
                </a:lnTo>
                <a:lnTo>
                  <a:pt x="822742" y="303213"/>
                </a:lnTo>
                <a:lnTo>
                  <a:pt x="801166" y="303848"/>
                </a:lnTo>
                <a:lnTo>
                  <a:pt x="801166" y="519748"/>
                </a:lnTo>
                <a:lnTo>
                  <a:pt x="822108" y="519113"/>
                </a:lnTo>
                <a:lnTo>
                  <a:pt x="843366" y="518478"/>
                </a:lnTo>
                <a:lnTo>
                  <a:pt x="864308" y="517525"/>
                </a:lnTo>
                <a:lnTo>
                  <a:pt x="884614" y="516573"/>
                </a:lnTo>
                <a:lnTo>
                  <a:pt x="884614" y="575310"/>
                </a:lnTo>
                <a:lnTo>
                  <a:pt x="864308" y="576263"/>
                </a:lnTo>
                <a:lnTo>
                  <a:pt x="843366" y="577215"/>
                </a:lnTo>
                <a:lnTo>
                  <a:pt x="822108" y="577850"/>
                </a:lnTo>
                <a:lnTo>
                  <a:pt x="801166" y="578168"/>
                </a:lnTo>
                <a:lnTo>
                  <a:pt x="801166" y="742950"/>
                </a:lnTo>
                <a:lnTo>
                  <a:pt x="884614" y="742950"/>
                </a:lnTo>
                <a:lnTo>
                  <a:pt x="884614" y="801688"/>
                </a:lnTo>
                <a:lnTo>
                  <a:pt x="801166" y="801688"/>
                </a:lnTo>
                <a:lnTo>
                  <a:pt x="801166" y="965835"/>
                </a:lnTo>
                <a:lnTo>
                  <a:pt x="822108" y="966470"/>
                </a:lnTo>
                <a:lnTo>
                  <a:pt x="843366" y="967105"/>
                </a:lnTo>
                <a:lnTo>
                  <a:pt x="864308" y="968058"/>
                </a:lnTo>
                <a:lnTo>
                  <a:pt x="884614" y="969010"/>
                </a:lnTo>
                <a:lnTo>
                  <a:pt x="884614" y="1028065"/>
                </a:lnTo>
                <a:lnTo>
                  <a:pt x="864308" y="1026795"/>
                </a:lnTo>
                <a:lnTo>
                  <a:pt x="843366" y="1025843"/>
                </a:lnTo>
                <a:lnTo>
                  <a:pt x="822108" y="1025208"/>
                </a:lnTo>
                <a:lnTo>
                  <a:pt x="801166" y="1024890"/>
                </a:lnTo>
                <a:lnTo>
                  <a:pt x="801166" y="1240473"/>
                </a:lnTo>
                <a:lnTo>
                  <a:pt x="824963" y="1240790"/>
                </a:lnTo>
                <a:lnTo>
                  <a:pt x="848126" y="1241743"/>
                </a:lnTo>
                <a:lnTo>
                  <a:pt x="832896" y="1300163"/>
                </a:lnTo>
                <a:lnTo>
                  <a:pt x="801166" y="1299528"/>
                </a:lnTo>
                <a:lnTo>
                  <a:pt x="801166" y="1423353"/>
                </a:lnTo>
                <a:lnTo>
                  <a:pt x="771658" y="1538606"/>
                </a:lnTo>
                <a:lnTo>
                  <a:pt x="771023" y="1541781"/>
                </a:lnTo>
                <a:lnTo>
                  <a:pt x="771023" y="1544638"/>
                </a:lnTo>
                <a:lnTo>
                  <a:pt x="753890" y="1544321"/>
                </a:lnTo>
                <a:lnTo>
                  <a:pt x="736756" y="1543686"/>
                </a:lnTo>
                <a:lnTo>
                  <a:pt x="719622" y="1542733"/>
                </a:lnTo>
                <a:lnTo>
                  <a:pt x="702805" y="1541463"/>
                </a:lnTo>
                <a:lnTo>
                  <a:pt x="685989" y="1539558"/>
                </a:lnTo>
                <a:lnTo>
                  <a:pt x="669489" y="1537653"/>
                </a:lnTo>
                <a:lnTo>
                  <a:pt x="652673" y="1535431"/>
                </a:lnTo>
                <a:lnTo>
                  <a:pt x="636491" y="1532573"/>
                </a:lnTo>
                <a:lnTo>
                  <a:pt x="619992" y="1529716"/>
                </a:lnTo>
                <a:lnTo>
                  <a:pt x="603810" y="1526223"/>
                </a:lnTo>
                <a:lnTo>
                  <a:pt x="587628" y="1522096"/>
                </a:lnTo>
                <a:lnTo>
                  <a:pt x="571763" y="1518286"/>
                </a:lnTo>
                <a:lnTo>
                  <a:pt x="555898" y="1513841"/>
                </a:lnTo>
                <a:lnTo>
                  <a:pt x="540351" y="1509078"/>
                </a:lnTo>
                <a:lnTo>
                  <a:pt x="524486" y="1503998"/>
                </a:lnTo>
                <a:lnTo>
                  <a:pt x="509256" y="1498601"/>
                </a:lnTo>
                <a:lnTo>
                  <a:pt x="494343" y="1492886"/>
                </a:lnTo>
                <a:lnTo>
                  <a:pt x="479113" y="1486853"/>
                </a:lnTo>
                <a:lnTo>
                  <a:pt x="464200" y="1480503"/>
                </a:lnTo>
                <a:lnTo>
                  <a:pt x="449288" y="1474153"/>
                </a:lnTo>
                <a:lnTo>
                  <a:pt x="434692" y="1467168"/>
                </a:lnTo>
                <a:lnTo>
                  <a:pt x="420414" y="1459866"/>
                </a:lnTo>
                <a:lnTo>
                  <a:pt x="406136" y="1452246"/>
                </a:lnTo>
                <a:lnTo>
                  <a:pt x="392175" y="1444626"/>
                </a:lnTo>
                <a:lnTo>
                  <a:pt x="378214" y="1436688"/>
                </a:lnTo>
                <a:lnTo>
                  <a:pt x="364570" y="1428116"/>
                </a:lnTo>
                <a:lnTo>
                  <a:pt x="350927" y="1419861"/>
                </a:lnTo>
                <a:lnTo>
                  <a:pt x="337600" y="1410653"/>
                </a:lnTo>
                <a:lnTo>
                  <a:pt x="324591" y="1401763"/>
                </a:lnTo>
                <a:lnTo>
                  <a:pt x="311582" y="1392238"/>
                </a:lnTo>
                <a:lnTo>
                  <a:pt x="298891" y="1382396"/>
                </a:lnTo>
                <a:lnTo>
                  <a:pt x="286199" y="1372553"/>
                </a:lnTo>
                <a:lnTo>
                  <a:pt x="273507" y="1361758"/>
                </a:lnTo>
                <a:lnTo>
                  <a:pt x="260815" y="1351280"/>
                </a:lnTo>
                <a:lnTo>
                  <a:pt x="248441" y="1339850"/>
                </a:lnTo>
                <a:lnTo>
                  <a:pt x="236701" y="1328420"/>
                </a:lnTo>
                <a:lnTo>
                  <a:pt x="220202" y="1311910"/>
                </a:lnTo>
                <a:lnTo>
                  <a:pt x="204337" y="1295400"/>
                </a:lnTo>
                <a:lnTo>
                  <a:pt x="188790" y="1278255"/>
                </a:lnTo>
                <a:lnTo>
                  <a:pt x="173877" y="1260475"/>
                </a:lnTo>
                <a:lnTo>
                  <a:pt x="159599" y="1242378"/>
                </a:lnTo>
                <a:lnTo>
                  <a:pt x="145638" y="1223963"/>
                </a:lnTo>
                <a:lnTo>
                  <a:pt x="132629" y="1204913"/>
                </a:lnTo>
                <a:lnTo>
                  <a:pt x="119937" y="1185863"/>
                </a:lnTo>
                <a:lnTo>
                  <a:pt x="112005" y="1173163"/>
                </a:lnTo>
                <a:lnTo>
                  <a:pt x="104390" y="1160463"/>
                </a:lnTo>
                <a:lnTo>
                  <a:pt x="97409" y="1147445"/>
                </a:lnTo>
                <a:lnTo>
                  <a:pt x="90111" y="1134428"/>
                </a:lnTo>
                <a:lnTo>
                  <a:pt x="79641" y="1114108"/>
                </a:lnTo>
                <a:lnTo>
                  <a:pt x="69805" y="1093153"/>
                </a:lnTo>
                <a:lnTo>
                  <a:pt x="60286" y="1072198"/>
                </a:lnTo>
                <a:lnTo>
                  <a:pt x="51719" y="1050608"/>
                </a:lnTo>
                <a:lnTo>
                  <a:pt x="43469" y="1029018"/>
                </a:lnTo>
                <a:lnTo>
                  <a:pt x="36172" y="1006793"/>
                </a:lnTo>
                <a:lnTo>
                  <a:pt x="29826" y="984568"/>
                </a:lnTo>
                <a:lnTo>
                  <a:pt x="23480" y="961708"/>
                </a:lnTo>
                <a:lnTo>
                  <a:pt x="18086" y="939165"/>
                </a:lnTo>
                <a:lnTo>
                  <a:pt x="13326" y="915988"/>
                </a:lnTo>
                <a:lnTo>
                  <a:pt x="9202" y="892493"/>
                </a:lnTo>
                <a:lnTo>
                  <a:pt x="6029" y="868998"/>
                </a:lnTo>
                <a:lnTo>
                  <a:pt x="3490" y="845185"/>
                </a:lnTo>
                <a:lnTo>
                  <a:pt x="1587" y="820738"/>
                </a:lnTo>
                <a:lnTo>
                  <a:pt x="317" y="796608"/>
                </a:lnTo>
                <a:lnTo>
                  <a:pt x="0" y="772160"/>
                </a:lnTo>
                <a:lnTo>
                  <a:pt x="317" y="747713"/>
                </a:lnTo>
                <a:lnTo>
                  <a:pt x="1587" y="723583"/>
                </a:lnTo>
                <a:lnTo>
                  <a:pt x="3490" y="699453"/>
                </a:lnTo>
                <a:lnTo>
                  <a:pt x="6029" y="675640"/>
                </a:lnTo>
                <a:lnTo>
                  <a:pt x="9202" y="651828"/>
                </a:lnTo>
                <a:lnTo>
                  <a:pt x="13326" y="628650"/>
                </a:lnTo>
                <a:lnTo>
                  <a:pt x="18086" y="605473"/>
                </a:lnTo>
                <a:lnTo>
                  <a:pt x="23480" y="582295"/>
                </a:lnTo>
                <a:lnTo>
                  <a:pt x="29826" y="559753"/>
                </a:lnTo>
                <a:lnTo>
                  <a:pt x="36172" y="537528"/>
                </a:lnTo>
                <a:lnTo>
                  <a:pt x="43469" y="515620"/>
                </a:lnTo>
                <a:lnTo>
                  <a:pt x="51719" y="493713"/>
                </a:lnTo>
                <a:lnTo>
                  <a:pt x="60286" y="472440"/>
                </a:lnTo>
                <a:lnTo>
                  <a:pt x="69805" y="451168"/>
                </a:lnTo>
                <a:lnTo>
                  <a:pt x="79641" y="430530"/>
                </a:lnTo>
                <a:lnTo>
                  <a:pt x="90111" y="410210"/>
                </a:lnTo>
                <a:lnTo>
                  <a:pt x="97409" y="396875"/>
                </a:lnTo>
                <a:lnTo>
                  <a:pt x="104390" y="383858"/>
                </a:lnTo>
                <a:lnTo>
                  <a:pt x="112005" y="371158"/>
                </a:lnTo>
                <a:lnTo>
                  <a:pt x="119937" y="358775"/>
                </a:lnTo>
                <a:lnTo>
                  <a:pt x="132629" y="339090"/>
                </a:lnTo>
                <a:lnTo>
                  <a:pt x="145638" y="320040"/>
                </a:lnTo>
                <a:lnTo>
                  <a:pt x="159599" y="301625"/>
                </a:lnTo>
                <a:lnTo>
                  <a:pt x="173877" y="283528"/>
                </a:lnTo>
                <a:lnTo>
                  <a:pt x="188790" y="266065"/>
                </a:lnTo>
                <a:lnTo>
                  <a:pt x="204337" y="248920"/>
                </a:lnTo>
                <a:lnTo>
                  <a:pt x="220202" y="232093"/>
                </a:lnTo>
                <a:lnTo>
                  <a:pt x="236701" y="215900"/>
                </a:lnTo>
                <a:lnTo>
                  <a:pt x="248441" y="204470"/>
                </a:lnTo>
                <a:lnTo>
                  <a:pt x="260815" y="193358"/>
                </a:lnTo>
                <a:lnTo>
                  <a:pt x="273507" y="182245"/>
                </a:lnTo>
                <a:lnTo>
                  <a:pt x="286199" y="171768"/>
                </a:lnTo>
                <a:lnTo>
                  <a:pt x="298891" y="161925"/>
                </a:lnTo>
                <a:lnTo>
                  <a:pt x="311582" y="152400"/>
                </a:lnTo>
                <a:lnTo>
                  <a:pt x="324591" y="142558"/>
                </a:lnTo>
                <a:lnTo>
                  <a:pt x="337600" y="133668"/>
                </a:lnTo>
                <a:lnTo>
                  <a:pt x="350927" y="124460"/>
                </a:lnTo>
                <a:lnTo>
                  <a:pt x="364570" y="116205"/>
                </a:lnTo>
                <a:lnTo>
                  <a:pt x="378531" y="107633"/>
                </a:lnTo>
                <a:lnTo>
                  <a:pt x="392492" y="99695"/>
                </a:lnTo>
                <a:lnTo>
                  <a:pt x="406136" y="91758"/>
                </a:lnTo>
                <a:lnTo>
                  <a:pt x="420731" y="84455"/>
                </a:lnTo>
                <a:lnTo>
                  <a:pt x="435009" y="76835"/>
                </a:lnTo>
                <a:lnTo>
                  <a:pt x="449922" y="70168"/>
                </a:lnTo>
                <a:lnTo>
                  <a:pt x="464518" y="63818"/>
                </a:lnTo>
                <a:lnTo>
                  <a:pt x="479748" y="57150"/>
                </a:lnTo>
                <a:lnTo>
                  <a:pt x="494661" y="51118"/>
                </a:lnTo>
                <a:lnTo>
                  <a:pt x="509573" y="45720"/>
                </a:lnTo>
                <a:lnTo>
                  <a:pt x="525121" y="40005"/>
                </a:lnTo>
                <a:lnTo>
                  <a:pt x="540668" y="35243"/>
                </a:lnTo>
                <a:lnTo>
                  <a:pt x="556533" y="30480"/>
                </a:lnTo>
                <a:lnTo>
                  <a:pt x="572398" y="25718"/>
                </a:lnTo>
                <a:lnTo>
                  <a:pt x="588262" y="21908"/>
                </a:lnTo>
                <a:lnTo>
                  <a:pt x="604444" y="18098"/>
                </a:lnTo>
                <a:lnTo>
                  <a:pt x="620626" y="14605"/>
                </a:lnTo>
                <a:lnTo>
                  <a:pt x="637125" y="11748"/>
                </a:lnTo>
                <a:lnTo>
                  <a:pt x="653625" y="9208"/>
                </a:lnTo>
                <a:lnTo>
                  <a:pt x="670124" y="6350"/>
                </a:lnTo>
                <a:lnTo>
                  <a:pt x="686941" y="4445"/>
                </a:lnTo>
                <a:lnTo>
                  <a:pt x="703757" y="2858"/>
                </a:lnTo>
                <a:lnTo>
                  <a:pt x="720574" y="1588"/>
                </a:lnTo>
                <a:lnTo>
                  <a:pt x="737708" y="635"/>
                </a:lnTo>
                <a:lnTo>
                  <a:pt x="754841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zh-CN" altLang="en-US">
              <a:ea typeface="Arial" panose="020B0604020202020204" pitchFamily="34" charset="0"/>
            </a:endParaRPr>
          </a:p>
        </p:txBody>
      </p:sp>
      <p:sp>
        <p:nvSpPr>
          <p:cNvPr id="19" name="KSO_Shape"/>
          <p:cNvSpPr/>
          <p:nvPr/>
        </p:nvSpPr>
        <p:spPr bwMode="auto">
          <a:xfrm>
            <a:off x="8385082" y="1880170"/>
            <a:ext cx="282963" cy="325869"/>
          </a:xfrm>
          <a:custGeom>
            <a:avLst/>
            <a:gdLst>
              <a:gd name="T0" fmla="*/ 98292770 w 5280"/>
              <a:gd name="T1" fmla="*/ 190397298 h 6084"/>
              <a:gd name="T2" fmla="*/ 105944270 w 5280"/>
              <a:gd name="T3" fmla="*/ 192162022 h 6084"/>
              <a:gd name="T4" fmla="*/ 112712916 w 5280"/>
              <a:gd name="T5" fmla="*/ 195691469 h 6084"/>
              <a:gd name="T6" fmla="*/ 118500648 w 5280"/>
              <a:gd name="T7" fmla="*/ 200593619 h 6084"/>
              <a:gd name="T8" fmla="*/ 122816855 w 5280"/>
              <a:gd name="T9" fmla="*/ 206868471 h 6084"/>
              <a:gd name="T10" fmla="*/ 125661534 w 5280"/>
              <a:gd name="T11" fmla="*/ 213927367 h 6084"/>
              <a:gd name="T12" fmla="*/ 126642447 w 5280"/>
              <a:gd name="T13" fmla="*/ 221868624 h 6084"/>
              <a:gd name="T14" fmla="*/ 126348268 w 5280"/>
              <a:gd name="T15" fmla="*/ 569623180 h 6084"/>
              <a:gd name="T16" fmla="*/ 124190008 w 5280"/>
              <a:gd name="T17" fmla="*/ 577172416 h 6084"/>
              <a:gd name="T18" fmla="*/ 120462475 w 5280"/>
              <a:gd name="T19" fmla="*/ 583741285 h 6084"/>
              <a:gd name="T20" fmla="*/ 115165355 w 5280"/>
              <a:gd name="T21" fmla="*/ 589231467 h 6084"/>
              <a:gd name="T22" fmla="*/ 108788949 w 5280"/>
              <a:gd name="T23" fmla="*/ 593349260 h 6084"/>
              <a:gd name="T24" fmla="*/ 101431630 w 5280"/>
              <a:gd name="T25" fmla="*/ 595800335 h 6084"/>
              <a:gd name="T26" fmla="*/ 31783344 w 5280"/>
              <a:gd name="T27" fmla="*/ 596486686 h 6084"/>
              <a:gd name="T28" fmla="*/ 25406937 w 5280"/>
              <a:gd name="T29" fmla="*/ 595800335 h 6084"/>
              <a:gd name="T30" fmla="*/ 18049618 w 5280"/>
              <a:gd name="T31" fmla="*/ 593349260 h 6084"/>
              <a:gd name="T32" fmla="*/ 11673526 w 5280"/>
              <a:gd name="T33" fmla="*/ 589231467 h 6084"/>
              <a:gd name="T34" fmla="*/ 6376406 w 5280"/>
              <a:gd name="T35" fmla="*/ 583741285 h 6084"/>
              <a:gd name="T36" fmla="*/ 2550500 w 5280"/>
              <a:gd name="T37" fmla="*/ 577172416 h 6084"/>
              <a:gd name="T38" fmla="*/ 490613 w 5280"/>
              <a:gd name="T39" fmla="*/ 569623180 h 6084"/>
              <a:gd name="T40" fmla="*/ 0 w 5280"/>
              <a:gd name="T41" fmla="*/ 221868624 h 6084"/>
              <a:gd name="T42" fmla="*/ 1078973 w 5280"/>
              <a:gd name="T43" fmla="*/ 213927367 h 6084"/>
              <a:gd name="T44" fmla="*/ 3825906 w 5280"/>
              <a:gd name="T45" fmla="*/ 206868471 h 6084"/>
              <a:gd name="T46" fmla="*/ 8338233 w 5280"/>
              <a:gd name="T47" fmla="*/ 200593619 h 6084"/>
              <a:gd name="T48" fmla="*/ 14027905 w 5280"/>
              <a:gd name="T49" fmla="*/ 195691469 h 6084"/>
              <a:gd name="T50" fmla="*/ 20796551 w 5280"/>
              <a:gd name="T51" fmla="*/ 192162022 h 6084"/>
              <a:gd name="T52" fmla="*/ 28448051 w 5280"/>
              <a:gd name="T53" fmla="*/ 190397298 h 6084"/>
              <a:gd name="T54" fmla="*/ 187854755 w 5280"/>
              <a:gd name="T55" fmla="*/ 219417549 h 6084"/>
              <a:gd name="T56" fmla="*/ 409650800 w 5280"/>
              <a:gd name="T57" fmla="*/ 0 h 6084"/>
              <a:gd name="T58" fmla="*/ 488324365 w 5280"/>
              <a:gd name="T59" fmla="*/ 219417549 h 6084"/>
              <a:gd name="T60" fmla="*/ 148125732 w 5280"/>
              <a:gd name="T61" fmla="*/ 219417549 h 6084"/>
              <a:gd name="T62" fmla="*/ 208062633 w 5280"/>
              <a:gd name="T63" fmla="*/ 259908819 h 6084"/>
              <a:gd name="T64" fmla="*/ 389246802 w 5280"/>
              <a:gd name="T65" fmla="*/ 504033129 h 6084"/>
              <a:gd name="T66" fmla="*/ 319990755 w 5280"/>
              <a:gd name="T67" fmla="*/ 531778997 h 6084"/>
              <a:gd name="T68" fmla="*/ 208062633 w 5280"/>
              <a:gd name="T69" fmla="*/ 531778997 h 6084"/>
              <a:gd name="T70" fmla="*/ 344220659 w 5280"/>
              <a:gd name="T71" fmla="*/ 461188789 h 6084"/>
              <a:gd name="T72" fmla="*/ 344220659 w 5280"/>
              <a:gd name="T73" fmla="*/ 461188789 h 6084"/>
              <a:gd name="T74" fmla="*/ 274964300 w 5280"/>
              <a:gd name="T75" fmla="*/ 461188789 h 6084"/>
              <a:gd name="T76" fmla="*/ 253187148 w 5280"/>
              <a:gd name="T77" fmla="*/ 461188789 h 6084"/>
              <a:gd name="T78" fmla="*/ 389246802 w 5280"/>
              <a:gd name="T79" fmla="*/ 445011945 h 6084"/>
              <a:gd name="T80" fmla="*/ 274964300 w 5280"/>
              <a:gd name="T81" fmla="*/ 445011945 h 6084"/>
              <a:gd name="T82" fmla="*/ 208062633 w 5280"/>
              <a:gd name="T83" fmla="*/ 417266077 h 6084"/>
              <a:gd name="T84" fmla="*/ 208062633 w 5280"/>
              <a:gd name="T85" fmla="*/ 417266077 h 6084"/>
              <a:gd name="T86" fmla="*/ 344220659 w 5280"/>
              <a:gd name="T87" fmla="*/ 374421738 h 6084"/>
              <a:gd name="T88" fmla="*/ 319990755 w 5280"/>
              <a:gd name="T89" fmla="*/ 374421738 h 6084"/>
              <a:gd name="T90" fmla="*/ 253187148 w 5280"/>
              <a:gd name="T91" fmla="*/ 402167606 h 6084"/>
              <a:gd name="T92" fmla="*/ 243181269 w 5280"/>
              <a:gd name="T93" fmla="*/ 200789630 h 6084"/>
              <a:gd name="T94" fmla="*/ 243181269 w 5280"/>
              <a:gd name="T95" fmla="*/ 141474430 h 6084"/>
              <a:gd name="T96" fmla="*/ 243181269 w 5280"/>
              <a:gd name="T97" fmla="*/ 141474430 h 6084"/>
              <a:gd name="T98" fmla="*/ 243181269 w 5280"/>
              <a:gd name="T99" fmla="*/ 102355550 h 6084"/>
              <a:gd name="T100" fmla="*/ 351381545 w 5280"/>
              <a:gd name="T101" fmla="*/ 61079924 h 6084"/>
              <a:gd name="T102" fmla="*/ 438098850 w 5280"/>
              <a:gd name="T103" fmla="*/ 79609837 h 6084"/>
              <a:gd name="T104" fmla="*/ 375611450 w 5280"/>
              <a:gd name="T105" fmla="*/ 80982539 h 6084"/>
              <a:gd name="T106" fmla="*/ 459876315 w 5280"/>
              <a:gd name="T107" fmla="*/ 219417549 h 6084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0" t="0" r="r" b="b"/>
            <a:pathLst>
              <a:path w="5280" h="6084">
                <a:moveTo>
                  <a:pt x="324" y="1940"/>
                </a:moveTo>
                <a:lnTo>
                  <a:pt x="969" y="1940"/>
                </a:lnTo>
                <a:lnTo>
                  <a:pt x="986" y="1940"/>
                </a:lnTo>
                <a:lnTo>
                  <a:pt x="1002" y="1942"/>
                </a:lnTo>
                <a:lnTo>
                  <a:pt x="1018" y="1943"/>
                </a:lnTo>
                <a:lnTo>
                  <a:pt x="1034" y="1947"/>
                </a:lnTo>
                <a:lnTo>
                  <a:pt x="1049" y="1950"/>
                </a:lnTo>
                <a:lnTo>
                  <a:pt x="1065" y="1955"/>
                </a:lnTo>
                <a:lnTo>
                  <a:pt x="1080" y="1960"/>
                </a:lnTo>
                <a:lnTo>
                  <a:pt x="1094" y="1966"/>
                </a:lnTo>
                <a:lnTo>
                  <a:pt x="1109" y="1972"/>
                </a:lnTo>
                <a:lnTo>
                  <a:pt x="1122" y="1979"/>
                </a:lnTo>
                <a:lnTo>
                  <a:pt x="1136" y="1987"/>
                </a:lnTo>
                <a:lnTo>
                  <a:pt x="1149" y="1996"/>
                </a:lnTo>
                <a:lnTo>
                  <a:pt x="1162" y="2005"/>
                </a:lnTo>
                <a:lnTo>
                  <a:pt x="1174" y="2014"/>
                </a:lnTo>
                <a:lnTo>
                  <a:pt x="1185" y="2025"/>
                </a:lnTo>
                <a:lnTo>
                  <a:pt x="1197" y="2035"/>
                </a:lnTo>
                <a:lnTo>
                  <a:pt x="1208" y="2046"/>
                </a:lnTo>
                <a:lnTo>
                  <a:pt x="1218" y="2058"/>
                </a:lnTo>
                <a:lnTo>
                  <a:pt x="1228" y="2071"/>
                </a:lnTo>
                <a:lnTo>
                  <a:pt x="1237" y="2083"/>
                </a:lnTo>
                <a:lnTo>
                  <a:pt x="1245" y="2096"/>
                </a:lnTo>
                <a:lnTo>
                  <a:pt x="1252" y="2110"/>
                </a:lnTo>
                <a:lnTo>
                  <a:pt x="1260" y="2123"/>
                </a:lnTo>
                <a:lnTo>
                  <a:pt x="1266" y="2137"/>
                </a:lnTo>
                <a:lnTo>
                  <a:pt x="1272" y="2152"/>
                </a:lnTo>
                <a:lnTo>
                  <a:pt x="1277" y="2168"/>
                </a:lnTo>
                <a:lnTo>
                  <a:pt x="1281" y="2182"/>
                </a:lnTo>
                <a:lnTo>
                  <a:pt x="1285" y="2198"/>
                </a:lnTo>
                <a:lnTo>
                  <a:pt x="1288" y="2214"/>
                </a:lnTo>
                <a:lnTo>
                  <a:pt x="1290" y="2230"/>
                </a:lnTo>
                <a:lnTo>
                  <a:pt x="1291" y="2247"/>
                </a:lnTo>
                <a:lnTo>
                  <a:pt x="1291" y="2263"/>
                </a:lnTo>
                <a:lnTo>
                  <a:pt x="1291" y="5761"/>
                </a:lnTo>
                <a:lnTo>
                  <a:pt x="1291" y="5778"/>
                </a:lnTo>
                <a:lnTo>
                  <a:pt x="1290" y="5794"/>
                </a:lnTo>
                <a:lnTo>
                  <a:pt x="1288" y="5810"/>
                </a:lnTo>
                <a:lnTo>
                  <a:pt x="1285" y="5827"/>
                </a:lnTo>
                <a:lnTo>
                  <a:pt x="1281" y="5842"/>
                </a:lnTo>
                <a:lnTo>
                  <a:pt x="1277" y="5857"/>
                </a:lnTo>
                <a:lnTo>
                  <a:pt x="1272" y="5872"/>
                </a:lnTo>
                <a:lnTo>
                  <a:pt x="1266" y="5887"/>
                </a:lnTo>
                <a:lnTo>
                  <a:pt x="1260" y="5901"/>
                </a:lnTo>
                <a:lnTo>
                  <a:pt x="1252" y="5915"/>
                </a:lnTo>
                <a:lnTo>
                  <a:pt x="1245" y="5928"/>
                </a:lnTo>
                <a:lnTo>
                  <a:pt x="1237" y="5941"/>
                </a:lnTo>
                <a:lnTo>
                  <a:pt x="1228" y="5954"/>
                </a:lnTo>
                <a:lnTo>
                  <a:pt x="1218" y="5966"/>
                </a:lnTo>
                <a:lnTo>
                  <a:pt x="1208" y="5978"/>
                </a:lnTo>
                <a:lnTo>
                  <a:pt x="1197" y="5989"/>
                </a:lnTo>
                <a:lnTo>
                  <a:pt x="1185" y="5999"/>
                </a:lnTo>
                <a:lnTo>
                  <a:pt x="1174" y="6010"/>
                </a:lnTo>
                <a:lnTo>
                  <a:pt x="1162" y="6019"/>
                </a:lnTo>
                <a:lnTo>
                  <a:pt x="1149" y="6028"/>
                </a:lnTo>
                <a:lnTo>
                  <a:pt x="1136" y="6037"/>
                </a:lnTo>
                <a:lnTo>
                  <a:pt x="1122" y="6045"/>
                </a:lnTo>
                <a:lnTo>
                  <a:pt x="1109" y="6052"/>
                </a:lnTo>
                <a:lnTo>
                  <a:pt x="1094" y="6058"/>
                </a:lnTo>
                <a:lnTo>
                  <a:pt x="1080" y="6064"/>
                </a:lnTo>
                <a:lnTo>
                  <a:pt x="1065" y="6070"/>
                </a:lnTo>
                <a:lnTo>
                  <a:pt x="1049" y="6074"/>
                </a:lnTo>
                <a:lnTo>
                  <a:pt x="1034" y="6077"/>
                </a:lnTo>
                <a:lnTo>
                  <a:pt x="1018" y="6081"/>
                </a:lnTo>
                <a:lnTo>
                  <a:pt x="1002" y="6082"/>
                </a:lnTo>
                <a:lnTo>
                  <a:pt x="986" y="6084"/>
                </a:lnTo>
                <a:lnTo>
                  <a:pt x="969" y="6084"/>
                </a:lnTo>
                <a:lnTo>
                  <a:pt x="324" y="6084"/>
                </a:lnTo>
                <a:lnTo>
                  <a:pt x="307" y="6084"/>
                </a:lnTo>
                <a:lnTo>
                  <a:pt x="290" y="6082"/>
                </a:lnTo>
                <a:lnTo>
                  <a:pt x="275" y="6081"/>
                </a:lnTo>
                <a:lnTo>
                  <a:pt x="259" y="6077"/>
                </a:lnTo>
                <a:lnTo>
                  <a:pt x="243" y="6074"/>
                </a:lnTo>
                <a:lnTo>
                  <a:pt x="228" y="6070"/>
                </a:lnTo>
                <a:lnTo>
                  <a:pt x="212" y="6064"/>
                </a:lnTo>
                <a:lnTo>
                  <a:pt x="198" y="6058"/>
                </a:lnTo>
                <a:lnTo>
                  <a:pt x="184" y="6052"/>
                </a:lnTo>
                <a:lnTo>
                  <a:pt x="170" y="6045"/>
                </a:lnTo>
                <a:lnTo>
                  <a:pt x="157" y="6037"/>
                </a:lnTo>
                <a:lnTo>
                  <a:pt x="143" y="6028"/>
                </a:lnTo>
                <a:lnTo>
                  <a:pt x="131" y="6019"/>
                </a:lnTo>
                <a:lnTo>
                  <a:pt x="119" y="6010"/>
                </a:lnTo>
                <a:lnTo>
                  <a:pt x="106" y="5999"/>
                </a:lnTo>
                <a:lnTo>
                  <a:pt x="95" y="5989"/>
                </a:lnTo>
                <a:lnTo>
                  <a:pt x="85" y="5978"/>
                </a:lnTo>
                <a:lnTo>
                  <a:pt x="75" y="5966"/>
                </a:lnTo>
                <a:lnTo>
                  <a:pt x="65" y="5954"/>
                </a:lnTo>
                <a:lnTo>
                  <a:pt x="56" y="5941"/>
                </a:lnTo>
                <a:lnTo>
                  <a:pt x="47" y="5928"/>
                </a:lnTo>
                <a:lnTo>
                  <a:pt x="39" y="5915"/>
                </a:lnTo>
                <a:lnTo>
                  <a:pt x="33" y="5901"/>
                </a:lnTo>
                <a:lnTo>
                  <a:pt x="26" y="5887"/>
                </a:lnTo>
                <a:lnTo>
                  <a:pt x="21" y="5872"/>
                </a:lnTo>
                <a:lnTo>
                  <a:pt x="15" y="5857"/>
                </a:lnTo>
                <a:lnTo>
                  <a:pt x="11" y="5842"/>
                </a:lnTo>
                <a:lnTo>
                  <a:pt x="7" y="5827"/>
                </a:lnTo>
                <a:lnTo>
                  <a:pt x="5" y="5810"/>
                </a:lnTo>
                <a:lnTo>
                  <a:pt x="3" y="5794"/>
                </a:lnTo>
                <a:lnTo>
                  <a:pt x="2" y="5778"/>
                </a:lnTo>
                <a:lnTo>
                  <a:pt x="0" y="5761"/>
                </a:lnTo>
                <a:lnTo>
                  <a:pt x="0" y="2263"/>
                </a:lnTo>
                <a:lnTo>
                  <a:pt x="2" y="2247"/>
                </a:lnTo>
                <a:lnTo>
                  <a:pt x="3" y="2230"/>
                </a:lnTo>
                <a:lnTo>
                  <a:pt x="5" y="2214"/>
                </a:lnTo>
                <a:lnTo>
                  <a:pt x="7" y="2198"/>
                </a:lnTo>
                <a:lnTo>
                  <a:pt x="11" y="2182"/>
                </a:lnTo>
                <a:lnTo>
                  <a:pt x="15" y="2168"/>
                </a:lnTo>
                <a:lnTo>
                  <a:pt x="21" y="2152"/>
                </a:lnTo>
                <a:lnTo>
                  <a:pt x="26" y="2137"/>
                </a:lnTo>
                <a:lnTo>
                  <a:pt x="33" y="2123"/>
                </a:lnTo>
                <a:lnTo>
                  <a:pt x="39" y="2110"/>
                </a:lnTo>
                <a:lnTo>
                  <a:pt x="47" y="2096"/>
                </a:lnTo>
                <a:lnTo>
                  <a:pt x="56" y="2083"/>
                </a:lnTo>
                <a:lnTo>
                  <a:pt x="65" y="2071"/>
                </a:lnTo>
                <a:lnTo>
                  <a:pt x="75" y="2058"/>
                </a:lnTo>
                <a:lnTo>
                  <a:pt x="85" y="2046"/>
                </a:lnTo>
                <a:lnTo>
                  <a:pt x="95" y="2035"/>
                </a:lnTo>
                <a:lnTo>
                  <a:pt x="106" y="2025"/>
                </a:lnTo>
                <a:lnTo>
                  <a:pt x="119" y="2014"/>
                </a:lnTo>
                <a:lnTo>
                  <a:pt x="131" y="2005"/>
                </a:lnTo>
                <a:lnTo>
                  <a:pt x="143" y="1996"/>
                </a:lnTo>
                <a:lnTo>
                  <a:pt x="157" y="1987"/>
                </a:lnTo>
                <a:lnTo>
                  <a:pt x="170" y="1979"/>
                </a:lnTo>
                <a:lnTo>
                  <a:pt x="184" y="1972"/>
                </a:lnTo>
                <a:lnTo>
                  <a:pt x="198" y="1966"/>
                </a:lnTo>
                <a:lnTo>
                  <a:pt x="212" y="1960"/>
                </a:lnTo>
                <a:lnTo>
                  <a:pt x="228" y="1955"/>
                </a:lnTo>
                <a:lnTo>
                  <a:pt x="243" y="1950"/>
                </a:lnTo>
                <a:lnTo>
                  <a:pt x="259" y="1947"/>
                </a:lnTo>
                <a:lnTo>
                  <a:pt x="275" y="1943"/>
                </a:lnTo>
                <a:lnTo>
                  <a:pt x="290" y="1942"/>
                </a:lnTo>
                <a:lnTo>
                  <a:pt x="307" y="1940"/>
                </a:lnTo>
                <a:lnTo>
                  <a:pt x="324" y="1940"/>
                </a:lnTo>
                <a:close/>
                <a:moveTo>
                  <a:pt x="1510" y="2238"/>
                </a:moveTo>
                <a:lnTo>
                  <a:pt x="1915" y="2238"/>
                </a:lnTo>
                <a:lnTo>
                  <a:pt x="1915" y="145"/>
                </a:lnTo>
                <a:lnTo>
                  <a:pt x="1915" y="0"/>
                </a:lnTo>
                <a:lnTo>
                  <a:pt x="2059" y="0"/>
                </a:lnTo>
                <a:lnTo>
                  <a:pt x="4107" y="0"/>
                </a:lnTo>
                <a:lnTo>
                  <a:pt x="4176" y="0"/>
                </a:lnTo>
                <a:lnTo>
                  <a:pt x="4220" y="53"/>
                </a:lnTo>
                <a:lnTo>
                  <a:pt x="4946" y="942"/>
                </a:lnTo>
                <a:lnTo>
                  <a:pt x="4978" y="983"/>
                </a:lnTo>
                <a:lnTo>
                  <a:pt x="4978" y="1033"/>
                </a:lnTo>
                <a:lnTo>
                  <a:pt x="4978" y="2238"/>
                </a:lnTo>
                <a:lnTo>
                  <a:pt x="5280" y="2238"/>
                </a:lnTo>
                <a:lnTo>
                  <a:pt x="5280" y="5793"/>
                </a:lnTo>
                <a:lnTo>
                  <a:pt x="1510" y="5793"/>
                </a:lnTo>
                <a:lnTo>
                  <a:pt x="1510" y="2238"/>
                </a:lnTo>
                <a:close/>
                <a:moveTo>
                  <a:pt x="2121" y="2651"/>
                </a:moveTo>
                <a:lnTo>
                  <a:pt x="2121" y="3528"/>
                </a:lnTo>
                <a:lnTo>
                  <a:pt x="3968" y="3528"/>
                </a:lnTo>
                <a:lnTo>
                  <a:pt x="3968" y="2651"/>
                </a:lnTo>
                <a:lnTo>
                  <a:pt x="2121" y="2651"/>
                </a:lnTo>
                <a:close/>
                <a:moveTo>
                  <a:pt x="3509" y="5141"/>
                </a:moveTo>
                <a:lnTo>
                  <a:pt x="3509" y="5424"/>
                </a:lnTo>
                <a:lnTo>
                  <a:pt x="3968" y="5424"/>
                </a:lnTo>
                <a:lnTo>
                  <a:pt x="3968" y="5141"/>
                </a:lnTo>
                <a:lnTo>
                  <a:pt x="3509" y="5141"/>
                </a:lnTo>
                <a:close/>
                <a:moveTo>
                  <a:pt x="2803" y="5141"/>
                </a:moveTo>
                <a:lnTo>
                  <a:pt x="2803" y="5424"/>
                </a:lnTo>
                <a:lnTo>
                  <a:pt x="3262" y="5424"/>
                </a:lnTo>
                <a:lnTo>
                  <a:pt x="3262" y="5141"/>
                </a:lnTo>
                <a:lnTo>
                  <a:pt x="2803" y="5141"/>
                </a:lnTo>
                <a:close/>
                <a:moveTo>
                  <a:pt x="2121" y="5141"/>
                </a:moveTo>
                <a:lnTo>
                  <a:pt x="2121" y="5424"/>
                </a:lnTo>
                <a:lnTo>
                  <a:pt x="2581" y="5424"/>
                </a:lnTo>
                <a:lnTo>
                  <a:pt x="2581" y="5141"/>
                </a:lnTo>
                <a:lnTo>
                  <a:pt x="2121" y="5141"/>
                </a:lnTo>
                <a:close/>
                <a:moveTo>
                  <a:pt x="3509" y="4704"/>
                </a:moveTo>
                <a:lnTo>
                  <a:pt x="3509" y="4987"/>
                </a:lnTo>
                <a:lnTo>
                  <a:pt x="3968" y="4987"/>
                </a:lnTo>
                <a:lnTo>
                  <a:pt x="3968" y="4704"/>
                </a:lnTo>
                <a:lnTo>
                  <a:pt x="3509" y="4704"/>
                </a:lnTo>
                <a:close/>
                <a:moveTo>
                  <a:pt x="2803" y="4704"/>
                </a:moveTo>
                <a:lnTo>
                  <a:pt x="2803" y="4987"/>
                </a:lnTo>
                <a:lnTo>
                  <a:pt x="3262" y="4987"/>
                </a:lnTo>
                <a:lnTo>
                  <a:pt x="3262" y="4704"/>
                </a:lnTo>
                <a:lnTo>
                  <a:pt x="2803" y="4704"/>
                </a:lnTo>
                <a:close/>
                <a:moveTo>
                  <a:pt x="2121" y="4704"/>
                </a:moveTo>
                <a:lnTo>
                  <a:pt x="2121" y="4987"/>
                </a:lnTo>
                <a:lnTo>
                  <a:pt x="2581" y="4987"/>
                </a:lnTo>
                <a:lnTo>
                  <a:pt x="2581" y="4704"/>
                </a:lnTo>
                <a:lnTo>
                  <a:pt x="2121" y="4704"/>
                </a:lnTo>
                <a:close/>
                <a:moveTo>
                  <a:pt x="3509" y="4256"/>
                </a:moveTo>
                <a:lnTo>
                  <a:pt x="3509" y="4539"/>
                </a:lnTo>
                <a:lnTo>
                  <a:pt x="3968" y="4539"/>
                </a:lnTo>
                <a:lnTo>
                  <a:pt x="3968" y="4256"/>
                </a:lnTo>
                <a:lnTo>
                  <a:pt x="3509" y="4256"/>
                </a:lnTo>
                <a:close/>
                <a:moveTo>
                  <a:pt x="2803" y="4256"/>
                </a:moveTo>
                <a:lnTo>
                  <a:pt x="2803" y="4539"/>
                </a:lnTo>
                <a:lnTo>
                  <a:pt x="3262" y="4539"/>
                </a:lnTo>
                <a:lnTo>
                  <a:pt x="3262" y="4256"/>
                </a:lnTo>
                <a:lnTo>
                  <a:pt x="2803" y="4256"/>
                </a:lnTo>
                <a:close/>
                <a:moveTo>
                  <a:pt x="2121" y="4256"/>
                </a:moveTo>
                <a:lnTo>
                  <a:pt x="2121" y="4539"/>
                </a:lnTo>
                <a:lnTo>
                  <a:pt x="2581" y="4539"/>
                </a:lnTo>
                <a:lnTo>
                  <a:pt x="2581" y="4256"/>
                </a:lnTo>
                <a:lnTo>
                  <a:pt x="2121" y="4256"/>
                </a:lnTo>
                <a:close/>
                <a:moveTo>
                  <a:pt x="3509" y="3819"/>
                </a:moveTo>
                <a:lnTo>
                  <a:pt x="3509" y="4102"/>
                </a:lnTo>
                <a:lnTo>
                  <a:pt x="3968" y="4102"/>
                </a:lnTo>
                <a:lnTo>
                  <a:pt x="3968" y="3819"/>
                </a:lnTo>
                <a:lnTo>
                  <a:pt x="3509" y="3819"/>
                </a:lnTo>
                <a:close/>
                <a:moveTo>
                  <a:pt x="2803" y="3819"/>
                </a:moveTo>
                <a:lnTo>
                  <a:pt x="2803" y="4102"/>
                </a:lnTo>
                <a:lnTo>
                  <a:pt x="3262" y="4102"/>
                </a:lnTo>
                <a:lnTo>
                  <a:pt x="3262" y="3819"/>
                </a:lnTo>
                <a:lnTo>
                  <a:pt x="2803" y="3819"/>
                </a:lnTo>
                <a:close/>
                <a:moveTo>
                  <a:pt x="2121" y="3819"/>
                </a:moveTo>
                <a:lnTo>
                  <a:pt x="2121" y="4102"/>
                </a:lnTo>
                <a:lnTo>
                  <a:pt x="2581" y="4102"/>
                </a:lnTo>
                <a:lnTo>
                  <a:pt x="2581" y="3819"/>
                </a:lnTo>
                <a:lnTo>
                  <a:pt x="2121" y="3819"/>
                </a:lnTo>
                <a:close/>
                <a:moveTo>
                  <a:pt x="2479" y="1864"/>
                </a:moveTo>
                <a:lnTo>
                  <a:pt x="2479" y="2048"/>
                </a:lnTo>
                <a:lnTo>
                  <a:pt x="4341" y="2048"/>
                </a:lnTo>
                <a:lnTo>
                  <a:pt x="4341" y="1864"/>
                </a:lnTo>
                <a:lnTo>
                  <a:pt x="2479" y="1864"/>
                </a:lnTo>
                <a:close/>
                <a:moveTo>
                  <a:pt x="2479" y="1443"/>
                </a:moveTo>
                <a:lnTo>
                  <a:pt x="2479" y="1627"/>
                </a:lnTo>
                <a:lnTo>
                  <a:pt x="4341" y="1627"/>
                </a:lnTo>
                <a:lnTo>
                  <a:pt x="4341" y="1443"/>
                </a:lnTo>
                <a:lnTo>
                  <a:pt x="2479" y="1443"/>
                </a:lnTo>
                <a:close/>
                <a:moveTo>
                  <a:pt x="2479" y="1044"/>
                </a:moveTo>
                <a:lnTo>
                  <a:pt x="2479" y="1228"/>
                </a:lnTo>
                <a:lnTo>
                  <a:pt x="3582" y="1228"/>
                </a:lnTo>
                <a:lnTo>
                  <a:pt x="3582" y="1044"/>
                </a:lnTo>
                <a:lnTo>
                  <a:pt x="2479" y="1044"/>
                </a:lnTo>
                <a:close/>
                <a:moveTo>
                  <a:pt x="2479" y="623"/>
                </a:moveTo>
                <a:lnTo>
                  <a:pt x="2479" y="807"/>
                </a:lnTo>
                <a:lnTo>
                  <a:pt x="3582" y="807"/>
                </a:lnTo>
                <a:lnTo>
                  <a:pt x="3582" y="623"/>
                </a:lnTo>
                <a:lnTo>
                  <a:pt x="2479" y="623"/>
                </a:lnTo>
                <a:close/>
                <a:moveTo>
                  <a:pt x="4167" y="447"/>
                </a:moveTo>
                <a:lnTo>
                  <a:pt x="4141" y="656"/>
                </a:lnTo>
                <a:lnTo>
                  <a:pt x="4466" y="812"/>
                </a:lnTo>
                <a:lnTo>
                  <a:pt x="4167" y="447"/>
                </a:lnTo>
                <a:close/>
                <a:moveTo>
                  <a:pt x="4688" y="1238"/>
                </a:moveTo>
                <a:lnTo>
                  <a:pt x="3922" y="871"/>
                </a:lnTo>
                <a:lnTo>
                  <a:pt x="3829" y="826"/>
                </a:lnTo>
                <a:lnTo>
                  <a:pt x="3842" y="722"/>
                </a:lnTo>
                <a:lnTo>
                  <a:pt x="3897" y="289"/>
                </a:lnTo>
                <a:lnTo>
                  <a:pt x="2203" y="289"/>
                </a:lnTo>
                <a:lnTo>
                  <a:pt x="2203" y="2238"/>
                </a:lnTo>
                <a:lnTo>
                  <a:pt x="4688" y="2238"/>
                </a:lnTo>
                <a:lnTo>
                  <a:pt x="4688" y="123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zh-CN" altLang="en-US">
              <a:ea typeface="Arial" panose="020B0604020202020204" pitchFamily="34" charset="0"/>
            </a:endParaRPr>
          </a:p>
        </p:txBody>
      </p:sp>
      <p:sp>
        <p:nvSpPr>
          <p:cNvPr id="20" name="KSO_Shape"/>
          <p:cNvSpPr/>
          <p:nvPr/>
        </p:nvSpPr>
        <p:spPr bwMode="auto">
          <a:xfrm>
            <a:off x="9376006" y="1470847"/>
            <a:ext cx="323883" cy="328518"/>
          </a:xfrm>
          <a:custGeom>
            <a:avLst/>
            <a:gdLst>
              <a:gd name="T0" fmla="*/ 1575136 w 3826"/>
              <a:gd name="T1" fmla="*/ 952579 h 3884"/>
              <a:gd name="T2" fmla="*/ 1648376 w 3826"/>
              <a:gd name="T3" fmla="*/ 1177860 h 3884"/>
              <a:gd name="T4" fmla="*/ 1354950 w 3826"/>
              <a:gd name="T5" fmla="*/ 1470819 h 3884"/>
              <a:gd name="T6" fmla="*/ 1428654 w 3826"/>
              <a:gd name="T7" fmla="*/ 1177860 h 3884"/>
              <a:gd name="T8" fmla="*/ 1493088 w 3826"/>
              <a:gd name="T9" fmla="*/ 592407 h 3884"/>
              <a:gd name="T10" fmla="*/ 1598313 w 3826"/>
              <a:gd name="T11" fmla="*/ 278125 h 3884"/>
              <a:gd name="T12" fmla="*/ 1616391 w 3826"/>
              <a:gd name="T13" fmla="*/ 626709 h 3884"/>
              <a:gd name="T14" fmla="*/ 73704 w 3826"/>
              <a:gd name="T15" fmla="*/ 1800397 h 3884"/>
              <a:gd name="T16" fmla="*/ 0 w 3826"/>
              <a:gd name="T17" fmla="*/ 1727157 h 3884"/>
              <a:gd name="T18" fmla="*/ 2318 w 3826"/>
              <a:gd name="T19" fmla="*/ 298985 h 3884"/>
              <a:gd name="T20" fmla="*/ 1309059 w 3826"/>
              <a:gd name="T21" fmla="*/ 298985 h 3884"/>
              <a:gd name="T22" fmla="*/ 1318794 w 3826"/>
              <a:gd name="T23" fmla="*/ 1727157 h 3884"/>
              <a:gd name="T24" fmla="*/ 1245553 w 3826"/>
              <a:gd name="T25" fmla="*/ 1800397 h 3884"/>
              <a:gd name="T26" fmla="*/ 988748 w 3826"/>
              <a:gd name="T27" fmla="*/ 1324339 h 3884"/>
              <a:gd name="T28" fmla="*/ 230383 w 3826"/>
              <a:gd name="T29" fmla="*/ 1580678 h 3884"/>
              <a:gd name="T30" fmla="*/ 1135692 w 3826"/>
              <a:gd name="T31" fmla="*/ 921521 h 3884"/>
              <a:gd name="T32" fmla="*/ 1135692 w 3826"/>
              <a:gd name="T33" fmla="*/ 665183 h 3884"/>
              <a:gd name="T34" fmla="*/ 1135692 w 3826"/>
              <a:gd name="T35" fmla="*/ 518703 h 3884"/>
              <a:gd name="T36" fmla="*/ 293426 w 3826"/>
              <a:gd name="T37" fmla="*/ 408844 h 3884"/>
              <a:gd name="T38" fmla="*/ 183101 w 3826"/>
              <a:gd name="T39" fmla="*/ 591943 h 3884"/>
              <a:gd name="T40" fmla="*/ 183101 w 3826"/>
              <a:gd name="T41" fmla="*/ 848282 h 3884"/>
              <a:gd name="T42" fmla="*/ 183101 w 3826"/>
              <a:gd name="T43" fmla="*/ 994761 h 3884"/>
              <a:gd name="T44" fmla="*/ 1025831 w 3826"/>
              <a:gd name="T45" fmla="*/ 1104621 h 3884"/>
              <a:gd name="T46" fmla="*/ 1135692 w 3826"/>
              <a:gd name="T47" fmla="*/ 921521 h 3884"/>
              <a:gd name="T48" fmla="*/ 842730 w 3826"/>
              <a:gd name="T49" fmla="*/ 921521 h 3884"/>
              <a:gd name="T50" fmla="*/ 1061988 w 3826"/>
              <a:gd name="T51" fmla="*/ 1031381 h 3884"/>
              <a:gd name="T52" fmla="*/ 842730 w 3826"/>
              <a:gd name="T53" fmla="*/ 665183 h 3884"/>
              <a:gd name="T54" fmla="*/ 1061988 w 3826"/>
              <a:gd name="T55" fmla="*/ 848282 h 3884"/>
              <a:gd name="T56" fmla="*/ 842730 w 3826"/>
              <a:gd name="T57" fmla="*/ 665183 h 3884"/>
              <a:gd name="T58" fmla="*/ 1061988 w 3826"/>
              <a:gd name="T59" fmla="*/ 482084 h 3884"/>
              <a:gd name="T60" fmla="*/ 842730 w 3826"/>
              <a:gd name="T61" fmla="*/ 591943 h 3884"/>
              <a:gd name="T62" fmla="*/ 549304 w 3826"/>
              <a:gd name="T63" fmla="*/ 591943 h 3884"/>
              <a:gd name="T64" fmla="*/ 769489 w 3826"/>
              <a:gd name="T65" fmla="*/ 482084 h 3884"/>
              <a:gd name="T66" fmla="*/ 549304 w 3826"/>
              <a:gd name="T67" fmla="*/ 591943 h 3884"/>
              <a:gd name="T68" fmla="*/ 256805 w 3826"/>
              <a:gd name="T69" fmla="*/ 482084 h 3884"/>
              <a:gd name="T70" fmla="*/ 476527 w 3826"/>
              <a:gd name="T71" fmla="*/ 591943 h 3884"/>
              <a:gd name="T72" fmla="*/ 476527 w 3826"/>
              <a:gd name="T73" fmla="*/ 848282 h 3884"/>
              <a:gd name="T74" fmla="*/ 256805 w 3826"/>
              <a:gd name="T75" fmla="*/ 665183 h 3884"/>
              <a:gd name="T76" fmla="*/ 476527 w 3826"/>
              <a:gd name="T77" fmla="*/ 848282 h 3884"/>
              <a:gd name="T78" fmla="*/ 256805 w 3826"/>
              <a:gd name="T79" fmla="*/ 1031381 h 3884"/>
              <a:gd name="T80" fmla="*/ 476527 w 3826"/>
              <a:gd name="T81" fmla="*/ 921521 h 3884"/>
              <a:gd name="T82" fmla="*/ 769489 w 3826"/>
              <a:gd name="T83" fmla="*/ 665183 h 3884"/>
              <a:gd name="T84" fmla="*/ 549304 w 3826"/>
              <a:gd name="T85" fmla="*/ 848282 h 3884"/>
              <a:gd name="T86" fmla="*/ 769489 w 3826"/>
              <a:gd name="T87" fmla="*/ 665183 h 3884"/>
              <a:gd name="T88" fmla="*/ 769489 w 3826"/>
              <a:gd name="T89" fmla="*/ 1031381 h 3884"/>
              <a:gd name="T90" fmla="*/ 549304 w 3826"/>
              <a:gd name="T91" fmla="*/ 921521 h 3884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0" t="0" r="r" b="b"/>
            <a:pathLst>
              <a:path w="3826" h="3884">
                <a:moveTo>
                  <a:pt x="3487" y="1352"/>
                </a:moveTo>
                <a:cubicBezTo>
                  <a:pt x="3417" y="1510"/>
                  <a:pt x="3401" y="1849"/>
                  <a:pt x="3398" y="2055"/>
                </a:cubicBezTo>
                <a:cubicBezTo>
                  <a:pt x="3398" y="2541"/>
                  <a:pt x="3398" y="2541"/>
                  <a:pt x="3398" y="2541"/>
                </a:cubicBezTo>
                <a:cubicBezTo>
                  <a:pt x="3556" y="2541"/>
                  <a:pt x="3556" y="2541"/>
                  <a:pt x="3556" y="2541"/>
                </a:cubicBezTo>
                <a:cubicBezTo>
                  <a:pt x="3556" y="3173"/>
                  <a:pt x="3556" y="3173"/>
                  <a:pt x="3556" y="3173"/>
                </a:cubicBezTo>
                <a:cubicBezTo>
                  <a:pt x="2923" y="3173"/>
                  <a:pt x="2923" y="3173"/>
                  <a:pt x="2923" y="3173"/>
                </a:cubicBezTo>
                <a:cubicBezTo>
                  <a:pt x="2923" y="2541"/>
                  <a:pt x="2923" y="2541"/>
                  <a:pt x="2923" y="2541"/>
                </a:cubicBezTo>
                <a:cubicBezTo>
                  <a:pt x="3082" y="2541"/>
                  <a:pt x="3082" y="2541"/>
                  <a:pt x="3082" y="2541"/>
                </a:cubicBezTo>
                <a:cubicBezTo>
                  <a:pt x="3082" y="2225"/>
                  <a:pt x="3082" y="2225"/>
                  <a:pt x="3082" y="2225"/>
                </a:cubicBezTo>
                <a:cubicBezTo>
                  <a:pt x="3082" y="2225"/>
                  <a:pt x="3043" y="1389"/>
                  <a:pt x="3221" y="1278"/>
                </a:cubicBezTo>
                <a:cubicBezTo>
                  <a:pt x="3130" y="1209"/>
                  <a:pt x="3070" y="1101"/>
                  <a:pt x="3070" y="978"/>
                </a:cubicBezTo>
                <a:cubicBezTo>
                  <a:pt x="3070" y="769"/>
                  <a:pt x="3240" y="600"/>
                  <a:pt x="3448" y="600"/>
                </a:cubicBezTo>
                <a:cubicBezTo>
                  <a:pt x="3657" y="600"/>
                  <a:pt x="3826" y="769"/>
                  <a:pt x="3826" y="978"/>
                </a:cubicBezTo>
                <a:cubicBezTo>
                  <a:pt x="3826" y="1173"/>
                  <a:pt x="3677" y="1332"/>
                  <a:pt x="3487" y="1352"/>
                </a:cubicBezTo>
                <a:close/>
                <a:moveTo>
                  <a:pt x="2687" y="3884"/>
                </a:moveTo>
                <a:cubicBezTo>
                  <a:pt x="159" y="3884"/>
                  <a:pt x="159" y="3884"/>
                  <a:pt x="159" y="3884"/>
                </a:cubicBezTo>
                <a:cubicBezTo>
                  <a:pt x="159" y="3726"/>
                  <a:pt x="159" y="3726"/>
                  <a:pt x="159" y="3726"/>
                </a:cubicBezTo>
                <a:cubicBezTo>
                  <a:pt x="0" y="3726"/>
                  <a:pt x="0" y="3726"/>
                  <a:pt x="0" y="3726"/>
                </a:cubicBezTo>
                <a:cubicBezTo>
                  <a:pt x="0" y="645"/>
                  <a:pt x="0" y="645"/>
                  <a:pt x="0" y="645"/>
                </a:cubicBezTo>
                <a:cubicBezTo>
                  <a:pt x="5" y="645"/>
                  <a:pt x="5" y="645"/>
                  <a:pt x="5" y="645"/>
                </a:cubicBezTo>
                <a:cubicBezTo>
                  <a:pt x="47" y="285"/>
                  <a:pt x="656" y="0"/>
                  <a:pt x="1403" y="0"/>
                </a:cubicBezTo>
                <a:cubicBezTo>
                  <a:pt x="2150" y="0"/>
                  <a:pt x="2780" y="285"/>
                  <a:pt x="2824" y="645"/>
                </a:cubicBezTo>
                <a:cubicBezTo>
                  <a:pt x="2845" y="645"/>
                  <a:pt x="2845" y="645"/>
                  <a:pt x="2845" y="645"/>
                </a:cubicBezTo>
                <a:cubicBezTo>
                  <a:pt x="2845" y="3726"/>
                  <a:pt x="2845" y="3726"/>
                  <a:pt x="2845" y="3726"/>
                </a:cubicBezTo>
                <a:cubicBezTo>
                  <a:pt x="2687" y="3726"/>
                  <a:pt x="2687" y="3726"/>
                  <a:pt x="2687" y="3726"/>
                </a:cubicBezTo>
                <a:lnTo>
                  <a:pt x="2687" y="3884"/>
                </a:lnTo>
                <a:close/>
                <a:moveTo>
                  <a:pt x="2416" y="3410"/>
                </a:moveTo>
                <a:cubicBezTo>
                  <a:pt x="2133" y="2857"/>
                  <a:pt x="2133" y="2857"/>
                  <a:pt x="2133" y="2857"/>
                </a:cubicBezTo>
                <a:cubicBezTo>
                  <a:pt x="779" y="2857"/>
                  <a:pt x="779" y="2857"/>
                  <a:pt x="779" y="2857"/>
                </a:cubicBezTo>
                <a:cubicBezTo>
                  <a:pt x="497" y="3410"/>
                  <a:pt x="497" y="3410"/>
                  <a:pt x="497" y="3410"/>
                </a:cubicBezTo>
                <a:lnTo>
                  <a:pt x="2416" y="3410"/>
                </a:lnTo>
                <a:close/>
                <a:moveTo>
                  <a:pt x="2450" y="1988"/>
                </a:moveTo>
                <a:cubicBezTo>
                  <a:pt x="2450" y="1830"/>
                  <a:pt x="2450" y="1830"/>
                  <a:pt x="2450" y="1830"/>
                </a:cubicBezTo>
                <a:cubicBezTo>
                  <a:pt x="2450" y="1435"/>
                  <a:pt x="2450" y="1435"/>
                  <a:pt x="2450" y="1435"/>
                </a:cubicBezTo>
                <a:cubicBezTo>
                  <a:pt x="2450" y="1277"/>
                  <a:pt x="2450" y="1277"/>
                  <a:pt x="2450" y="1277"/>
                </a:cubicBezTo>
                <a:cubicBezTo>
                  <a:pt x="2450" y="1119"/>
                  <a:pt x="2450" y="1119"/>
                  <a:pt x="2450" y="1119"/>
                </a:cubicBezTo>
                <a:cubicBezTo>
                  <a:pt x="2450" y="988"/>
                  <a:pt x="2344" y="882"/>
                  <a:pt x="2213" y="882"/>
                </a:cubicBezTo>
                <a:cubicBezTo>
                  <a:pt x="633" y="882"/>
                  <a:pt x="633" y="882"/>
                  <a:pt x="633" y="882"/>
                </a:cubicBezTo>
                <a:cubicBezTo>
                  <a:pt x="502" y="882"/>
                  <a:pt x="395" y="988"/>
                  <a:pt x="395" y="1119"/>
                </a:cubicBezTo>
                <a:cubicBezTo>
                  <a:pt x="395" y="1277"/>
                  <a:pt x="395" y="1277"/>
                  <a:pt x="395" y="1277"/>
                </a:cubicBezTo>
                <a:cubicBezTo>
                  <a:pt x="395" y="1435"/>
                  <a:pt x="395" y="1435"/>
                  <a:pt x="395" y="1435"/>
                </a:cubicBezTo>
                <a:cubicBezTo>
                  <a:pt x="395" y="1830"/>
                  <a:pt x="395" y="1830"/>
                  <a:pt x="395" y="1830"/>
                </a:cubicBezTo>
                <a:cubicBezTo>
                  <a:pt x="395" y="1988"/>
                  <a:pt x="395" y="1988"/>
                  <a:pt x="395" y="1988"/>
                </a:cubicBezTo>
                <a:cubicBezTo>
                  <a:pt x="395" y="2146"/>
                  <a:pt x="395" y="2146"/>
                  <a:pt x="395" y="2146"/>
                </a:cubicBezTo>
                <a:cubicBezTo>
                  <a:pt x="395" y="2277"/>
                  <a:pt x="502" y="2383"/>
                  <a:pt x="633" y="2383"/>
                </a:cubicBezTo>
                <a:cubicBezTo>
                  <a:pt x="2213" y="2383"/>
                  <a:pt x="2213" y="2383"/>
                  <a:pt x="2213" y="2383"/>
                </a:cubicBezTo>
                <a:cubicBezTo>
                  <a:pt x="2344" y="2383"/>
                  <a:pt x="2450" y="2277"/>
                  <a:pt x="2450" y="2146"/>
                </a:cubicBezTo>
                <a:lnTo>
                  <a:pt x="2450" y="1988"/>
                </a:lnTo>
                <a:close/>
                <a:moveTo>
                  <a:pt x="1818" y="2225"/>
                </a:moveTo>
                <a:cubicBezTo>
                  <a:pt x="1818" y="1988"/>
                  <a:pt x="1818" y="1988"/>
                  <a:pt x="1818" y="1988"/>
                </a:cubicBezTo>
                <a:cubicBezTo>
                  <a:pt x="2291" y="1988"/>
                  <a:pt x="2291" y="1988"/>
                  <a:pt x="2291" y="1988"/>
                </a:cubicBezTo>
                <a:cubicBezTo>
                  <a:pt x="2291" y="2225"/>
                  <a:pt x="2291" y="2225"/>
                  <a:pt x="2291" y="2225"/>
                </a:cubicBezTo>
                <a:lnTo>
                  <a:pt x="1818" y="2225"/>
                </a:lnTo>
                <a:close/>
                <a:moveTo>
                  <a:pt x="1818" y="1435"/>
                </a:moveTo>
                <a:cubicBezTo>
                  <a:pt x="2291" y="1435"/>
                  <a:pt x="2291" y="1435"/>
                  <a:pt x="2291" y="1435"/>
                </a:cubicBezTo>
                <a:cubicBezTo>
                  <a:pt x="2291" y="1830"/>
                  <a:pt x="2291" y="1830"/>
                  <a:pt x="2291" y="1830"/>
                </a:cubicBezTo>
                <a:cubicBezTo>
                  <a:pt x="1818" y="1830"/>
                  <a:pt x="1818" y="1830"/>
                  <a:pt x="1818" y="1830"/>
                </a:cubicBezTo>
                <a:lnTo>
                  <a:pt x="1818" y="1435"/>
                </a:lnTo>
                <a:close/>
                <a:moveTo>
                  <a:pt x="1818" y="1040"/>
                </a:moveTo>
                <a:cubicBezTo>
                  <a:pt x="2291" y="1040"/>
                  <a:pt x="2291" y="1040"/>
                  <a:pt x="2291" y="1040"/>
                </a:cubicBezTo>
                <a:cubicBezTo>
                  <a:pt x="2291" y="1277"/>
                  <a:pt x="2291" y="1277"/>
                  <a:pt x="2291" y="1277"/>
                </a:cubicBezTo>
                <a:cubicBezTo>
                  <a:pt x="1818" y="1277"/>
                  <a:pt x="1818" y="1277"/>
                  <a:pt x="1818" y="1277"/>
                </a:cubicBezTo>
                <a:lnTo>
                  <a:pt x="1818" y="1040"/>
                </a:lnTo>
                <a:close/>
                <a:moveTo>
                  <a:pt x="1185" y="1277"/>
                </a:moveTo>
                <a:cubicBezTo>
                  <a:pt x="1185" y="1040"/>
                  <a:pt x="1185" y="1040"/>
                  <a:pt x="1185" y="1040"/>
                </a:cubicBezTo>
                <a:cubicBezTo>
                  <a:pt x="1660" y="1040"/>
                  <a:pt x="1660" y="1040"/>
                  <a:pt x="1660" y="1040"/>
                </a:cubicBezTo>
                <a:cubicBezTo>
                  <a:pt x="1660" y="1277"/>
                  <a:pt x="1660" y="1277"/>
                  <a:pt x="1660" y="1277"/>
                </a:cubicBezTo>
                <a:lnTo>
                  <a:pt x="1185" y="1277"/>
                </a:lnTo>
                <a:close/>
                <a:moveTo>
                  <a:pt x="554" y="1277"/>
                </a:moveTo>
                <a:cubicBezTo>
                  <a:pt x="554" y="1040"/>
                  <a:pt x="554" y="1040"/>
                  <a:pt x="554" y="1040"/>
                </a:cubicBezTo>
                <a:cubicBezTo>
                  <a:pt x="1028" y="1040"/>
                  <a:pt x="1028" y="1040"/>
                  <a:pt x="1028" y="1040"/>
                </a:cubicBezTo>
                <a:cubicBezTo>
                  <a:pt x="1028" y="1277"/>
                  <a:pt x="1028" y="1277"/>
                  <a:pt x="1028" y="1277"/>
                </a:cubicBezTo>
                <a:lnTo>
                  <a:pt x="554" y="1277"/>
                </a:lnTo>
                <a:close/>
                <a:moveTo>
                  <a:pt x="1028" y="1830"/>
                </a:moveTo>
                <a:cubicBezTo>
                  <a:pt x="554" y="1830"/>
                  <a:pt x="554" y="1830"/>
                  <a:pt x="554" y="1830"/>
                </a:cubicBezTo>
                <a:cubicBezTo>
                  <a:pt x="554" y="1435"/>
                  <a:pt x="554" y="1435"/>
                  <a:pt x="554" y="1435"/>
                </a:cubicBezTo>
                <a:cubicBezTo>
                  <a:pt x="1028" y="1435"/>
                  <a:pt x="1028" y="1435"/>
                  <a:pt x="1028" y="1435"/>
                </a:cubicBezTo>
                <a:lnTo>
                  <a:pt x="1028" y="1830"/>
                </a:lnTo>
                <a:close/>
                <a:moveTo>
                  <a:pt x="1028" y="2225"/>
                </a:moveTo>
                <a:cubicBezTo>
                  <a:pt x="554" y="2225"/>
                  <a:pt x="554" y="2225"/>
                  <a:pt x="554" y="2225"/>
                </a:cubicBezTo>
                <a:cubicBezTo>
                  <a:pt x="554" y="1988"/>
                  <a:pt x="554" y="1988"/>
                  <a:pt x="554" y="1988"/>
                </a:cubicBezTo>
                <a:cubicBezTo>
                  <a:pt x="1028" y="1988"/>
                  <a:pt x="1028" y="1988"/>
                  <a:pt x="1028" y="1988"/>
                </a:cubicBezTo>
                <a:lnTo>
                  <a:pt x="1028" y="2225"/>
                </a:lnTo>
                <a:close/>
                <a:moveTo>
                  <a:pt x="1660" y="1435"/>
                </a:moveTo>
                <a:cubicBezTo>
                  <a:pt x="1660" y="1830"/>
                  <a:pt x="1660" y="1830"/>
                  <a:pt x="1660" y="1830"/>
                </a:cubicBezTo>
                <a:cubicBezTo>
                  <a:pt x="1185" y="1830"/>
                  <a:pt x="1185" y="1830"/>
                  <a:pt x="1185" y="1830"/>
                </a:cubicBezTo>
                <a:cubicBezTo>
                  <a:pt x="1185" y="1435"/>
                  <a:pt x="1185" y="1435"/>
                  <a:pt x="1185" y="1435"/>
                </a:cubicBezTo>
                <a:lnTo>
                  <a:pt x="1660" y="1435"/>
                </a:lnTo>
                <a:close/>
                <a:moveTo>
                  <a:pt x="1660" y="1988"/>
                </a:moveTo>
                <a:cubicBezTo>
                  <a:pt x="1660" y="2225"/>
                  <a:pt x="1660" y="2225"/>
                  <a:pt x="1660" y="2225"/>
                </a:cubicBezTo>
                <a:cubicBezTo>
                  <a:pt x="1185" y="2225"/>
                  <a:pt x="1185" y="2225"/>
                  <a:pt x="1185" y="2225"/>
                </a:cubicBezTo>
                <a:cubicBezTo>
                  <a:pt x="1185" y="1988"/>
                  <a:pt x="1185" y="1988"/>
                  <a:pt x="1185" y="1988"/>
                </a:cubicBezTo>
                <a:lnTo>
                  <a:pt x="1660" y="198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zh-CN" altLang="en-US">
              <a:ea typeface="Arial" panose="020B0604020202020204" pitchFamily="34" charset="0"/>
            </a:endParaRPr>
          </a:p>
        </p:txBody>
      </p:sp>
      <p:sp>
        <p:nvSpPr>
          <p:cNvPr id="21" name="KSO_Shape"/>
          <p:cNvSpPr/>
          <p:nvPr/>
        </p:nvSpPr>
        <p:spPr bwMode="auto">
          <a:xfrm>
            <a:off x="10785785" y="2877645"/>
            <a:ext cx="323219" cy="323219"/>
          </a:xfrm>
          <a:custGeom>
            <a:avLst/>
            <a:gdLst>
              <a:gd name="T0" fmla="*/ 1726800 w 2775"/>
              <a:gd name="T1" fmla="*/ 1800397 h 2775"/>
              <a:gd name="T2" fmla="*/ 1007300 w 2775"/>
              <a:gd name="T3" fmla="*/ 1731625 h 2775"/>
              <a:gd name="T4" fmla="*/ 1187499 w 2775"/>
              <a:gd name="T5" fmla="*/ 1728381 h 2775"/>
              <a:gd name="T6" fmla="*/ 1280191 w 2775"/>
              <a:gd name="T7" fmla="*/ 1548017 h 2775"/>
              <a:gd name="T8" fmla="*/ 1367050 w 2775"/>
              <a:gd name="T9" fmla="*/ 1728381 h 2775"/>
              <a:gd name="T10" fmla="*/ 1546601 w 2775"/>
              <a:gd name="T11" fmla="*/ 1548017 h 2775"/>
              <a:gd name="T12" fmla="*/ 1726800 w 2775"/>
              <a:gd name="T13" fmla="*/ 1368302 h 2775"/>
              <a:gd name="T14" fmla="*/ 1546601 w 2775"/>
              <a:gd name="T15" fmla="*/ 1187938 h 2775"/>
              <a:gd name="T16" fmla="*/ 1726800 w 2775"/>
              <a:gd name="T17" fmla="*/ 1008222 h 2775"/>
              <a:gd name="T18" fmla="*/ 1546601 w 2775"/>
              <a:gd name="T19" fmla="*/ 828507 h 2775"/>
              <a:gd name="T20" fmla="*/ 1477892 w 2775"/>
              <a:gd name="T21" fmla="*/ 755842 h 2775"/>
              <a:gd name="T22" fmla="*/ 1726800 w 2775"/>
              <a:gd name="T23" fmla="*/ 755842 h 2775"/>
              <a:gd name="T24" fmla="*/ 1798750 w 2775"/>
              <a:gd name="T25" fmla="*/ 1800397 h 2775"/>
              <a:gd name="T26" fmla="*/ 1367050 w 2775"/>
              <a:gd name="T27" fmla="*/ 1548017 h 2775"/>
              <a:gd name="T28" fmla="*/ 1413720 w 2775"/>
              <a:gd name="T29" fmla="*/ 1368302 h 2775"/>
              <a:gd name="T30" fmla="*/ 1546601 w 2775"/>
              <a:gd name="T31" fmla="*/ 1548017 h 2775"/>
              <a:gd name="T32" fmla="*/ 1483726 w 2775"/>
              <a:gd name="T33" fmla="*/ 1187938 h 2775"/>
              <a:gd name="T34" fmla="*/ 1546601 w 2775"/>
              <a:gd name="T35" fmla="*/ 1008222 h 2775"/>
              <a:gd name="T36" fmla="*/ 1483726 w 2775"/>
              <a:gd name="T37" fmla="*/ 1187938 h 2775"/>
              <a:gd name="T38" fmla="*/ 1726800 w 2775"/>
              <a:gd name="T39" fmla="*/ 755842 h 2775"/>
              <a:gd name="T40" fmla="*/ 1413720 w 2775"/>
              <a:gd name="T41" fmla="*/ 968646 h 2775"/>
              <a:gd name="T42" fmla="*/ 0 w 2775"/>
              <a:gd name="T43" fmla="*/ 968646 h 2775"/>
              <a:gd name="T44" fmla="*/ 631345 w 2775"/>
              <a:gd name="T45" fmla="*/ 103158 h 2775"/>
              <a:gd name="T46" fmla="*/ 530226 w 2775"/>
              <a:gd name="T47" fmla="*/ 60338 h 2775"/>
              <a:gd name="T48" fmla="*/ 836176 w 2775"/>
              <a:gd name="T49" fmla="*/ 0 h 2775"/>
              <a:gd name="T50" fmla="*/ 836176 w 2775"/>
              <a:gd name="T51" fmla="*/ 105104 h 2775"/>
              <a:gd name="T52" fmla="*/ 783672 w 2775"/>
              <a:gd name="T53" fmla="*/ 260165 h 2775"/>
              <a:gd name="T54" fmla="*/ 1174535 w 2775"/>
              <a:gd name="T55" fmla="*/ 298444 h 2775"/>
              <a:gd name="T56" fmla="*/ 1186203 w 2775"/>
              <a:gd name="T57" fmla="*/ 209560 h 2775"/>
              <a:gd name="T58" fmla="*/ 1267876 w 2775"/>
              <a:gd name="T59" fmla="*/ 369811 h 2775"/>
              <a:gd name="T60" fmla="*/ 1166109 w 2775"/>
              <a:gd name="T61" fmla="*/ 428851 h 2775"/>
              <a:gd name="T62" fmla="*/ 1145366 w 2775"/>
              <a:gd name="T63" fmla="*/ 631923 h 2775"/>
              <a:gd name="T64" fmla="*/ 1033876 w 2775"/>
              <a:gd name="T65" fmla="*/ 637113 h 2775"/>
              <a:gd name="T66" fmla="*/ 709129 w 2775"/>
              <a:gd name="T67" fmla="*/ 416524 h 2775"/>
              <a:gd name="T68" fmla="*/ 372066 w 2775"/>
              <a:gd name="T69" fmla="*/ 631274 h 2775"/>
              <a:gd name="T70" fmla="*/ 269002 w 2775"/>
              <a:gd name="T71" fmla="*/ 629328 h 2775"/>
              <a:gd name="T72" fmla="*/ 261872 w 2775"/>
              <a:gd name="T73" fmla="*/ 942694 h 2775"/>
              <a:gd name="T74" fmla="*/ 156216 w 2775"/>
              <a:gd name="T75" fmla="*/ 993949 h 2775"/>
              <a:gd name="T76" fmla="*/ 335767 w 2775"/>
              <a:gd name="T77" fmla="*/ 1254114 h 2775"/>
              <a:gd name="T78" fmla="*/ 316969 w 2775"/>
              <a:gd name="T79" fmla="*/ 1359867 h 2775"/>
              <a:gd name="T80" fmla="*/ 680608 w 2775"/>
              <a:gd name="T81" fmla="*/ 1520768 h 2775"/>
              <a:gd name="T82" fmla="*/ 731816 w 2775"/>
              <a:gd name="T83" fmla="*/ 1413717 h 2775"/>
              <a:gd name="T84" fmla="*/ 1099344 w 2775"/>
              <a:gd name="T85" fmla="*/ 1360516 h 2775"/>
              <a:gd name="T86" fmla="*/ 1067582 w 2775"/>
              <a:gd name="T87" fmla="*/ 1254763 h 2775"/>
              <a:gd name="T88" fmla="*/ 1260097 w 2775"/>
              <a:gd name="T89" fmla="*/ 995246 h 2775"/>
              <a:gd name="T90" fmla="*/ 1149255 w 2775"/>
              <a:gd name="T91" fmla="*/ 942694 h 2775"/>
              <a:gd name="T92" fmla="*/ 1145366 w 2775"/>
              <a:gd name="T93" fmla="*/ 631923 h 2775"/>
              <a:gd name="T94" fmla="*/ 626808 w 2775"/>
              <a:gd name="T95" fmla="*/ 1022496 h 2775"/>
              <a:gd name="T96" fmla="*/ 680608 w 2775"/>
              <a:gd name="T97" fmla="*/ 497623 h 2775"/>
              <a:gd name="T98" fmla="*/ 733112 w 2775"/>
              <a:gd name="T99" fmla="*/ 497623 h 2775"/>
              <a:gd name="T100" fmla="*/ 784968 w 2775"/>
              <a:gd name="T101" fmla="*/ 1022496 h 2775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0" t="0" r="r" b="b"/>
            <a:pathLst>
              <a:path w="2775" h="2775">
                <a:moveTo>
                  <a:pt x="2664" y="2775"/>
                </a:moveTo>
                <a:cubicBezTo>
                  <a:pt x="2664" y="2775"/>
                  <a:pt x="2664" y="2775"/>
                  <a:pt x="2664" y="2775"/>
                </a:cubicBezTo>
                <a:cubicBezTo>
                  <a:pt x="2427" y="2775"/>
                  <a:pt x="1974" y="2775"/>
                  <a:pt x="1554" y="2775"/>
                </a:cubicBezTo>
                <a:cubicBezTo>
                  <a:pt x="1554" y="2669"/>
                  <a:pt x="1554" y="2669"/>
                  <a:pt x="1554" y="2669"/>
                </a:cubicBezTo>
                <a:cubicBezTo>
                  <a:pt x="1559" y="2667"/>
                  <a:pt x="1564" y="2666"/>
                  <a:pt x="1568" y="2664"/>
                </a:cubicBezTo>
                <a:cubicBezTo>
                  <a:pt x="1832" y="2664"/>
                  <a:pt x="1832" y="2664"/>
                  <a:pt x="1832" y="2664"/>
                </a:cubicBezTo>
                <a:cubicBezTo>
                  <a:pt x="1832" y="2511"/>
                  <a:pt x="1832" y="2511"/>
                  <a:pt x="1832" y="2511"/>
                </a:cubicBezTo>
                <a:cubicBezTo>
                  <a:pt x="1882" y="2473"/>
                  <a:pt x="1931" y="2432"/>
                  <a:pt x="1975" y="2386"/>
                </a:cubicBezTo>
                <a:cubicBezTo>
                  <a:pt x="2109" y="2386"/>
                  <a:pt x="2109" y="2386"/>
                  <a:pt x="2109" y="2386"/>
                </a:cubicBezTo>
                <a:cubicBezTo>
                  <a:pt x="2109" y="2664"/>
                  <a:pt x="2109" y="2664"/>
                  <a:pt x="2109" y="2664"/>
                </a:cubicBezTo>
                <a:cubicBezTo>
                  <a:pt x="2386" y="2664"/>
                  <a:pt x="2386" y="2664"/>
                  <a:pt x="2386" y="2664"/>
                </a:cubicBezTo>
                <a:cubicBezTo>
                  <a:pt x="2386" y="2386"/>
                  <a:pt x="2386" y="2386"/>
                  <a:pt x="2386" y="2386"/>
                </a:cubicBezTo>
                <a:cubicBezTo>
                  <a:pt x="2664" y="2386"/>
                  <a:pt x="2664" y="2386"/>
                  <a:pt x="2664" y="2386"/>
                </a:cubicBezTo>
                <a:cubicBezTo>
                  <a:pt x="2664" y="2109"/>
                  <a:pt x="2664" y="2109"/>
                  <a:pt x="2664" y="2109"/>
                </a:cubicBezTo>
                <a:cubicBezTo>
                  <a:pt x="2386" y="2109"/>
                  <a:pt x="2386" y="2109"/>
                  <a:pt x="2386" y="2109"/>
                </a:cubicBezTo>
                <a:cubicBezTo>
                  <a:pt x="2386" y="1831"/>
                  <a:pt x="2386" y="1831"/>
                  <a:pt x="2386" y="1831"/>
                </a:cubicBezTo>
                <a:cubicBezTo>
                  <a:pt x="2664" y="1831"/>
                  <a:pt x="2664" y="1831"/>
                  <a:pt x="2664" y="1831"/>
                </a:cubicBezTo>
                <a:cubicBezTo>
                  <a:pt x="2664" y="1554"/>
                  <a:pt x="2664" y="1554"/>
                  <a:pt x="2664" y="1554"/>
                </a:cubicBezTo>
                <a:cubicBezTo>
                  <a:pt x="2386" y="1554"/>
                  <a:pt x="2386" y="1554"/>
                  <a:pt x="2386" y="1554"/>
                </a:cubicBezTo>
                <a:cubicBezTo>
                  <a:pt x="2386" y="1277"/>
                  <a:pt x="2386" y="1277"/>
                  <a:pt x="2386" y="1277"/>
                </a:cubicBezTo>
                <a:cubicBezTo>
                  <a:pt x="2307" y="1277"/>
                  <a:pt x="2307" y="1277"/>
                  <a:pt x="2307" y="1277"/>
                </a:cubicBezTo>
                <a:cubicBezTo>
                  <a:pt x="2300" y="1238"/>
                  <a:pt x="2291" y="1202"/>
                  <a:pt x="2280" y="1165"/>
                </a:cubicBezTo>
                <a:cubicBezTo>
                  <a:pt x="2433" y="1165"/>
                  <a:pt x="2566" y="1165"/>
                  <a:pt x="2664" y="1165"/>
                </a:cubicBezTo>
                <a:cubicBezTo>
                  <a:pt x="2664" y="1165"/>
                  <a:pt x="2664" y="1165"/>
                  <a:pt x="2664" y="1165"/>
                </a:cubicBezTo>
                <a:cubicBezTo>
                  <a:pt x="2775" y="1165"/>
                  <a:pt x="2775" y="1165"/>
                  <a:pt x="2775" y="1165"/>
                </a:cubicBezTo>
                <a:cubicBezTo>
                  <a:pt x="2775" y="2775"/>
                  <a:pt x="2775" y="2775"/>
                  <a:pt x="2775" y="2775"/>
                </a:cubicBezTo>
                <a:lnTo>
                  <a:pt x="2664" y="2775"/>
                </a:lnTo>
                <a:close/>
                <a:moveTo>
                  <a:pt x="2109" y="2386"/>
                </a:moveTo>
                <a:cubicBezTo>
                  <a:pt x="2109" y="2224"/>
                  <a:pt x="2109" y="2224"/>
                  <a:pt x="2109" y="2224"/>
                </a:cubicBezTo>
                <a:cubicBezTo>
                  <a:pt x="2135" y="2187"/>
                  <a:pt x="2159" y="2149"/>
                  <a:pt x="2181" y="2109"/>
                </a:cubicBezTo>
                <a:cubicBezTo>
                  <a:pt x="2386" y="2109"/>
                  <a:pt x="2386" y="2109"/>
                  <a:pt x="2386" y="2109"/>
                </a:cubicBezTo>
                <a:cubicBezTo>
                  <a:pt x="2386" y="2386"/>
                  <a:pt x="2386" y="2386"/>
                  <a:pt x="2386" y="2386"/>
                </a:cubicBezTo>
                <a:lnTo>
                  <a:pt x="2109" y="2386"/>
                </a:lnTo>
                <a:close/>
                <a:moveTo>
                  <a:pt x="2289" y="1831"/>
                </a:moveTo>
                <a:cubicBezTo>
                  <a:pt x="2312" y="1742"/>
                  <a:pt x="2326" y="1650"/>
                  <a:pt x="2329" y="1554"/>
                </a:cubicBezTo>
                <a:cubicBezTo>
                  <a:pt x="2386" y="1554"/>
                  <a:pt x="2386" y="1554"/>
                  <a:pt x="2386" y="1554"/>
                </a:cubicBezTo>
                <a:cubicBezTo>
                  <a:pt x="2386" y="1831"/>
                  <a:pt x="2386" y="1831"/>
                  <a:pt x="2386" y="1831"/>
                </a:cubicBezTo>
                <a:lnTo>
                  <a:pt x="2289" y="1831"/>
                </a:lnTo>
                <a:close/>
                <a:moveTo>
                  <a:pt x="2664" y="1165"/>
                </a:moveTo>
                <a:cubicBezTo>
                  <a:pt x="2664" y="1165"/>
                  <a:pt x="2664" y="1165"/>
                  <a:pt x="2664" y="1165"/>
                </a:cubicBezTo>
                <a:cubicBezTo>
                  <a:pt x="2566" y="1165"/>
                  <a:pt x="2336" y="1165"/>
                  <a:pt x="2664" y="1165"/>
                </a:cubicBezTo>
                <a:close/>
                <a:moveTo>
                  <a:pt x="2181" y="1493"/>
                </a:moveTo>
                <a:cubicBezTo>
                  <a:pt x="2181" y="2097"/>
                  <a:pt x="1697" y="2587"/>
                  <a:pt x="1093" y="2587"/>
                </a:cubicBezTo>
                <a:cubicBezTo>
                  <a:pt x="489" y="2587"/>
                  <a:pt x="0" y="2097"/>
                  <a:pt x="0" y="1493"/>
                </a:cubicBezTo>
                <a:cubicBezTo>
                  <a:pt x="0" y="906"/>
                  <a:pt x="506" y="401"/>
                  <a:pt x="974" y="401"/>
                </a:cubicBezTo>
                <a:cubicBezTo>
                  <a:pt x="974" y="159"/>
                  <a:pt x="974" y="159"/>
                  <a:pt x="974" y="159"/>
                </a:cubicBezTo>
                <a:cubicBezTo>
                  <a:pt x="894" y="159"/>
                  <a:pt x="894" y="159"/>
                  <a:pt x="894" y="159"/>
                </a:cubicBezTo>
                <a:cubicBezTo>
                  <a:pt x="894" y="159"/>
                  <a:pt x="818" y="162"/>
                  <a:pt x="818" y="93"/>
                </a:cubicBezTo>
                <a:cubicBezTo>
                  <a:pt x="818" y="93"/>
                  <a:pt x="808" y="0"/>
                  <a:pt x="899" y="0"/>
                </a:cubicBezTo>
                <a:cubicBezTo>
                  <a:pt x="1290" y="0"/>
                  <a:pt x="1290" y="0"/>
                  <a:pt x="1290" y="0"/>
                </a:cubicBezTo>
                <a:cubicBezTo>
                  <a:pt x="1290" y="0"/>
                  <a:pt x="1376" y="5"/>
                  <a:pt x="1376" y="83"/>
                </a:cubicBezTo>
                <a:cubicBezTo>
                  <a:pt x="1376" y="83"/>
                  <a:pt x="1370" y="162"/>
                  <a:pt x="1290" y="162"/>
                </a:cubicBezTo>
                <a:cubicBezTo>
                  <a:pt x="1209" y="162"/>
                  <a:pt x="1209" y="162"/>
                  <a:pt x="1209" y="162"/>
                </a:cubicBezTo>
                <a:cubicBezTo>
                  <a:pt x="1209" y="401"/>
                  <a:pt x="1209" y="401"/>
                  <a:pt x="1209" y="401"/>
                </a:cubicBezTo>
                <a:cubicBezTo>
                  <a:pt x="1428" y="421"/>
                  <a:pt x="1539" y="493"/>
                  <a:pt x="1692" y="580"/>
                </a:cubicBezTo>
                <a:cubicBezTo>
                  <a:pt x="1812" y="460"/>
                  <a:pt x="1812" y="460"/>
                  <a:pt x="1812" y="460"/>
                </a:cubicBezTo>
                <a:cubicBezTo>
                  <a:pt x="1753" y="406"/>
                  <a:pt x="1753" y="406"/>
                  <a:pt x="1753" y="406"/>
                </a:cubicBezTo>
                <a:cubicBezTo>
                  <a:pt x="1830" y="323"/>
                  <a:pt x="1830" y="323"/>
                  <a:pt x="1830" y="323"/>
                </a:cubicBezTo>
                <a:cubicBezTo>
                  <a:pt x="2034" y="492"/>
                  <a:pt x="2034" y="492"/>
                  <a:pt x="2034" y="492"/>
                </a:cubicBezTo>
                <a:cubicBezTo>
                  <a:pt x="1956" y="570"/>
                  <a:pt x="1956" y="570"/>
                  <a:pt x="1956" y="570"/>
                </a:cubicBezTo>
                <a:cubicBezTo>
                  <a:pt x="1908" y="532"/>
                  <a:pt x="1908" y="532"/>
                  <a:pt x="1908" y="532"/>
                </a:cubicBezTo>
                <a:cubicBezTo>
                  <a:pt x="1799" y="661"/>
                  <a:pt x="1799" y="661"/>
                  <a:pt x="1799" y="661"/>
                </a:cubicBezTo>
                <a:cubicBezTo>
                  <a:pt x="2033" y="861"/>
                  <a:pt x="2181" y="1160"/>
                  <a:pt x="2181" y="1493"/>
                </a:cubicBezTo>
                <a:close/>
                <a:moveTo>
                  <a:pt x="1767" y="974"/>
                </a:moveTo>
                <a:cubicBezTo>
                  <a:pt x="1761" y="966"/>
                  <a:pt x="1653" y="1052"/>
                  <a:pt x="1653" y="1052"/>
                </a:cubicBezTo>
                <a:cubicBezTo>
                  <a:pt x="1595" y="982"/>
                  <a:pt x="1595" y="982"/>
                  <a:pt x="1595" y="982"/>
                </a:cubicBezTo>
                <a:cubicBezTo>
                  <a:pt x="1595" y="982"/>
                  <a:pt x="1671" y="912"/>
                  <a:pt x="1698" y="894"/>
                </a:cubicBezTo>
                <a:cubicBezTo>
                  <a:pt x="1545" y="741"/>
                  <a:pt x="1328" y="642"/>
                  <a:pt x="1094" y="642"/>
                </a:cubicBezTo>
                <a:cubicBezTo>
                  <a:pt x="856" y="642"/>
                  <a:pt x="641" y="741"/>
                  <a:pt x="486" y="897"/>
                </a:cubicBezTo>
                <a:cubicBezTo>
                  <a:pt x="499" y="913"/>
                  <a:pt x="574" y="973"/>
                  <a:pt x="574" y="973"/>
                </a:cubicBezTo>
                <a:cubicBezTo>
                  <a:pt x="510" y="1059"/>
                  <a:pt x="510" y="1059"/>
                  <a:pt x="510" y="1059"/>
                </a:cubicBezTo>
                <a:cubicBezTo>
                  <a:pt x="510" y="1059"/>
                  <a:pt x="420" y="964"/>
                  <a:pt x="415" y="970"/>
                </a:cubicBezTo>
                <a:cubicBezTo>
                  <a:pt x="320" y="1101"/>
                  <a:pt x="249" y="1284"/>
                  <a:pt x="241" y="1456"/>
                </a:cubicBezTo>
                <a:cubicBezTo>
                  <a:pt x="311" y="1454"/>
                  <a:pt x="404" y="1453"/>
                  <a:pt x="404" y="1453"/>
                </a:cubicBezTo>
                <a:cubicBezTo>
                  <a:pt x="402" y="1534"/>
                  <a:pt x="402" y="1534"/>
                  <a:pt x="402" y="1534"/>
                </a:cubicBezTo>
                <a:cubicBezTo>
                  <a:pt x="402" y="1534"/>
                  <a:pt x="240" y="1527"/>
                  <a:pt x="241" y="1532"/>
                </a:cubicBezTo>
                <a:cubicBezTo>
                  <a:pt x="248" y="1711"/>
                  <a:pt x="310" y="1875"/>
                  <a:pt x="411" y="2008"/>
                </a:cubicBezTo>
                <a:cubicBezTo>
                  <a:pt x="449" y="1983"/>
                  <a:pt x="518" y="1933"/>
                  <a:pt x="518" y="1933"/>
                </a:cubicBezTo>
                <a:cubicBezTo>
                  <a:pt x="578" y="1999"/>
                  <a:pt x="578" y="1999"/>
                  <a:pt x="578" y="1999"/>
                </a:cubicBezTo>
                <a:cubicBezTo>
                  <a:pt x="578" y="1999"/>
                  <a:pt x="479" y="2087"/>
                  <a:pt x="489" y="2096"/>
                </a:cubicBezTo>
                <a:cubicBezTo>
                  <a:pt x="513" y="2121"/>
                  <a:pt x="540" y="2144"/>
                  <a:pt x="567" y="2165"/>
                </a:cubicBezTo>
                <a:cubicBezTo>
                  <a:pt x="702" y="2270"/>
                  <a:pt x="868" y="2335"/>
                  <a:pt x="1050" y="2344"/>
                </a:cubicBezTo>
                <a:cubicBezTo>
                  <a:pt x="1049" y="2284"/>
                  <a:pt x="1053" y="2178"/>
                  <a:pt x="1053" y="2178"/>
                </a:cubicBezTo>
                <a:cubicBezTo>
                  <a:pt x="1129" y="2179"/>
                  <a:pt x="1129" y="2179"/>
                  <a:pt x="1129" y="2179"/>
                </a:cubicBezTo>
                <a:cubicBezTo>
                  <a:pt x="1129" y="2179"/>
                  <a:pt x="1125" y="2344"/>
                  <a:pt x="1131" y="2344"/>
                </a:cubicBezTo>
                <a:cubicBezTo>
                  <a:pt x="1352" y="2335"/>
                  <a:pt x="1550" y="2243"/>
                  <a:pt x="1696" y="2097"/>
                </a:cubicBezTo>
                <a:cubicBezTo>
                  <a:pt x="1710" y="2084"/>
                  <a:pt x="1599" y="2002"/>
                  <a:pt x="1599" y="2002"/>
                </a:cubicBezTo>
                <a:cubicBezTo>
                  <a:pt x="1647" y="1934"/>
                  <a:pt x="1647" y="1934"/>
                  <a:pt x="1647" y="1934"/>
                </a:cubicBezTo>
                <a:cubicBezTo>
                  <a:pt x="1647" y="1934"/>
                  <a:pt x="1764" y="2021"/>
                  <a:pt x="1771" y="2012"/>
                </a:cubicBezTo>
                <a:cubicBezTo>
                  <a:pt x="1873" y="1879"/>
                  <a:pt x="1936" y="1714"/>
                  <a:pt x="1944" y="1534"/>
                </a:cubicBezTo>
                <a:cubicBezTo>
                  <a:pt x="1944" y="1527"/>
                  <a:pt x="1776" y="1535"/>
                  <a:pt x="1776" y="1535"/>
                </a:cubicBezTo>
                <a:cubicBezTo>
                  <a:pt x="1773" y="1453"/>
                  <a:pt x="1773" y="1453"/>
                  <a:pt x="1773" y="1453"/>
                </a:cubicBezTo>
                <a:cubicBezTo>
                  <a:pt x="1773" y="1453"/>
                  <a:pt x="1909" y="1453"/>
                  <a:pt x="1944" y="1451"/>
                </a:cubicBezTo>
                <a:cubicBezTo>
                  <a:pt x="1934" y="1272"/>
                  <a:pt x="1870" y="1107"/>
                  <a:pt x="1767" y="974"/>
                </a:cubicBezTo>
                <a:close/>
                <a:moveTo>
                  <a:pt x="1087" y="1696"/>
                </a:moveTo>
                <a:cubicBezTo>
                  <a:pt x="1018" y="1696"/>
                  <a:pt x="967" y="1645"/>
                  <a:pt x="967" y="1576"/>
                </a:cubicBezTo>
                <a:cubicBezTo>
                  <a:pt x="967" y="1457"/>
                  <a:pt x="1050" y="1451"/>
                  <a:pt x="1050" y="1451"/>
                </a:cubicBezTo>
                <a:cubicBezTo>
                  <a:pt x="1050" y="1295"/>
                  <a:pt x="1050" y="767"/>
                  <a:pt x="1050" y="767"/>
                </a:cubicBezTo>
                <a:cubicBezTo>
                  <a:pt x="1050" y="745"/>
                  <a:pt x="1068" y="727"/>
                  <a:pt x="1090" y="727"/>
                </a:cubicBezTo>
                <a:cubicBezTo>
                  <a:pt x="1113" y="727"/>
                  <a:pt x="1131" y="745"/>
                  <a:pt x="1131" y="767"/>
                </a:cubicBezTo>
                <a:cubicBezTo>
                  <a:pt x="1131" y="767"/>
                  <a:pt x="1131" y="1289"/>
                  <a:pt x="1131" y="1449"/>
                </a:cubicBezTo>
                <a:cubicBezTo>
                  <a:pt x="1131" y="1449"/>
                  <a:pt x="1211" y="1460"/>
                  <a:pt x="1211" y="1576"/>
                </a:cubicBezTo>
                <a:cubicBezTo>
                  <a:pt x="1211" y="1645"/>
                  <a:pt x="1156" y="1696"/>
                  <a:pt x="1087" y="169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zh-CN" altLang="en-US">
              <a:ea typeface="Arial" panose="020B0604020202020204" pitchFamily="34" charset="0"/>
            </a:endParaRPr>
          </a:p>
        </p:txBody>
      </p:sp>
      <p:sp>
        <p:nvSpPr>
          <p:cNvPr id="23" name="Rectangle 41" descr="#clear#"/>
          <p:cNvSpPr/>
          <p:nvPr/>
        </p:nvSpPr>
        <p:spPr>
          <a:xfrm>
            <a:off x="633570" y="1284382"/>
            <a:ext cx="2470150" cy="7010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000" b="1" dirty="0">
                <a:solidFill>
                  <a:schemeClr val="accent1"/>
                </a:solidFill>
                <a:latin typeface="Arial" panose="020B0604020202020204" pitchFamily="34" charset="0"/>
                <a:ea typeface="Arial" panose="020B0604020202020204" pitchFamily="34" charset="0"/>
                <a:cs typeface="Open Sans" pitchFamily="34" charset="0"/>
              </a:rPr>
              <a:t>Eksternal</a:t>
            </a:r>
            <a:endParaRPr lang="en-US" sz="4000" b="1" dirty="0">
              <a:solidFill>
                <a:schemeClr val="accent1"/>
              </a:solidFill>
              <a:latin typeface="Arial" panose="020B0604020202020204" pitchFamily="34" charset="0"/>
              <a:ea typeface="Arial" panose="020B0604020202020204" pitchFamily="34" charset="0"/>
              <a:cs typeface="Open Sans" pitchFamily="34" charset="0"/>
            </a:endParaRPr>
          </a:p>
        </p:txBody>
      </p:sp>
      <p:sp>
        <p:nvSpPr>
          <p:cNvPr id="24" name="圆角矩形 68" descr="#clear#"/>
          <p:cNvSpPr/>
          <p:nvPr/>
        </p:nvSpPr>
        <p:spPr>
          <a:xfrm>
            <a:off x="770966" y="3200864"/>
            <a:ext cx="2623163" cy="2869055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18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
</a:t>
            </a:r>
            <a:endParaRPr lang="zh-CN" altLang="zh-CN" sz="1800" dirty="0">
              <a:solidFill>
                <a:schemeClr val="tx1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5" name="Rectangle 41" descr="#clear#"/>
          <p:cNvSpPr/>
          <p:nvPr/>
        </p:nvSpPr>
        <p:spPr>
          <a:xfrm>
            <a:off x="5261458" y="1284382"/>
            <a:ext cx="2017395" cy="7010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000" b="1" dirty="0">
                <a:solidFill>
                  <a:schemeClr val="accent1"/>
                </a:solidFill>
                <a:latin typeface="Arial" panose="020B0604020202020204" pitchFamily="34" charset="0"/>
                <a:ea typeface="Arial" panose="020B0604020202020204" pitchFamily="34" charset="0"/>
                <a:cs typeface="Open Sans" pitchFamily="34" charset="0"/>
              </a:rPr>
              <a:t>Internal</a:t>
            </a:r>
            <a:endParaRPr lang="en-US" sz="4000" b="1" dirty="0">
              <a:solidFill>
                <a:schemeClr val="accent1"/>
              </a:solidFill>
              <a:latin typeface="Arial" panose="020B0604020202020204" pitchFamily="34" charset="0"/>
              <a:ea typeface="Arial" panose="020B0604020202020204" pitchFamily="34" charset="0"/>
              <a:cs typeface="Open Sans" pitchFamily="34" charset="0"/>
            </a:endParaRPr>
          </a:p>
        </p:txBody>
      </p:sp>
      <p:sp>
        <p:nvSpPr>
          <p:cNvPr id="26" name="圆角矩形 68" descr="#clear#"/>
          <p:cNvSpPr/>
          <p:nvPr/>
        </p:nvSpPr>
        <p:spPr>
          <a:xfrm>
            <a:off x="4784809" y="2391239"/>
            <a:ext cx="2623163" cy="2869055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>
              <a:lnSpc>
                <a:spcPct val="150000"/>
              </a:lnSpc>
            </a:pPr>
            <a:endParaRPr lang="zh-CN" altLang="zh-CN" sz="1800" dirty="0">
              <a:solidFill>
                <a:schemeClr val="tx1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342900" y="1985645"/>
            <a:ext cx="4093845" cy="44837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Adanya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unsur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dari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luar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diri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manusia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yang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memiliki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kekuatan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memaksa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orang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untuk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tidak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melakukan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korupsi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. 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Kekuatan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eksternal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tersebut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misalnya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hukum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,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budaya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dan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watak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masyarakat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.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Dengan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penegakan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hukum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yang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kuat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,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baik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dari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aspek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peraturan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maupun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aparat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hukum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akan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meminimalisir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terjadinya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korupsi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.</a:t>
            </a:r>
            <a:endParaRPr lang="en-US"/>
          </a:p>
        </p:txBody>
      </p:sp>
      <p:sp>
        <p:nvSpPr>
          <p:cNvPr id="3" name="Text Box 2"/>
          <p:cNvSpPr txBox="1"/>
          <p:nvPr/>
        </p:nvSpPr>
        <p:spPr>
          <a:xfrm>
            <a:off x="4581525" y="1881505"/>
            <a:ext cx="3377565" cy="4849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Adanya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unsur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dari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dalam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diri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individu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dan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mendapat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penguatan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melalui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pendidikan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dan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pembiasaan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.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Pendidikan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yang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kuat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adalah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dari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keluarga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untuk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menanamkan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jiwa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anti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korupsi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,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kemudian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diperkuat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dengan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pendidikan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formal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di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sekolah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maupun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non formal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di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luar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dirty="0" err="1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sekolah</a:t>
            </a:r>
            <a:r>
              <a:rPr lang="en-US" dirty="0" smtClean="0">
                <a:ea typeface="Tahoma" panose="020B0604030504040204" pitchFamily="34" charset="0"/>
                <a:cs typeface="Times New Roman" panose="02020603050405020304" pitchFamily="18" charset="0"/>
                <a:sym typeface="+mn-ea"/>
              </a:rPr>
              <a:t>.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436110" y="1284605"/>
            <a:ext cx="145415" cy="544639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5" name="Rectangle 4">
            <a:hlinkClick r:id="rId1" tooltip="" action="ppaction://hlinksldjump"/>
          </p:cNvPr>
          <p:cNvSpPr/>
          <p:nvPr/>
        </p:nvSpPr>
        <p:spPr>
          <a:xfrm>
            <a:off x="9815195" y="5863590"/>
            <a:ext cx="2265680" cy="86741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>
                <a:solidFill>
                  <a:schemeClr val="tx1"/>
                </a:solidFill>
              </a:rPr>
              <a:t>Kembali</a:t>
            </a:r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A000120141119A01PPBG">
  <a:themeElements>
    <a:clrScheme name="自定义 104">
      <a:dk1>
        <a:srgbClr val="FFFFFF"/>
      </a:dk1>
      <a:lt1>
        <a:srgbClr val="4D4D4D"/>
      </a:lt1>
      <a:dk2>
        <a:srgbClr val="FFFFFF"/>
      </a:dk2>
      <a:lt2>
        <a:srgbClr val="4D4D4D"/>
      </a:lt2>
      <a:accent1>
        <a:srgbClr val="58A69C"/>
      </a:accent1>
      <a:accent2>
        <a:srgbClr val="64C4AB"/>
      </a:accent2>
      <a:accent3>
        <a:srgbClr val="6398A9"/>
      </a:accent3>
      <a:accent4>
        <a:srgbClr val="E3CC45"/>
      </a:accent4>
      <a:accent5>
        <a:srgbClr val="E676A9"/>
      </a:accent5>
      <a:accent6>
        <a:srgbClr val="B97375"/>
      </a:accent6>
      <a:hlink>
        <a:srgbClr val="EF342B"/>
      </a:hlink>
      <a:folHlink>
        <a:srgbClr val="7F7F7F"/>
      </a:folHlink>
    </a:clrScheme>
    <a:fontScheme name="自定义 2">
      <a:majorFont>
        <a:latin typeface="等线 Light"/>
        <a:ea typeface="微软雅黑"/>
        <a:cs typeface=""/>
      </a:majorFont>
      <a:minorFont>
        <a:latin typeface="等线"/>
        <a:ea typeface="幼圆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小清新文艺花瓣模板</Template>
  <TotalTime>0</TotalTime>
  <Words>4821</Words>
  <Application>WPS Presentation</Application>
  <PresentationFormat>宽屏</PresentationFormat>
  <Paragraphs>126</Paragraphs>
  <Slides>19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24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44" baseType="lpstr">
      <vt:lpstr>Arial</vt:lpstr>
      <vt:lpstr>SimSun</vt:lpstr>
      <vt:lpstr>Wingdings</vt:lpstr>
      <vt:lpstr>Calibri</vt:lpstr>
      <vt:lpstr>幼圆</vt:lpstr>
      <vt:lpstr>等线 Light</vt:lpstr>
      <vt:lpstr>Tempus Sans ITC</vt:lpstr>
      <vt:lpstr>Wingdings 2</vt:lpstr>
      <vt:lpstr>Times New Roman</vt:lpstr>
      <vt:lpstr>Open Sans</vt:lpstr>
      <vt:lpstr>Calibri</vt:lpstr>
      <vt:lpstr>Lato Black</vt:lpstr>
      <vt:lpstr>Bernard MT Condensed</vt:lpstr>
      <vt:lpstr>等线</vt:lpstr>
      <vt:lpstr>Segoe Print</vt:lpstr>
      <vt:lpstr>Microsoft YaHei</vt:lpstr>
      <vt:lpstr>等线</vt:lpstr>
      <vt:lpstr>Wingdings</vt:lpstr>
      <vt:lpstr>Lato</vt:lpstr>
      <vt:lpstr>Gabriola</vt:lpstr>
      <vt:lpstr>Tahoma</vt:lpstr>
      <vt:lpstr>幼圆</vt:lpstr>
      <vt:lpstr>Arial Black</vt:lpstr>
      <vt:lpstr>Baskerville Old Face</vt:lpstr>
      <vt:lpstr>A000120141119A01PPBG</vt:lpstr>
      <vt:lpstr>NEW TERM Teaching Plan Template</vt:lpstr>
      <vt:lpstr>PowerPoint 演示文稿</vt:lpstr>
      <vt:lpstr>Enter title</vt:lpstr>
      <vt:lpstr>Enter title</vt:lpstr>
      <vt:lpstr>PowerPoint 演示文稿</vt:lpstr>
      <vt:lpstr>PowerPoint 演示文稿</vt:lpstr>
      <vt:lpstr>PowerPoint 演示文稿</vt:lpstr>
      <vt:lpstr>Enter title
</vt:lpstr>
      <vt:lpstr>Enter title
</vt:lpstr>
      <vt:lpstr>Enter title
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Enter title</vt:lpstr>
      <vt:lpstr>Enter title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TERM Teaching Plan Template</dc:title>
  <dc:creator/>
  <cp:lastModifiedBy>Compaq</cp:lastModifiedBy>
  <cp:revision>3</cp:revision>
  <dcterms:created xsi:type="dcterms:W3CDTF">2019-07-11T08:43:00Z</dcterms:created>
  <dcterms:modified xsi:type="dcterms:W3CDTF">2020-12-05T10:29:34Z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1033-10.2.0.5871</vt:lpwstr>
  </property>
</Properties>
</file>