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C1E41-D135-4591-A442-119C2F794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6F8A774-2967-4C33-9D89-6852EA02EC3E}">
      <dgm:prSet phldrT="[Text]" custT="1"/>
      <dgm:spPr/>
      <dgm:t>
        <a:bodyPr/>
        <a:lstStyle/>
        <a:p>
          <a:pPr>
            <a:buFont typeface="+mj-lt"/>
            <a:buAutoNum type="alphaLcPeriod"/>
          </a:pPr>
          <a:r>
            <a:rPr lang="en-US" sz="2400" dirty="0" err="1"/>
            <a:t>A.Pancasila</a:t>
          </a:r>
          <a:r>
            <a:rPr lang="en-US" sz="2400" dirty="0"/>
            <a:t> </a:t>
          </a:r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en-US" sz="2400" dirty="0" err="1"/>
            <a:t>Sumber</a:t>
          </a:r>
          <a:r>
            <a:rPr lang="en-US" sz="2400" dirty="0"/>
            <a:t> </a:t>
          </a:r>
          <a:r>
            <a:rPr lang="en-US" sz="2400" dirty="0" err="1"/>
            <a:t>Perubahan</a:t>
          </a:r>
          <a:r>
            <a:rPr lang="en-US" sz="2400" dirty="0"/>
            <a:t> </a:t>
          </a:r>
          <a:r>
            <a:rPr lang="en-US" sz="2400" dirty="0" err="1"/>
            <a:t>Hukum</a:t>
          </a:r>
          <a:endParaRPr lang="en-ID" sz="2400" dirty="0"/>
        </a:p>
      </dgm:t>
    </dgm:pt>
    <dgm:pt modelId="{284467C2-29D4-4CCF-9340-190E3016EB7A}" type="parTrans" cxnId="{8E1DC717-6C46-40FE-B85E-CA73A9335611}">
      <dgm:prSet/>
      <dgm:spPr/>
      <dgm:t>
        <a:bodyPr/>
        <a:lstStyle/>
        <a:p>
          <a:endParaRPr lang="en-ID"/>
        </a:p>
      </dgm:t>
    </dgm:pt>
    <dgm:pt modelId="{C8255EA0-6224-4002-B915-9E2F1EA91890}" type="sibTrans" cxnId="{8E1DC717-6C46-40FE-B85E-CA73A9335611}">
      <dgm:prSet/>
      <dgm:spPr/>
      <dgm:t>
        <a:bodyPr/>
        <a:lstStyle/>
        <a:p>
          <a:endParaRPr lang="en-ID"/>
        </a:p>
      </dgm:t>
    </dgm:pt>
    <dgm:pt modelId="{6FF478FD-48C9-4A39-859F-D161563265B0}">
      <dgm:prSet phldrT="[Text]" custT="1"/>
      <dgm:spPr/>
      <dgm:t>
        <a:bodyPr/>
        <a:lstStyle/>
        <a:p>
          <a:pPr>
            <a:buNone/>
          </a:pPr>
          <a:r>
            <a:rPr lang="en-US" sz="2400" dirty="0"/>
            <a:t>   Pancasila </a:t>
          </a:r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en-US" sz="2400" dirty="0" err="1"/>
            <a:t>Paradigma</a:t>
          </a:r>
          <a:r>
            <a:rPr lang="en-US" sz="2400" dirty="0"/>
            <a:t> </a:t>
          </a:r>
          <a:r>
            <a:rPr lang="en-US" sz="2400" dirty="0" err="1"/>
            <a:t>hukum</a:t>
          </a:r>
          <a:r>
            <a:rPr lang="en-US" sz="2400" dirty="0"/>
            <a:t> </a:t>
          </a:r>
          <a:r>
            <a:rPr lang="en-US" sz="2400" dirty="0" err="1"/>
            <a:t>terutama</a:t>
          </a:r>
          <a:r>
            <a:rPr lang="en-US" sz="2400" dirty="0"/>
            <a:t> </a:t>
          </a:r>
          <a:r>
            <a:rPr lang="en-US" sz="2400" dirty="0" err="1"/>
            <a:t>kaitannya</a:t>
          </a:r>
          <a:r>
            <a:rPr lang="en-US" sz="2400" dirty="0"/>
            <a:t> </a:t>
          </a:r>
          <a:r>
            <a:rPr lang="en-US" sz="2400" dirty="0" err="1"/>
            <a:t>dengan</a:t>
          </a:r>
          <a:r>
            <a:rPr lang="en-US" sz="2400" dirty="0"/>
            <a:t>  </a:t>
          </a:r>
          <a:r>
            <a:rPr lang="en-US" sz="2400" dirty="0" err="1"/>
            <a:t>berbagai</a:t>
          </a:r>
          <a:r>
            <a:rPr lang="en-US" sz="2400" dirty="0"/>
            <a:t> </a:t>
          </a:r>
          <a:r>
            <a:rPr lang="en-US" sz="2400" dirty="0" err="1"/>
            <a:t>macam</a:t>
          </a:r>
          <a:r>
            <a:rPr lang="en-US" sz="2400" dirty="0"/>
            <a:t> </a:t>
          </a:r>
          <a:r>
            <a:rPr lang="en-US" sz="2400" dirty="0" err="1"/>
            <a:t>upaya</a:t>
          </a:r>
          <a:r>
            <a:rPr lang="en-US" sz="2400" dirty="0"/>
            <a:t> </a:t>
          </a:r>
          <a:r>
            <a:rPr lang="en-US" sz="2400" dirty="0" err="1"/>
            <a:t>perubahan</a:t>
          </a:r>
          <a:r>
            <a:rPr lang="en-US" sz="2400" dirty="0"/>
            <a:t> hokum.</a:t>
          </a:r>
          <a:endParaRPr lang="en-ID" sz="2400" dirty="0"/>
        </a:p>
      </dgm:t>
    </dgm:pt>
    <dgm:pt modelId="{D3D6D188-64AB-41DA-8241-E67A4944C03D}" type="parTrans" cxnId="{9433E98F-1E55-4D94-94D9-1CE7020DC6B6}">
      <dgm:prSet/>
      <dgm:spPr/>
      <dgm:t>
        <a:bodyPr/>
        <a:lstStyle/>
        <a:p>
          <a:endParaRPr lang="en-ID"/>
        </a:p>
      </dgm:t>
    </dgm:pt>
    <dgm:pt modelId="{C211898B-8F81-4DAA-A1E9-DC34CE8F9F54}" type="sibTrans" cxnId="{9433E98F-1E55-4D94-94D9-1CE7020DC6B6}">
      <dgm:prSet/>
      <dgm:spPr/>
      <dgm:t>
        <a:bodyPr/>
        <a:lstStyle/>
        <a:p>
          <a:endParaRPr lang="en-ID"/>
        </a:p>
      </dgm:t>
    </dgm:pt>
    <dgm:pt modelId="{E020C3C3-0EA8-46C8-B167-7D049E4BF3D6}" type="pres">
      <dgm:prSet presAssocID="{FFBC1E41-D135-4591-A442-119C2F794527}" presName="linear" presStyleCnt="0">
        <dgm:presLayoutVars>
          <dgm:animLvl val="lvl"/>
          <dgm:resizeHandles val="exact"/>
        </dgm:presLayoutVars>
      </dgm:prSet>
      <dgm:spPr/>
    </dgm:pt>
    <dgm:pt modelId="{2DB62BA6-1DC6-4659-A6B8-8E9777B3AA83}" type="pres">
      <dgm:prSet presAssocID="{46F8A774-2967-4C33-9D89-6852EA02EC3E}" presName="parentText" presStyleLbl="node1" presStyleIdx="0" presStyleCnt="1" custScaleY="73475" custLinFactNeighborY="-11610">
        <dgm:presLayoutVars>
          <dgm:chMax val="0"/>
          <dgm:bulletEnabled val="1"/>
        </dgm:presLayoutVars>
      </dgm:prSet>
      <dgm:spPr/>
    </dgm:pt>
    <dgm:pt modelId="{DF1BF35F-1D81-439E-B419-817AD4382A15}" type="pres">
      <dgm:prSet presAssocID="{46F8A774-2967-4C33-9D89-6852EA02EC3E}" presName="childText" presStyleLbl="revTx" presStyleIdx="0" presStyleCnt="1" custScaleY="33091">
        <dgm:presLayoutVars>
          <dgm:bulletEnabled val="1"/>
        </dgm:presLayoutVars>
      </dgm:prSet>
      <dgm:spPr/>
    </dgm:pt>
  </dgm:ptLst>
  <dgm:cxnLst>
    <dgm:cxn modelId="{8E1DC717-6C46-40FE-B85E-CA73A9335611}" srcId="{FFBC1E41-D135-4591-A442-119C2F794527}" destId="{46F8A774-2967-4C33-9D89-6852EA02EC3E}" srcOrd="0" destOrd="0" parTransId="{284467C2-29D4-4CCF-9340-190E3016EB7A}" sibTransId="{C8255EA0-6224-4002-B915-9E2F1EA91890}"/>
    <dgm:cxn modelId="{E012A318-735B-4241-8C8C-5B2C734CF305}" type="presOf" srcId="{46F8A774-2967-4C33-9D89-6852EA02EC3E}" destId="{2DB62BA6-1DC6-4659-A6B8-8E9777B3AA83}" srcOrd="0" destOrd="0" presId="urn:microsoft.com/office/officeart/2005/8/layout/vList2"/>
    <dgm:cxn modelId="{92A6DA2E-7E88-42DC-985A-99E15C4C4E09}" type="presOf" srcId="{FFBC1E41-D135-4591-A442-119C2F794527}" destId="{E020C3C3-0EA8-46C8-B167-7D049E4BF3D6}" srcOrd="0" destOrd="0" presId="urn:microsoft.com/office/officeart/2005/8/layout/vList2"/>
    <dgm:cxn modelId="{1783C34F-F2C6-4C08-90D5-8C979B56F16D}" type="presOf" srcId="{6FF478FD-48C9-4A39-859F-D161563265B0}" destId="{DF1BF35F-1D81-439E-B419-817AD4382A15}" srcOrd="0" destOrd="0" presId="urn:microsoft.com/office/officeart/2005/8/layout/vList2"/>
    <dgm:cxn modelId="{9433E98F-1E55-4D94-94D9-1CE7020DC6B6}" srcId="{46F8A774-2967-4C33-9D89-6852EA02EC3E}" destId="{6FF478FD-48C9-4A39-859F-D161563265B0}" srcOrd="0" destOrd="0" parTransId="{D3D6D188-64AB-41DA-8241-E67A4944C03D}" sibTransId="{C211898B-8F81-4DAA-A1E9-DC34CE8F9F54}"/>
    <dgm:cxn modelId="{A24E24E6-4D03-4DB1-BFFC-2759F3772DEC}" type="presParOf" srcId="{E020C3C3-0EA8-46C8-B167-7D049E4BF3D6}" destId="{2DB62BA6-1DC6-4659-A6B8-8E9777B3AA83}" srcOrd="0" destOrd="0" presId="urn:microsoft.com/office/officeart/2005/8/layout/vList2"/>
    <dgm:cxn modelId="{D6ED4B7D-5960-4858-9B75-C09BDC0B477B}" type="presParOf" srcId="{E020C3C3-0EA8-46C8-B167-7D049E4BF3D6}" destId="{DF1BF35F-1D81-439E-B419-817AD4382A1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53771-C61E-4083-B629-66A326D95F2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5311412-79F6-4286-800A-DCFAB34F4CDD}">
      <dgm:prSet phldrT="[Text]" custT="1"/>
      <dgm:spPr/>
      <dgm:t>
        <a:bodyPr/>
        <a:lstStyle/>
        <a:p>
          <a:r>
            <a:rPr lang="en-US" sz="1800" dirty="0" err="1"/>
            <a:t>Fungsi</a:t>
          </a:r>
          <a:r>
            <a:rPr lang="en-US" sz="1800" dirty="0"/>
            <a:t> </a:t>
          </a:r>
          <a:r>
            <a:rPr lang="en-US" sz="1800" dirty="0" err="1"/>
            <a:t>Konstitusif</a:t>
          </a:r>
          <a:endParaRPr lang="en-ID" sz="1800" dirty="0"/>
        </a:p>
      </dgm:t>
    </dgm:pt>
    <dgm:pt modelId="{9689735C-4627-4D35-B94A-503A581CACDD}" type="parTrans" cxnId="{DF0A8293-179E-435A-BCCB-4798A39A9B04}">
      <dgm:prSet/>
      <dgm:spPr/>
      <dgm:t>
        <a:bodyPr/>
        <a:lstStyle/>
        <a:p>
          <a:endParaRPr lang="en-ID"/>
        </a:p>
      </dgm:t>
    </dgm:pt>
    <dgm:pt modelId="{50C1BF04-F7E9-414D-B99F-F0F2222534B0}" type="sibTrans" cxnId="{DF0A8293-179E-435A-BCCB-4798A39A9B04}">
      <dgm:prSet/>
      <dgm:spPr/>
      <dgm:t>
        <a:bodyPr/>
        <a:lstStyle/>
        <a:p>
          <a:endParaRPr lang="en-ID"/>
        </a:p>
      </dgm:t>
    </dgm:pt>
    <dgm:pt modelId="{300FB59C-91E7-4EE5-836B-7A9DCD696692}">
      <dgm:prSet phldrT="[Text]" custT="1"/>
      <dgm:spPr/>
      <dgm:t>
        <a:bodyPr/>
        <a:lstStyle/>
        <a:p>
          <a:r>
            <a:rPr lang="en-US" sz="1800" dirty="0" err="1"/>
            <a:t>Fungsi</a:t>
          </a:r>
          <a:r>
            <a:rPr lang="en-US" sz="1800" dirty="0"/>
            <a:t> </a:t>
          </a:r>
          <a:r>
            <a:rPr lang="en-US" sz="1800" dirty="0" err="1"/>
            <a:t>Regulatif</a:t>
          </a:r>
          <a:endParaRPr lang="en-ID" sz="1800" dirty="0"/>
        </a:p>
      </dgm:t>
    </dgm:pt>
    <dgm:pt modelId="{AB7C5847-DC2D-4B2A-86DE-DCBAB6995B19}" type="parTrans" cxnId="{9B412EDF-34B5-4089-8FF1-17944FC9C994}">
      <dgm:prSet/>
      <dgm:spPr/>
      <dgm:t>
        <a:bodyPr/>
        <a:lstStyle/>
        <a:p>
          <a:endParaRPr lang="en-ID"/>
        </a:p>
      </dgm:t>
    </dgm:pt>
    <dgm:pt modelId="{1A2C4481-B967-45F4-A681-A62CCF550F7E}" type="sibTrans" cxnId="{9B412EDF-34B5-4089-8FF1-17944FC9C994}">
      <dgm:prSet/>
      <dgm:spPr/>
      <dgm:t>
        <a:bodyPr/>
        <a:lstStyle/>
        <a:p>
          <a:endParaRPr lang="en-ID"/>
        </a:p>
      </dgm:t>
    </dgm:pt>
    <dgm:pt modelId="{B85335BB-B1E5-4221-B641-E3020CC69D7B}" type="pres">
      <dgm:prSet presAssocID="{F0953771-C61E-4083-B629-66A326D95F25}" presName="Name0" presStyleCnt="0">
        <dgm:presLayoutVars>
          <dgm:dir/>
          <dgm:animLvl val="lvl"/>
          <dgm:resizeHandles val="exact"/>
        </dgm:presLayoutVars>
      </dgm:prSet>
      <dgm:spPr/>
    </dgm:pt>
    <dgm:pt modelId="{609A330B-AF52-4200-9EB9-58BB77B4DC87}" type="pres">
      <dgm:prSet presAssocID="{A5311412-79F6-4286-800A-DCFAB34F4CDD}" presName="parTxOnly" presStyleLbl="node1" presStyleIdx="0" presStyleCnt="2" custScaleX="67363" custScaleY="19088">
        <dgm:presLayoutVars>
          <dgm:chMax val="0"/>
          <dgm:chPref val="0"/>
          <dgm:bulletEnabled val="1"/>
        </dgm:presLayoutVars>
      </dgm:prSet>
      <dgm:spPr/>
    </dgm:pt>
    <dgm:pt modelId="{B2A7E553-52A2-48B5-A7AE-43569015D571}" type="pres">
      <dgm:prSet presAssocID="{50C1BF04-F7E9-414D-B99F-F0F2222534B0}" presName="parTxOnlySpace" presStyleCnt="0"/>
      <dgm:spPr/>
    </dgm:pt>
    <dgm:pt modelId="{385D69F0-6CA4-4470-A4F4-93837441C8D6}" type="pres">
      <dgm:prSet presAssocID="{300FB59C-91E7-4EE5-836B-7A9DCD696692}" presName="parTxOnly" presStyleLbl="node1" presStyleIdx="1" presStyleCnt="2" custScaleX="67299" custScaleY="18163">
        <dgm:presLayoutVars>
          <dgm:chMax val="0"/>
          <dgm:chPref val="0"/>
          <dgm:bulletEnabled val="1"/>
        </dgm:presLayoutVars>
      </dgm:prSet>
      <dgm:spPr/>
    </dgm:pt>
  </dgm:ptLst>
  <dgm:cxnLst>
    <dgm:cxn modelId="{C4A21A41-0144-4A2A-9E1D-031440AE7ECA}" type="presOf" srcId="{A5311412-79F6-4286-800A-DCFAB34F4CDD}" destId="{609A330B-AF52-4200-9EB9-58BB77B4DC87}" srcOrd="0" destOrd="0" presId="urn:microsoft.com/office/officeart/2005/8/layout/chevron1"/>
    <dgm:cxn modelId="{DF0A8293-179E-435A-BCCB-4798A39A9B04}" srcId="{F0953771-C61E-4083-B629-66A326D95F25}" destId="{A5311412-79F6-4286-800A-DCFAB34F4CDD}" srcOrd="0" destOrd="0" parTransId="{9689735C-4627-4D35-B94A-503A581CACDD}" sibTransId="{50C1BF04-F7E9-414D-B99F-F0F2222534B0}"/>
    <dgm:cxn modelId="{F0B0039A-9A00-4170-9C04-1CF721BD1400}" type="presOf" srcId="{300FB59C-91E7-4EE5-836B-7A9DCD696692}" destId="{385D69F0-6CA4-4470-A4F4-93837441C8D6}" srcOrd="0" destOrd="0" presId="urn:microsoft.com/office/officeart/2005/8/layout/chevron1"/>
    <dgm:cxn modelId="{2715EBBD-5EC2-4525-B414-999E037A4480}" type="presOf" srcId="{F0953771-C61E-4083-B629-66A326D95F25}" destId="{B85335BB-B1E5-4221-B641-E3020CC69D7B}" srcOrd="0" destOrd="0" presId="urn:microsoft.com/office/officeart/2005/8/layout/chevron1"/>
    <dgm:cxn modelId="{9B412EDF-34B5-4089-8FF1-17944FC9C994}" srcId="{F0953771-C61E-4083-B629-66A326D95F25}" destId="{300FB59C-91E7-4EE5-836B-7A9DCD696692}" srcOrd="1" destOrd="0" parTransId="{AB7C5847-DC2D-4B2A-86DE-DCBAB6995B19}" sibTransId="{1A2C4481-B967-45F4-A681-A62CCF550F7E}"/>
    <dgm:cxn modelId="{1D492726-1256-4D31-989E-79D3183DAB8D}" type="presParOf" srcId="{B85335BB-B1E5-4221-B641-E3020CC69D7B}" destId="{609A330B-AF52-4200-9EB9-58BB77B4DC87}" srcOrd="0" destOrd="0" presId="urn:microsoft.com/office/officeart/2005/8/layout/chevron1"/>
    <dgm:cxn modelId="{627E7C1F-1C3C-47BE-BF8B-330ACD15BE12}" type="presParOf" srcId="{B85335BB-B1E5-4221-B641-E3020CC69D7B}" destId="{B2A7E553-52A2-48B5-A7AE-43569015D571}" srcOrd="1" destOrd="0" presId="urn:microsoft.com/office/officeart/2005/8/layout/chevron1"/>
    <dgm:cxn modelId="{9B9018CC-B47A-4138-92D7-3F4E7636448F}" type="presParOf" srcId="{B85335BB-B1E5-4221-B641-E3020CC69D7B}" destId="{385D69F0-6CA4-4470-A4F4-93837441C8D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26E57-A1EE-4A2E-9DBA-6B39C9480D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989BD07-BEBB-4099-9595-946767B005EE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Formal </a:t>
          </a:r>
          <a:r>
            <a:rPr lang="en-US" dirty="0" err="1"/>
            <a:t>Hukum</a:t>
          </a:r>
          <a:r>
            <a:rPr lang="en-US" dirty="0"/>
            <a:t>: UU,PERMEN,PERDA</a:t>
          </a:r>
          <a:endParaRPr lang="en-ID" dirty="0"/>
        </a:p>
      </dgm:t>
    </dgm:pt>
    <dgm:pt modelId="{44F0CA0F-7111-4654-9666-B514621EAF79}" type="parTrans" cxnId="{60896312-B1D5-43DC-B799-EDF40953697B}">
      <dgm:prSet/>
      <dgm:spPr/>
      <dgm:t>
        <a:bodyPr/>
        <a:lstStyle/>
        <a:p>
          <a:endParaRPr lang="en-ID"/>
        </a:p>
      </dgm:t>
    </dgm:pt>
    <dgm:pt modelId="{CC0AEC27-213C-4008-A4E7-9E85C6E9E699}" type="sibTrans" cxnId="{60896312-B1D5-43DC-B799-EDF40953697B}">
      <dgm:prSet/>
      <dgm:spPr/>
      <dgm:t>
        <a:bodyPr/>
        <a:lstStyle/>
        <a:p>
          <a:endParaRPr lang="en-ID"/>
        </a:p>
      </dgm:t>
    </dgm:pt>
    <dgm:pt modelId="{381CD069-B22B-4E85-9DE4-FB821DC13686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Material </a:t>
          </a:r>
          <a:r>
            <a:rPr lang="en-US" dirty="0" err="1"/>
            <a:t>Hukum</a:t>
          </a:r>
          <a:r>
            <a:rPr lang="en-US" dirty="0"/>
            <a:t> : Isi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norma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endParaRPr lang="en-ID" dirty="0"/>
        </a:p>
      </dgm:t>
    </dgm:pt>
    <dgm:pt modelId="{5C1AC51D-3142-4F76-B5F3-76B0D1739136}" type="parTrans" cxnId="{38AB9009-1E0F-4843-9FB5-6CA3784E9D9E}">
      <dgm:prSet/>
      <dgm:spPr/>
      <dgm:t>
        <a:bodyPr/>
        <a:lstStyle/>
        <a:p>
          <a:endParaRPr lang="en-ID"/>
        </a:p>
      </dgm:t>
    </dgm:pt>
    <dgm:pt modelId="{459B3A36-86A2-468C-98C1-77984F913F5F}" type="sibTrans" cxnId="{38AB9009-1E0F-4843-9FB5-6CA3784E9D9E}">
      <dgm:prSet/>
      <dgm:spPr/>
      <dgm:t>
        <a:bodyPr/>
        <a:lstStyle/>
        <a:p>
          <a:endParaRPr lang="en-ID"/>
        </a:p>
      </dgm:t>
    </dgm:pt>
    <dgm:pt modelId="{1A6B342D-8167-44CB-8472-1C64A15B81BF}" type="pres">
      <dgm:prSet presAssocID="{EE326E57-A1EE-4A2E-9DBA-6B39C9480DBC}" presName="linear" presStyleCnt="0">
        <dgm:presLayoutVars>
          <dgm:dir/>
          <dgm:animLvl val="lvl"/>
          <dgm:resizeHandles val="exact"/>
        </dgm:presLayoutVars>
      </dgm:prSet>
      <dgm:spPr/>
    </dgm:pt>
    <dgm:pt modelId="{495521DC-6B9F-4F72-B1F8-061251D1AC16}" type="pres">
      <dgm:prSet presAssocID="{9989BD07-BEBB-4099-9595-946767B005EE}" presName="parentLin" presStyleCnt="0"/>
      <dgm:spPr/>
    </dgm:pt>
    <dgm:pt modelId="{7F9AEB1C-07FA-4121-AC66-557F08279154}" type="pres">
      <dgm:prSet presAssocID="{9989BD07-BEBB-4099-9595-946767B005EE}" presName="parentLeftMargin" presStyleLbl="node1" presStyleIdx="0" presStyleCnt="2"/>
      <dgm:spPr/>
    </dgm:pt>
    <dgm:pt modelId="{9483E781-8AC5-4717-8DAF-51DD281581B7}" type="pres">
      <dgm:prSet presAssocID="{9989BD07-BEBB-4099-9595-946767B005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5C1D0C-EE98-41EE-BCCB-65B268779581}" type="pres">
      <dgm:prSet presAssocID="{9989BD07-BEBB-4099-9595-946767B005EE}" presName="negativeSpace" presStyleCnt="0"/>
      <dgm:spPr/>
    </dgm:pt>
    <dgm:pt modelId="{79FAEB76-4263-40B5-811E-2B6D07A4423B}" type="pres">
      <dgm:prSet presAssocID="{9989BD07-BEBB-4099-9595-946767B005EE}" presName="childText" presStyleLbl="conFgAcc1" presStyleIdx="0" presStyleCnt="2">
        <dgm:presLayoutVars>
          <dgm:bulletEnabled val="1"/>
        </dgm:presLayoutVars>
      </dgm:prSet>
      <dgm:spPr/>
    </dgm:pt>
    <dgm:pt modelId="{F85A65BE-7BF5-489B-BFD1-0A76E61D23F6}" type="pres">
      <dgm:prSet presAssocID="{CC0AEC27-213C-4008-A4E7-9E85C6E9E699}" presName="spaceBetweenRectangles" presStyleCnt="0"/>
      <dgm:spPr/>
    </dgm:pt>
    <dgm:pt modelId="{2521B5E6-25D6-4C3C-8F0C-E63F2BB00CF1}" type="pres">
      <dgm:prSet presAssocID="{381CD069-B22B-4E85-9DE4-FB821DC13686}" presName="parentLin" presStyleCnt="0"/>
      <dgm:spPr/>
    </dgm:pt>
    <dgm:pt modelId="{EB63DB09-43F9-4681-8383-5C09E959185A}" type="pres">
      <dgm:prSet presAssocID="{381CD069-B22B-4E85-9DE4-FB821DC13686}" presName="parentLeftMargin" presStyleLbl="node1" presStyleIdx="0" presStyleCnt="2"/>
      <dgm:spPr/>
    </dgm:pt>
    <dgm:pt modelId="{A72F0E12-873A-4CC9-AC23-965E8BFF1BF5}" type="pres">
      <dgm:prSet presAssocID="{381CD069-B22B-4E85-9DE4-FB821DC136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66C920-5D2A-4C73-8A5E-EE64D8DEB5D8}" type="pres">
      <dgm:prSet presAssocID="{381CD069-B22B-4E85-9DE4-FB821DC13686}" presName="negativeSpace" presStyleCnt="0"/>
      <dgm:spPr/>
    </dgm:pt>
    <dgm:pt modelId="{041E3ADA-2C81-4D1A-9E7B-699931F8B6DD}" type="pres">
      <dgm:prSet presAssocID="{381CD069-B22B-4E85-9DE4-FB821DC136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2A8BA02-B5AA-4468-ADF6-9A7BF7C798E8}" type="presOf" srcId="{EE326E57-A1EE-4A2E-9DBA-6B39C9480DBC}" destId="{1A6B342D-8167-44CB-8472-1C64A15B81BF}" srcOrd="0" destOrd="0" presId="urn:microsoft.com/office/officeart/2005/8/layout/list1"/>
    <dgm:cxn modelId="{38AB9009-1E0F-4843-9FB5-6CA3784E9D9E}" srcId="{EE326E57-A1EE-4A2E-9DBA-6B39C9480DBC}" destId="{381CD069-B22B-4E85-9DE4-FB821DC13686}" srcOrd="1" destOrd="0" parTransId="{5C1AC51D-3142-4F76-B5F3-76B0D1739136}" sibTransId="{459B3A36-86A2-468C-98C1-77984F913F5F}"/>
    <dgm:cxn modelId="{60896312-B1D5-43DC-B799-EDF40953697B}" srcId="{EE326E57-A1EE-4A2E-9DBA-6B39C9480DBC}" destId="{9989BD07-BEBB-4099-9595-946767B005EE}" srcOrd="0" destOrd="0" parTransId="{44F0CA0F-7111-4654-9666-B514621EAF79}" sibTransId="{CC0AEC27-213C-4008-A4E7-9E85C6E9E699}"/>
    <dgm:cxn modelId="{E84F1818-2A42-4CFA-B75C-25CDBFC9E996}" type="presOf" srcId="{9989BD07-BEBB-4099-9595-946767B005EE}" destId="{7F9AEB1C-07FA-4121-AC66-557F08279154}" srcOrd="0" destOrd="0" presId="urn:microsoft.com/office/officeart/2005/8/layout/list1"/>
    <dgm:cxn modelId="{DE6F8C2D-EAE4-44F0-A268-627837466837}" type="presOf" srcId="{381CD069-B22B-4E85-9DE4-FB821DC13686}" destId="{EB63DB09-43F9-4681-8383-5C09E959185A}" srcOrd="0" destOrd="0" presId="urn:microsoft.com/office/officeart/2005/8/layout/list1"/>
    <dgm:cxn modelId="{94640836-3CB9-414F-85FE-BD56A3D8D0D4}" type="presOf" srcId="{9989BD07-BEBB-4099-9595-946767B005EE}" destId="{9483E781-8AC5-4717-8DAF-51DD281581B7}" srcOrd="1" destOrd="0" presId="urn:microsoft.com/office/officeart/2005/8/layout/list1"/>
    <dgm:cxn modelId="{572EF540-C6A4-425D-9F5B-3A748F9C81F7}" type="presOf" srcId="{381CD069-B22B-4E85-9DE4-FB821DC13686}" destId="{A72F0E12-873A-4CC9-AC23-965E8BFF1BF5}" srcOrd="1" destOrd="0" presId="urn:microsoft.com/office/officeart/2005/8/layout/list1"/>
    <dgm:cxn modelId="{02EFA595-36DC-4121-A270-73BB0447AE92}" type="presParOf" srcId="{1A6B342D-8167-44CB-8472-1C64A15B81BF}" destId="{495521DC-6B9F-4F72-B1F8-061251D1AC16}" srcOrd="0" destOrd="0" presId="urn:microsoft.com/office/officeart/2005/8/layout/list1"/>
    <dgm:cxn modelId="{1023DB2D-BD02-4F68-A229-90BC9B2F981C}" type="presParOf" srcId="{495521DC-6B9F-4F72-B1F8-061251D1AC16}" destId="{7F9AEB1C-07FA-4121-AC66-557F08279154}" srcOrd="0" destOrd="0" presId="urn:microsoft.com/office/officeart/2005/8/layout/list1"/>
    <dgm:cxn modelId="{EA9C7394-D25F-41D3-A02E-39FE6589B8BF}" type="presParOf" srcId="{495521DC-6B9F-4F72-B1F8-061251D1AC16}" destId="{9483E781-8AC5-4717-8DAF-51DD281581B7}" srcOrd="1" destOrd="0" presId="urn:microsoft.com/office/officeart/2005/8/layout/list1"/>
    <dgm:cxn modelId="{C2EAF40F-220E-4E1D-8A50-9BBDE7AC1838}" type="presParOf" srcId="{1A6B342D-8167-44CB-8472-1C64A15B81BF}" destId="{B15C1D0C-EE98-41EE-BCCB-65B268779581}" srcOrd="1" destOrd="0" presId="urn:microsoft.com/office/officeart/2005/8/layout/list1"/>
    <dgm:cxn modelId="{B1D66CAC-C346-4B75-AA05-D1C17ACD163C}" type="presParOf" srcId="{1A6B342D-8167-44CB-8472-1C64A15B81BF}" destId="{79FAEB76-4263-40B5-811E-2B6D07A4423B}" srcOrd="2" destOrd="0" presId="urn:microsoft.com/office/officeart/2005/8/layout/list1"/>
    <dgm:cxn modelId="{A3FC9874-C533-4EA5-AC99-5A86F92F488B}" type="presParOf" srcId="{1A6B342D-8167-44CB-8472-1C64A15B81BF}" destId="{F85A65BE-7BF5-489B-BFD1-0A76E61D23F6}" srcOrd="3" destOrd="0" presId="urn:microsoft.com/office/officeart/2005/8/layout/list1"/>
    <dgm:cxn modelId="{EDD5EB3B-1F5A-48F1-B1F0-9F09286B9942}" type="presParOf" srcId="{1A6B342D-8167-44CB-8472-1C64A15B81BF}" destId="{2521B5E6-25D6-4C3C-8F0C-E63F2BB00CF1}" srcOrd="4" destOrd="0" presId="urn:microsoft.com/office/officeart/2005/8/layout/list1"/>
    <dgm:cxn modelId="{E54D5B59-31F7-402C-9E65-2E93574FB22A}" type="presParOf" srcId="{2521B5E6-25D6-4C3C-8F0C-E63F2BB00CF1}" destId="{EB63DB09-43F9-4681-8383-5C09E959185A}" srcOrd="0" destOrd="0" presId="urn:microsoft.com/office/officeart/2005/8/layout/list1"/>
    <dgm:cxn modelId="{201B81D0-FA19-41E2-8B70-F93564FF7C59}" type="presParOf" srcId="{2521B5E6-25D6-4C3C-8F0C-E63F2BB00CF1}" destId="{A72F0E12-873A-4CC9-AC23-965E8BFF1BF5}" srcOrd="1" destOrd="0" presId="urn:microsoft.com/office/officeart/2005/8/layout/list1"/>
    <dgm:cxn modelId="{AA08A8C1-0AA1-49B3-BFA2-2121B40E9FFE}" type="presParOf" srcId="{1A6B342D-8167-44CB-8472-1C64A15B81BF}" destId="{6366C920-5D2A-4C73-8A5E-EE64D8DEB5D8}" srcOrd="5" destOrd="0" presId="urn:microsoft.com/office/officeart/2005/8/layout/list1"/>
    <dgm:cxn modelId="{26FBBB09-EF5B-45EB-8BCB-655DF613DBB8}" type="presParOf" srcId="{1A6B342D-8167-44CB-8472-1C64A15B81BF}" destId="{041E3ADA-2C81-4D1A-9E7B-699931F8B6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1A50A-28BA-4005-9216-7BBBEA2360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40D2009-1851-4677-9D3A-77F4E1303C51}">
      <dgm:prSet phldrT="[Text]" custT="1"/>
      <dgm:spPr/>
      <dgm:t>
        <a:bodyPr/>
        <a:lstStyle/>
        <a:p>
          <a:r>
            <a:rPr lang="en-US" sz="2400" dirty="0" err="1"/>
            <a:t>B.Pancasila</a:t>
          </a:r>
          <a:r>
            <a:rPr lang="en-US" sz="2400" dirty="0"/>
            <a:t> </a:t>
          </a:r>
          <a:r>
            <a:rPr lang="en-US" sz="2400" dirty="0" err="1"/>
            <a:t>Sebagai</a:t>
          </a:r>
          <a:r>
            <a:rPr lang="en-US" sz="2400" dirty="0"/>
            <a:t> Nilai </a:t>
          </a:r>
          <a:r>
            <a:rPr lang="en-US" sz="2400" dirty="0" err="1"/>
            <a:t>Pertahanan</a:t>
          </a:r>
          <a:r>
            <a:rPr lang="en-US" sz="2400" dirty="0"/>
            <a:t> &amp; </a:t>
          </a:r>
          <a:r>
            <a:rPr lang="en-US" sz="2400" dirty="0" err="1"/>
            <a:t>Keamanan</a:t>
          </a:r>
          <a:r>
            <a:rPr lang="en-US" sz="2400" dirty="0"/>
            <a:t> </a:t>
          </a:r>
          <a:endParaRPr lang="en-ID" sz="2400" dirty="0"/>
        </a:p>
      </dgm:t>
    </dgm:pt>
    <dgm:pt modelId="{42A1BD01-96F5-4E1B-864F-B8D826132B68}" type="parTrans" cxnId="{4A872F1A-4CB3-40A7-856D-EDE1E7083C24}">
      <dgm:prSet/>
      <dgm:spPr/>
      <dgm:t>
        <a:bodyPr/>
        <a:lstStyle/>
        <a:p>
          <a:endParaRPr lang="en-ID"/>
        </a:p>
      </dgm:t>
    </dgm:pt>
    <dgm:pt modelId="{835DBDB0-16EA-4BF8-B7E3-96EA8F01AAB5}" type="sibTrans" cxnId="{4A872F1A-4CB3-40A7-856D-EDE1E7083C24}">
      <dgm:prSet/>
      <dgm:spPr/>
      <dgm:t>
        <a:bodyPr/>
        <a:lstStyle/>
        <a:p>
          <a:endParaRPr lang="en-ID"/>
        </a:p>
      </dgm:t>
    </dgm:pt>
    <dgm:pt modelId="{4EA6BEC7-AD94-4B91-8A4C-B9B5B1726CDC}">
      <dgm:prSet phldrT="[Text]" custT="1"/>
      <dgm:spPr/>
      <dgm:t>
        <a:bodyPr/>
        <a:lstStyle/>
        <a:p>
          <a:r>
            <a:rPr lang="en-US" sz="1800" dirty="0" err="1"/>
            <a:t>Dikaitkan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apparat </a:t>
          </a:r>
          <a:r>
            <a:rPr lang="en-US" sz="1800" dirty="0" err="1"/>
            <a:t>penegak</a:t>
          </a:r>
          <a:r>
            <a:rPr lang="en-US" sz="1800" dirty="0"/>
            <a:t> </a:t>
          </a:r>
          <a:r>
            <a:rPr lang="en-US" sz="1800" dirty="0" err="1"/>
            <a:t>hukum</a:t>
          </a:r>
          <a:r>
            <a:rPr lang="en-US" sz="1800" dirty="0"/>
            <a:t> yang </a:t>
          </a:r>
          <a:r>
            <a:rPr lang="en-US" sz="1800" dirty="0" err="1"/>
            <a:t>memiliki</a:t>
          </a:r>
          <a:r>
            <a:rPr lang="en-US" sz="1800" dirty="0"/>
            <a:t> </a:t>
          </a:r>
          <a:r>
            <a:rPr lang="en-US" sz="1800" dirty="0" err="1"/>
            <a:t>integritas</a:t>
          </a:r>
          <a:r>
            <a:rPr lang="en-US" sz="1800" dirty="0"/>
            <a:t> </a:t>
          </a:r>
          <a:r>
            <a:rPr lang="en-US" sz="1800" dirty="0" err="1"/>
            <a:t>sesuai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sumpah</a:t>
          </a:r>
          <a:r>
            <a:rPr lang="en-US" sz="1800" dirty="0"/>
            <a:t> </a:t>
          </a:r>
          <a:r>
            <a:rPr lang="en-US" sz="1800" dirty="0" err="1"/>
            <a:t>jabatan</a:t>
          </a:r>
          <a:r>
            <a:rPr lang="en-US" sz="1800" dirty="0"/>
            <a:t> &amp; </a:t>
          </a:r>
          <a:r>
            <a:rPr lang="en-US" sz="1800" dirty="0" err="1"/>
            <a:t>tanggung</a:t>
          </a:r>
          <a:r>
            <a:rPr lang="en-US" sz="1800" dirty="0"/>
            <a:t> </a:t>
          </a:r>
          <a:r>
            <a:rPr lang="en-US" sz="1800" dirty="0" err="1"/>
            <a:t>jawab</a:t>
          </a:r>
          <a:r>
            <a:rPr lang="en-US" sz="1800" dirty="0"/>
            <a:t> moral </a:t>
          </a:r>
          <a:r>
            <a:rPr lang="en-US" sz="1800" dirty="0" err="1"/>
            <a:t>sebagai</a:t>
          </a:r>
          <a:r>
            <a:rPr lang="en-US" sz="1800" dirty="0"/>
            <a:t> </a:t>
          </a:r>
          <a:r>
            <a:rPr lang="en-US" sz="1800" dirty="0" err="1"/>
            <a:t>hukum</a:t>
          </a:r>
          <a:r>
            <a:rPr lang="en-US" sz="1800" dirty="0"/>
            <a:t> </a:t>
          </a:r>
          <a:endParaRPr lang="en-ID" sz="1800" dirty="0"/>
        </a:p>
      </dgm:t>
    </dgm:pt>
    <dgm:pt modelId="{C6367763-BEA5-48E8-918E-0CD2595368C9}" type="parTrans" cxnId="{537A78E9-71E3-491A-A5E6-68368C46F863}">
      <dgm:prSet/>
      <dgm:spPr/>
      <dgm:t>
        <a:bodyPr/>
        <a:lstStyle/>
        <a:p>
          <a:endParaRPr lang="en-ID"/>
        </a:p>
      </dgm:t>
    </dgm:pt>
    <dgm:pt modelId="{9FE140E2-A1A5-4D34-A136-4DCF72687A04}" type="sibTrans" cxnId="{537A78E9-71E3-491A-A5E6-68368C46F863}">
      <dgm:prSet/>
      <dgm:spPr/>
      <dgm:t>
        <a:bodyPr/>
        <a:lstStyle/>
        <a:p>
          <a:endParaRPr lang="en-ID"/>
        </a:p>
      </dgm:t>
    </dgm:pt>
    <dgm:pt modelId="{79491AD9-E8EA-4043-8FEC-DA34BED0A64F}" type="pres">
      <dgm:prSet presAssocID="{FF31A50A-28BA-4005-9216-7BBBEA2360CC}" presName="linear" presStyleCnt="0">
        <dgm:presLayoutVars>
          <dgm:animLvl val="lvl"/>
          <dgm:resizeHandles val="exact"/>
        </dgm:presLayoutVars>
      </dgm:prSet>
      <dgm:spPr/>
    </dgm:pt>
    <dgm:pt modelId="{586C7B41-B2A2-4FE7-9E17-7ED06A4BF0BE}" type="pres">
      <dgm:prSet presAssocID="{F40D2009-1851-4677-9D3A-77F4E1303C5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04C8ECE-D800-496F-965C-438061D49026}" type="pres">
      <dgm:prSet presAssocID="{F40D2009-1851-4677-9D3A-77F4E1303C5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A872F1A-4CB3-40A7-856D-EDE1E7083C24}" srcId="{FF31A50A-28BA-4005-9216-7BBBEA2360CC}" destId="{F40D2009-1851-4677-9D3A-77F4E1303C51}" srcOrd="0" destOrd="0" parTransId="{42A1BD01-96F5-4E1B-864F-B8D826132B68}" sibTransId="{835DBDB0-16EA-4BF8-B7E3-96EA8F01AAB5}"/>
    <dgm:cxn modelId="{ABCBD51C-46A4-48B8-8248-F7A87DEA6226}" type="presOf" srcId="{4EA6BEC7-AD94-4B91-8A4C-B9B5B1726CDC}" destId="{304C8ECE-D800-496F-965C-438061D49026}" srcOrd="0" destOrd="0" presId="urn:microsoft.com/office/officeart/2005/8/layout/vList2"/>
    <dgm:cxn modelId="{A1BC425E-8927-46AD-8A83-4BCA4375D237}" type="presOf" srcId="{F40D2009-1851-4677-9D3A-77F4E1303C51}" destId="{586C7B41-B2A2-4FE7-9E17-7ED06A4BF0BE}" srcOrd="0" destOrd="0" presId="urn:microsoft.com/office/officeart/2005/8/layout/vList2"/>
    <dgm:cxn modelId="{BC2E3858-8B1C-4C27-B131-9A0714765BB8}" type="presOf" srcId="{FF31A50A-28BA-4005-9216-7BBBEA2360CC}" destId="{79491AD9-E8EA-4043-8FEC-DA34BED0A64F}" srcOrd="0" destOrd="0" presId="urn:microsoft.com/office/officeart/2005/8/layout/vList2"/>
    <dgm:cxn modelId="{537A78E9-71E3-491A-A5E6-68368C46F863}" srcId="{F40D2009-1851-4677-9D3A-77F4E1303C51}" destId="{4EA6BEC7-AD94-4B91-8A4C-B9B5B1726CDC}" srcOrd="0" destOrd="0" parTransId="{C6367763-BEA5-48E8-918E-0CD2595368C9}" sibTransId="{9FE140E2-A1A5-4D34-A136-4DCF72687A04}"/>
    <dgm:cxn modelId="{04EC6EEF-D832-433B-B464-9F0D10C4F93F}" type="presParOf" srcId="{79491AD9-E8EA-4043-8FEC-DA34BED0A64F}" destId="{586C7B41-B2A2-4FE7-9E17-7ED06A4BF0BE}" srcOrd="0" destOrd="0" presId="urn:microsoft.com/office/officeart/2005/8/layout/vList2"/>
    <dgm:cxn modelId="{393B7871-887D-4E29-984F-105C0E1BECFE}" type="presParOf" srcId="{79491AD9-E8EA-4043-8FEC-DA34BED0A64F}" destId="{304C8ECE-D800-496F-965C-438061D490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616AD-1B1E-47E7-A3F0-EE8CCEDA16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0590250-C1C8-4B4B-BB12-87353EE986F6}">
      <dgm:prSet custT="1"/>
      <dgm:spPr/>
      <dgm:t>
        <a:bodyPr/>
        <a:lstStyle/>
        <a:p>
          <a:r>
            <a:rPr lang="en-US" sz="1800" dirty="0"/>
            <a:t>Pancasila </a:t>
          </a:r>
          <a:r>
            <a:rPr lang="en-US" sz="1800" dirty="0" err="1"/>
            <a:t>sebagai</a:t>
          </a:r>
          <a:r>
            <a:rPr lang="en-US" sz="1800" dirty="0"/>
            <a:t> </a:t>
          </a:r>
          <a:r>
            <a:rPr lang="en-US" sz="1800" dirty="0" err="1"/>
            <a:t>Etika</a:t>
          </a:r>
          <a:r>
            <a:rPr lang="en-US" sz="1800" dirty="0"/>
            <a:t> </a:t>
          </a:r>
          <a:r>
            <a:rPr lang="en-US" sz="1800" dirty="0" err="1"/>
            <a:t>mengajak</a:t>
          </a:r>
          <a:r>
            <a:rPr lang="en-US" sz="1800" dirty="0"/>
            <a:t> </a:t>
          </a:r>
          <a:r>
            <a:rPr lang="en-US" sz="1800" dirty="0" err="1"/>
            <a:t>kita</a:t>
          </a:r>
          <a:r>
            <a:rPr lang="en-US" sz="1800" dirty="0"/>
            <a:t> </a:t>
          </a:r>
          <a:r>
            <a:rPr lang="en-US" sz="1800" dirty="0" err="1"/>
            <a:t>berpikir</a:t>
          </a:r>
          <a:r>
            <a:rPr lang="en-US" sz="1800" dirty="0"/>
            <a:t> </a:t>
          </a:r>
          <a:r>
            <a:rPr lang="en-US" sz="1800" dirty="0" err="1"/>
            <a:t>kritis,otokritik</a:t>
          </a:r>
          <a:r>
            <a:rPr lang="en-US" sz="1800" dirty="0"/>
            <a:t> &amp; </a:t>
          </a:r>
          <a:r>
            <a:rPr lang="en-US" sz="1800" dirty="0" err="1"/>
            <a:t>kaji</a:t>
          </a:r>
          <a:r>
            <a:rPr lang="en-US" sz="1800" dirty="0"/>
            <a:t> banding.</a:t>
          </a:r>
        </a:p>
      </dgm:t>
    </dgm:pt>
    <dgm:pt modelId="{4F0EE8B3-F0E4-48DD-A98B-B48EC45A530D}" type="parTrans" cxnId="{75D10733-8357-4418-A848-703A8F0F9C25}">
      <dgm:prSet/>
      <dgm:spPr/>
      <dgm:t>
        <a:bodyPr/>
        <a:lstStyle/>
        <a:p>
          <a:endParaRPr lang="en-ID"/>
        </a:p>
      </dgm:t>
    </dgm:pt>
    <dgm:pt modelId="{308B5560-F91A-41BC-A6F4-5AF98FB45268}" type="sibTrans" cxnId="{75D10733-8357-4418-A848-703A8F0F9C25}">
      <dgm:prSet/>
      <dgm:spPr/>
      <dgm:t>
        <a:bodyPr/>
        <a:lstStyle/>
        <a:p>
          <a:endParaRPr lang="en-ID"/>
        </a:p>
      </dgm:t>
    </dgm:pt>
    <dgm:pt modelId="{2D1C9737-39D2-4DF8-B91E-8954972582BE}">
      <dgm:prSet custT="1"/>
      <dgm:spPr/>
      <dgm:t>
        <a:bodyPr/>
        <a:lstStyle/>
        <a:p>
          <a:r>
            <a:rPr lang="en-US" sz="1800" dirty="0"/>
            <a:t>Pancasila </a:t>
          </a:r>
          <a:r>
            <a:rPr lang="en-US" sz="1800" dirty="0" err="1"/>
            <a:t>merupakan</a:t>
          </a:r>
          <a:r>
            <a:rPr lang="en-US" sz="1800" dirty="0"/>
            <a:t> </a:t>
          </a:r>
          <a:r>
            <a:rPr lang="en-US" sz="1800" dirty="0" err="1"/>
            <a:t>etika</a:t>
          </a:r>
          <a:r>
            <a:rPr lang="en-US" sz="1800" dirty="0"/>
            <a:t> </a:t>
          </a:r>
          <a:r>
            <a:rPr lang="en-US" sz="1800" dirty="0" err="1"/>
            <a:t>politik</a:t>
          </a:r>
          <a:endParaRPr lang="en-US" sz="1800" dirty="0"/>
        </a:p>
      </dgm:t>
    </dgm:pt>
    <dgm:pt modelId="{B8FC0BE3-580C-49B6-BCEA-135F953D4BB0}" type="parTrans" cxnId="{73A43C3D-F35A-480D-A7A9-71A29C212F2D}">
      <dgm:prSet/>
      <dgm:spPr/>
      <dgm:t>
        <a:bodyPr/>
        <a:lstStyle/>
        <a:p>
          <a:endParaRPr lang="en-ID"/>
        </a:p>
      </dgm:t>
    </dgm:pt>
    <dgm:pt modelId="{727E7537-B9F1-43B0-ADFD-AF7D6591DF88}" type="sibTrans" cxnId="{73A43C3D-F35A-480D-A7A9-71A29C212F2D}">
      <dgm:prSet/>
      <dgm:spPr/>
      <dgm:t>
        <a:bodyPr/>
        <a:lstStyle/>
        <a:p>
          <a:endParaRPr lang="en-ID"/>
        </a:p>
      </dgm:t>
    </dgm:pt>
    <dgm:pt modelId="{975E1532-C047-46B2-B62F-82DED069BD58}" type="pres">
      <dgm:prSet presAssocID="{242616AD-1B1E-47E7-A3F0-EE8CCEDA16C6}" presName="linear" presStyleCnt="0">
        <dgm:presLayoutVars>
          <dgm:animLvl val="lvl"/>
          <dgm:resizeHandles val="exact"/>
        </dgm:presLayoutVars>
      </dgm:prSet>
      <dgm:spPr/>
    </dgm:pt>
    <dgm:pt modelId="{37A105BF-1E8F-4299-98A4-E11F74DC62BF}" type="pres">
      <dgm:prSet presAssocID="{30590250-C1C8-4B4B-BB12-87353EE986F6}" presName="parentText" presStyleLbl="node1" presStyleIdx="0" presStyleCnt="2" custScaleY="57400">
        <dgm:presLayoutVars>
          <dgm:chMax val="0"/>
          <dgm:bulletEnabled val="1"/>
        </dgm:presLayoutVars>
      </dgm:prSet>
      <dgm:spPr/>
    </dgm:pt>
    <dgm:pt modelId="{E7CA44A8-202A-430A-98E0-0FB13F2725A0}" type="pres">
      <dgm:prSet presAssocID="{308B5560-F91A-41BC-A6F4-5AF98FB45268}" presName="spacer" presStyleCnt="0"/>
      <dgm:spPr/>
    </dgm:pt>
    <dgm:pt modelId="{045D7EBD-3C44-4EAF-A3AB-B928EC2FB28B}" type="pres">
      <dgm:prSet presAssocID="{2D1C9737-39D2-4DF8-B91E-8954972582BE}" presName="parentText" presStyleLbl="node1" presStyleIdx="1" presStyleCnt="2" custScaleY="58033" custLinFactNeighborY="-17684">
        <dgm:presLayoutVars>
          <dgm:chMax val="0"/>
          <dgm:bulletEnabled val="1"/>
        </dgm:presLayoutVars>
      </dgm:prSet>
      <dgm:spPr/>
    </dgm:pt>
  </dgm:ptLst>
  <dgm:cxnLst>
    <dgm:cxn modelId="{27FE0C04-3090-45C1-ABE1-2BFECCC77F8A}" type="presOf" srcId="{30590250-C1C8-4B4B-BB12-87353EE986F6}" destId="{37A105BF-1E8F-4299-98A4-E11F74DC62BF}" srcOrd="0" destOrd="0" presId="urn:microsoft.com/office/officeart/2005/8/layout/vList2"/>
    <dgm:cxn modelId="{75D10733-8357-4418-A848-703A8F0F9C25}" srcId="{242616AD-1B1E-47E7-A3F0-EE8CCEDA16C6}" destId="{30590250-C1C8-4B4B-BB12-87353EE986F6}" srcOrd="0" destOrd="0" parTransId="{4F0EE8B3-F0E4-48DD-A98B-B48EC45A530D}" sibTransId="{308B5560-F91A-41BC-A6F4-5AF98FB45268}"/>
    <dgm:cxn modelId="{73A43C3D-F35A-480D-A7A9-71A29C212F2D}" srcId="{242616AD-1B1E-47E7-A3F0-EE8CCEDA16C6}" destId="{2D1C9737-39D2-4DF8-B91E-8954972582BE}" srcOrd="1" destOrd="0" parTransId="{B8FC0BE3-580C-49B6-BCEA-135F953D4BB0}" sibTransId="{727E7537-B9F1-43B0-ADFD-AF7D6591DF88}"/>
    <dgm:cxn modelId="{C24D709B-7823-4D46-8C71-C8DF9C16BB10}" type="presOf" srcId="{242616AD-1B1E-47E7-A3F0-EE8CCEDA16C6}" destId="{975E1532-C047-46B2-B62F-82DED069BD58}" srcOrd="0" destOrd="0" presId="urn:microsoft.com/office/officeart/2005/8/layout/vList2"/>
    <dgm:cxn modelId="{BFE7AABB-A120-47F8-AEDF-429A71D1B278}" type="presOf" srcId="{2D1C9737-39D2-4DF8-B91E-8954972582BE}" destId="{045D7EBD-3C44-4EAF-A3AB-B928EC2FB28B}" srcOrd="0" destOrd="0" presId="urn:microsoft.com/office/officeart/2005/8/layout/vList2"/>
    <dgm:cxn modelId="{F0BD9CB5-8584-451A-B413-99F2E8523FE0}" type="presParOf" srcId="{975E1532-C047-46B2-B62F-82DED069BD58}" destId="{37A105BF-1E8F-4299-98A4-E11F74DC62BF}" srcOrd="0" destOrd="0" presId="urn:microsoft.com/office/officeart/2005/8/layout/vList2"/>
    <dgm:cxn modelId="{EF20AEB6-9765-433D-A2E3-B1900C138EC7}" type="presParOf" srcId="{975E1532-C047-46B2-B62F-82DED069BD58}" destId="{E7CA44A8-202A-430A-98E0-0FB13F2725A0}" srcOrd="1" destOrd="0" presId="urn:microsoft.com/office/officeart/2005/8/layout/vList2"/>
    <dgm:cxn modelId="{81D70865-06CC-4D4D-A96E-407A4203FFDE}" type="presParOf" srcId="{975E1532-C047-46B2-B62F-82DED069BD58}" destId="{045D7EBD-3C44-4EAF-A3AB-B928EC2FB2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2BA6-1DC6-4659-A6B8-8E9777B3AA83}">
      <dsp:nvSpPr>
        <dsp:cNvPr id="0" name=""/>
        <dsp:cNvSpPr/>
      </dsp:nvSpPr>
      <dsp:spPr>
        <a:xfrm>
          <a:off x="0" y="842021"/>
          <a:ext cx="9249892" cy="880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 err="1"/>
            <a:t>A.Pancasila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Sumber</a:t>
          </a:r>
          <a:r>
            <a:rPr lang="en-US" sz="2400" kern="1200" dirty="0"/>
            <a:t> </a:t>
          </a:r>
          <a:r>
            <a:rPr lang="en-US" sz="2400" kern="1200" dirty="0" err="1"/>
            <a:t>Perubahan</a:t>
          </a:r>
          <a:r>
            <a:rPr lang="en-US" sz="2400" kern="1200" dirty="0"/>
            <a:t> </a:t>
          </a:r>
          <a:r>
            <a:rPr lang="en-US" sz="2400" kern="1200" dirty="0" err="1"/>
            <a:t>Hukum</a:t>
          </a:r>
          <a:endParaRPr lang="en-ID" sz="2400" kern="1200" dirty="0"/>
        </a:p>
      </dsp:txBody>
      <dsp:txXfrm>
        <a:off x="42972" y="884993"/>
        <a:ext cx="9163948" cy="794345"/>
      </dsp:txXfrm>
    </dsp:sp>
    <dsp:sp modelId="{DF1BF35F-1D81-439E-B419-817AD4382A15}">
      <dsp:nvSpPr>
        <dsp:cNvPr id="0" name=""/>
        <dsp:cNvSpPr/>
      </dsp:nvSpPr>
      <dsp:spPr>
        <a:xfrm>
          <a:off x="0" y="1845357"/>
          <a:ext cx="9249892" cy="35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6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400" kern="1200" dirty="0"/>
            <a:t>   Pancasila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Paradigma</a:t>
          </a:r>
          <a:r>
            <a:rPr lang="en-US" sz="2400" kern="1200" dirty="0"/>
            <a:t> </a:t>
          </a:r>
          <a:r>
            <a:rPr lang="en-US" sz="2400" kern="1200" dirty="0" err="1"/>
            <a:t>hukum</a:t>
          </a:r>
          <a:r>
            <a:rPr lang="en-US" sz="2400" kern="1200" dirty="0"/>
            <a:t> </a:t>
          </a:r>
          <a:r>
            <a:rPr lang="en-US" sz="2400" kern="1200" dirty="0" err="1"/>
            <a:t>terutama</a:t>
          </a:r>
          <a:r>
            <a:rPr lang="en-US" sz="2400" kern="1200" dirty="0"/>
            <a:t> </a:t>
          </a:r>
          <a:r>
            <a:rPr lang="en-US" sz="2400" kern="1200" dirty="0" err="1"/>
            <a:t>kaitannya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 </a:t>
          </a:r>
          <a:r>
            <a:rPr lang="en-US" sz="2400" kern="1200" dirty="0" err="1"/>
            <a:t>berbagai</a:t>
          </a:r>
          <a:r>
            <a:rPr lang="en-US" sz="2400" kern="1200" dirty="0"/>
            <a:t> </a:t>
          </a:r>
          <a:r>
            <a:rPr lang="en-US" sz="2400" kern="1200" dirty="0" err="1"/>
            <a:t>macam</a:t>
          </a:r>
          <a:r>
            <a:rPr lang="en-US" sz="2400" kern="1200" dirty="0"/>
            <a:t> </a:t>
          </a:r>
          <a:r>
            <a:rPr lang="en-US" sz="2400" kern="1200" dirty="0" err="1"/>
            <a:t>upaya</a:t>
          </a:r>
          <a:r>
            <a:rPr lang="en-US" sz="2400" kern="1200" dirty="0"/>
            <a:t> </a:t>
          </a:r>
          <a:r>
            <a:rPr lang="en-US" sz="2400" kern="1200" dirty="0" err="1"/>
            <a:t>perubahan</a:t>
          </a:r>
          <a:r>
            <a:rPr lang="en-US" sz="2400" kern="1200" dirty="0"/>
            <a:t> hokum.</a:t>
          </a:r>
          <a:endParaRPr lang="en-ID" sz="2400" kern="1200" dirty="0"/>
        </a:p>
      </dsp:txBody>
      <dsp:txXfrm>
        <a:off x="0" y="1845357"/>
        <a:ext cx="9249892" cy="350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330B-AF52-4200-9EB9-58BB77B4DC87}">
      <dsp:nvSpPr>
        <dsp:cNvPr id="0" name=""/>
        <dsp:cNvSpPr/>
      </dsp:nvSpPr>
      <dsp:spPr>
        <a:xfrm>
          <a:off x="2225" y="2443645"/>
          <a:ext cx="4688159" cy="531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Fungsi</a:t>
          </a:r>
          <a:r>
            <a:rPr lang="en-US" sz="1800" kern="1200" dirty="0"/>
            <a:t> </a:t>
          </a:r>
          <a:r>
            <a:rPr lang="en-US" sz="1800" kern="1200" dirty="0" err="1"/>
            <a:t>Konstitusif</a:t>
          </a:r>
          <a:endParaRPr lang="en-ID" sz="1800" kern="1200" dirty="0"/>
        </a:p>
      </dsp:txBody>
      <dsp:txXfrm>
        <a:off x="267913" y="2443645"/>
        <a:ext cx="4156784" cy="531375"/>
      </dsp:txXfrm>
    </dsp:sp>
    <dsp:sp modelId="{385D69F0-6CA4-4470-A4F4-93837441C8D6}">
      <dsp:nvSpPr>
        <dsp:cNvPr id="0" name=""/>
        <dsp:cNvSpPr/>
      </dsp:nvSpPr>
      <dsp:spPr>
        <a:xfrm>
          <a:off x="3994430" y="2456520"/>
          <a:ext cx="4683705" cy="505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Fungsi</a:t>
          </a:r>
          <a:r>
            <a:rPr lang="en-US" sz="1800" kern="1200" dirty="0"/>
            <a:t> </a:t>
          </a:r>
          <a:r>
            <a:rPr lang="en-US" sz="1800" kern="1200" dirty="0" err="1"/>
            <a:t>Regulatif</a:t>
          </a:r>
          <a:endParaRPr lang="en-ID" sz="1800" kern="1200" dirty="0"/>
        </a:p>
      </dsp:txBody>
      <dsp:txXfrm>
        <a:off x="4247243" y="2456520"/>
        <a:ext cx="4178080" cy="505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EB76-4263-40B5-811E-2B6D07A4423B}">
      <dsp:nvSpPr>
        <dsp:cNvPr id="0" name=""/>
        <dsp:cNvSpPr/>
      </dsp:nvSpPr>
      <dsp:spPr>
        <a:xfrm>
          <a:off x="0" y="1135027"/>
          <a:ext cx="8680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3E781-8AC5-4717-8DAF-51DD281581B7}">
      <dsp:nvSpPr>
        <dsp:cNvPr id="0" name=""/>
        <dsp:cNvSpPr/>
      </dsp:nvSpPr>
      <dsp:spPr>
        <a:xfrm>
          <a:off x="434018" y="869347"/>
          <a:ext cx="60762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68" tIns="0" rIns="22966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Sumber</a:t>
          </a:r>
          <a:r>
            <a:rPr lang="en-US" sz="1800" kern="1200" dirty="0"/>
            <a:t> Formal </a:t>
          </a:r>
          <a:r>
            <a:rPr lang="en-US" sz="1800" kern="1200" dirty="0" err="1"/>
            <a:t>Hukum</a:t>
          </a:r>
          <a:r>
            <a:rPr lang="en-US" sz="1800" kern="1200" dirty="0"/>
            <a:t>: UU,PERMEN,PERDA</a:t>
          </a:r>
          <a:endParaRPr lang="en-ID" sz="1800" kern="1200" dirty="0"/>
        </a:p>
      </dsp:txBody>
      <dsp:txXfrm>
        <a:off x="459957" y="895286"/>
        <a:ext cx="6024374" cy="479482"/>
      </dsp:txXfrm>
    </dsp:sp>
    <dsp:sp modelId="{041E3ADA-2C81-4D1A-9E7B-699931F8B6DD}">
      <dsp:nvSpPr>
        <dsp:cNvPr id="0" name=""/>
        <dsp:cNvSpPr/>
      </dsp:nvSpPr>
      <dsp:spPr>
        <a:xfrm>
          <a:off x="0" y="1951507"/>
          <a:ext cx="86803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0E12-873A-4CC9-AC23-965E8BFF1BF5}">
      <dsp:nvSpPr>
        <dsp:cNvPr id="0" name=""/>
        <dsp:cNvSpPr/>
      </dsp:nvSpPr>
      <dsp:spPr>
        <a:xfrm>
          <a:off x="434018" y="1685827"/>
          <a:ext cx="607625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68" tIns="0" rIns="22966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Sumber</a:t>
          </a:r>
          <a:r>
            <a:rPr lang="en-US" sz="1800" kern="1200" dirty="0"/>
            <a:t> Material </a:t>
          </a:r>
          <a:r>
            <a:rPr lang="en-US" sz="1800" kern="1200" dirty="0" err="1"/>
            <a:t>Hukum</a:t>
          </a:r>
          <a:r>
            <a:rPr lang="en-US" sz="1800" kern="1200" dirty="0"/>
            <a:t> : Isi </a:t>
          </a:r>
          <a:r>
            <a:rPr lang="en-US" sz="1800" kern="1200" dirty="0" err="1"/>
            <a:t>suatu</a:t>
          </a:r>
          <a:r>
            <a:rPr lang="en-US" sz="1800" kern="1200" dirty="0"/>
            <a:t> </a:t>
          </a:r>
          <a:r>
            <a:rPr lang="en-US" sz="1800" kern="1200" dirty="0" err="1"/>
            <a:t>norma</a:t>
          </a:r>
          <a:r>
            <a:rPr lang="en-US" sz="1800" kern="1200" dirty="0"/>
            <a:t> </a:t>
          </a:r>
          <a:r>
            <a:rPr lang="en-US" sz="1800" kern="1200" dirty="0" err="1"/>
            <a:t>hukum</a:t>
          </a:r>
          <a:r>
            <a:rPr lang="en-US" sz="1800" kern="1200" dirty="0"/>
            <a:t> </a:t>
          </a:r>
          <a:endParaRPr lang="en-ID" sz="1800" kern="1200" dirty="0"/>
        </a:p>
      </dsp:txBody>
      <dsp:txXfrm>
        <a:off x="459957" y="1711766"/>
        <a:ext cx="6024374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C7B41-B2A2-4FE7-9E17-7ED06A4BF0BE}">
      <dsp:nvSpPr>
        <dsp:cNvPr id="0" name=""/>
        <dsp:cNvSpPr/>
      </dsp:nvSpPr>
      <dsp:spPr>
        <a:xfrm>
          <a:off x="0" y="381738"/>
          <a:ext cx="8915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B.Pancasila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Nilai </a:t>
          </a:r>
          <a:r>
            <a:rPr lang="en-US" sz="2400" kern="1200" dirty="0" err="1"/>
            <a:t>Pertahanan</a:t>
          </a:r>
          <a:r>
            <a:rPr lang="en-US" sz="2400" kern="1200" dirty="0"/>
            <a:t> &amp; </a:t>
          </a:r>
          <a:r>
            <a:rPr lang="en-US" sz="2400" kern="1200" dirty="0" err="1"/>
            <a:t>Keamanan</a:t>
          </a:r>
          <a:r>
            <a:rPr lang="en-US" sz="2400" kern="1200" dirty="0"/>
            <a:t> </a:t>
          </a:r>
          <a:endParaRPr lang="en-ID" sz="2400" kern="1200" dirty="0"/>
        </a:p>
      </dsp:txBody>
      <dsp:txXfrm>
        <a:off x="59399" y="441137"/>
        <a:ext cx="8796602" cy="1098002"/>
      </dsp:txXfrm>
    </dsp:sp>
    <dsp:sp modelId="{304C8ECE-D800-496F-965C-438061D49026}">
      <dsp:nvSpPr>
        <dsp:cNvPr id="0" name=""/>
        <dsp:cNvSpPr/>
      </dsp:nvSpPr>
      <dsp:spPr>
        <a:xfrm>
          <a:off x="0" y="1598538"/>
          <a:ext cx="8915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Dikaitkan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apparat </a:t>
          </a:r>
          <a:r>
            <a:rPr lang="en-US" sz="1800" kern="1200" dirty="0" err="1"/>
            <a:t>penegak</a:t>
          </a:r>
          <a:r>
            <a:rPr lang="en-US" sz="1800" kern="1200" dirty="0"/>
            <a:t> </a:t>
          </a:r>
          <a:r>
            <a:rPr lang="en-US" sz="1800" kern="1200" dirty="0" err="1"/>
            <a:t>hukum</a:t>
          </a:r>
          <a:r>
            <a:rPr lang="en-US" sz="1800" kern="1200" dirty="0"/>
            <a:t>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integritas</a:t>
          </a:r>
          <a:r>
            <a:rPr lang="en-US" sz="1800" kern="1200" dirty="0"/>
            <a:t> </a:t>
          </a:r>
          <a:r>
            <a:rPr lang="en-US" sz="1800" kern="1200" dirty="0" err="1"/>
            <a:t>sesuai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sumpah</a:t>
          </a:r>
          <a:r>
            <a:rPr lang="en-US" sz="1800" kern="1200" dirty="0"/>
            <a:t> </a:t>
          </a:r>
          <a:r>
            <a:rPr lang="en-US" sz="1800" kern="1200" dirty="0" err="1"/>
            <a:t>jabatan</a:t>
          </a:r>
          <a:r>
            <a:rPr lang="en-US" sz="1800" kern="1200" dirty="0"/>
            <a:t> &amp; </a:t>
          </a:r>
          <a:r>
            <a:rPr lang="en-US" sz="1800" kern="1200" dirty="0" err="1"/>
            <a:t>tanggung</a:t>
          </a:r>
          <a:r>
            <a:rPr lang="en-US" sz="1800" kern="1200" dirty="0"/>
            <a:t> </a:t>
          </a:r>
          <a:r>
            <a:rPr lang="en-US" sz="1800" kern="1200" dirty="0" err="1"/>
            <a:t>jawab</a:t>
          </a:r>
          <a:r>
            <a:rPr lang="en-US" sz="1800" kern="1200" dirty="0"/>
            <a:t> moral </a:t>
          </a:r>
          <a:r>
            <a:rPr lang="en-US" sz="1800" kern="1200" dirty="0" err="1"/>
            <a:t>sebagai</a:t>
          </a:r>
          <a:r>
            <a:rPr lang="en-US" sz="1800" kern="1200" dirty="0"/>
            <a:t> </a:t>
          </a:r>
          <a:r>
            <a:rPr lang="en-US" sz="1800" kern="1200" dirty="0" err="1"/>
            <a:t>hukum</a:t>
          </a:r>
          <a:r>
            <a:rPr lang="en-US" sz="1800" kern="1200" dirty="0"/>
            <a:t> </a:t>
          </a:r>
          <a:endParaRPr lang="en-ID" sz="1800" kern="1200" dirty="0"/>
        </a:p>
      </dsp:txBody>
      <dsp:txXfrm>
        <a:off x="0" y="1598538"/>
        <a:ext cx="8915400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105BF-1E8F-4299-98A4-E11F74DC62BF}">
      <dsp:nvSpPr>
        <dsp:cNvPr id="0" name=""/>
        <dsp:cNvSpPr/>
      </dsp:nvSpPr>
      <dsp:spPr>
        <a:xfrm>
          <a:off x="0" y="383974"/>
          <a:ext cx="8128000" cy="720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Pancasila </a:t>
          </a:r>
          <a:r>
            <a:rPr lang="en-US" sz="1800" kern="1200" dirty="0" err="1"/>
            <a:t>sebagai</a:t>
          </a:r>
          <a:r>
            <a:rPr lang="en-US" sz="1800" kern="1200" dirty="0"/>
            <a:t> </a:t>
          </a:r>
          <a:r>
            <a:rPr lang="en-US" sz="1800" kern="1200" dirty="0" err="1"/>
            <a:t>Etika</a:t>
          </a:r>
          <a:r>
            <a:rPr lang="en-US" sz="1800" kern="1200" dirty="0"/>
            <a:t> </a:t>
          </a:r>
          <a:r>
            <a:rPr lang="en-US" sz="1800" kern="1200" dirty="0" err="1"/>
            <a:t>mengajak</a:t>
          </a:r>
          <a:r>
            <a:rPr lang="en-US" sz="1800" kern="1200" dirty="0"/>
            <a:t> </a:t>
          </a:r>
          <a:r>
            <a:rPr lang="en-US" sz="1800" kern="1200" dirty="0" err="1"/>
            <a:t>kita</a:t>
          </a:r>
          <a:r>
            <a:rPr lang="en-US" sz="1800" kern="1200" dirty="0"/>
            <a:t> </a:t>
          </a:r>
          <a:r>
            <a:rPr lang="en-US" sz="1800" kern="1200" dirty="0" err="1"/>
            <a:t>berpikir</a:t>
          </a:r>
          <a:r>
            <a:rPr lang="en-US" sz="1800" kern="1200" dirty="0"/>
            <a:t> </a:t>
          </a:r>
          <a:r>
            <a:rPr lang="en-US" sz="1800" kern="1200" dirty="0" err="1"/>
            <a:t>kritis,otokritik</a:t>
          </a:r>
          <a:r>
            <a:rPr lang="en-US" sz="1800" kern="1200" dirty="0"/>
            <a:t> &amp; </a:t>
          </a:r>
          <a:r>
            <a:rPr lang="en-US" sz="1800" kern="1200" dirty="0" err="1"/>
            <a:t>kaji</a:t>
          </a:r>
          <a:r>
            <a:rPr lang="en-US" sz="1800" kern="1200" dirty="0"/>
            <a:t> banding.</a:t>
          </a:r>
        </a:p>
      </dsp:txBody>
      <dsp:txXfrm>
        <a:off x="35161" y="419135"/>
        <a:ext cx="8057678" cy="649947"/>
      </dsp:txXfrm>
    </dsp:sp>
    <dsp:sp modelId="{045D7EBD-3C44-4EAF-A3AB-B928EC2FB28B}">
      <dsp:nvSpPr>
        <dsp:cNvPr id="0" name=""/>
        <dsp:cNvSpPr/>
      </dsp:nvSpPr>
      <dsp:spPr>
        <a:xfrm>
          <a:off x="0" y="1258339"/>
          <a:ext cx="8128000" cy="728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Pancasila </a:t>
          </a:r>
          <a:r>
            <a:rPr lang="en-US" sz="1800" kern="1200" dirty="0" err="1"/>
            <a:t>merupakan</a:t>
          </a:r>
          <a:r>
            <a:rPr lang="en-US" sz="1800" kern="1200" dirty="0"/>
            <a:t> </a:t>
          </a:r>
          <a:r>
            <a:rPr lang="en-US" sz="1800" kern="1200" dirty="0" err="1"/>
            <a:t>etika</a:t>
          </a:r>
          <a:r>
            <a:rPr lang="en-US" sz="1800" kern="1200" dirty="0"/>
            <a:t> </a:t>
          </a:r>
          <a:r>
            <a:rPr lang="en-US" sz="1800" kern="1200" dirty="0" err="1"/>
            <a:t>politik</a:t>
          </a:r>
          <a:endParaRPr lang="en-US" sz="1800" kern="1200" dirty="0"/>
        </a:p>
      </dsp:txBody>
      <dsp:txXfrm>
        <a:off x="35548" y="1293887"/>
        <a:ext cx="8056904" cy="657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94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35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28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765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79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992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49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54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79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28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220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5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646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43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941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222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0D4C-32F3-4677-A5BB-39062B5F16C2}" type="datetimeFigureOut">
              <a:rPr lang="en-ID" smtClean="0"/>
              <a:t>05/12/2020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CBF24E-7E8F-4BB2-97F3-BD049D6901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65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083D2-37BD-4CDA-80D2-79016C8A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151" y="801710"/>
            <a:ext cx="8915399" cy="2262781"/>
          </a:xfrm>
          <a:ln>
            <a:noFill/>
          </a:ln>
        </p:spPr>
        <p:txBody>
          <a:bodyPr/>
          <a:lstStyle/>
          <a:p>
            <a:pPr algn="ctr"/>
            <a:r>
              <a:rPr lang="en-US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PANCASILA SEBAGAI ETIKA</a:t>
            </a:r>
            <a:endParaRPr lang="en-ID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2063F-0F32-41B6-A45E-85ACB85C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978" y="3675420"/>
            <a:ext cx="244974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A0A4-A492-406F-AEC7-0665A2E2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465" y="636989"/>
            <a:ext cx="8911687" cy="1280890"/>
          </a:xfrm>
        </p:spPr>
        <p:txBody>
          <a:bodyPr/>
          <a:lstStyle/>
          <a:p>
            <a:r>
              <a:rPr lang="en-I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PANCASILA SEBAGAI ETIKA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E45B-227E-4F0B-AA07-03607906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06" y="1635617"/>
            <a:ext cx="10654606" cy="4275605"/>
          </a:xfrm>
        </p:spPr>
        <p:txBody>
          <a:bodyPr/>
          <a:lstStyle/>
          <a:p>
            <a:r>
              <a:rPr lang="en-ID" sz="2400" dirty="0" err="1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Pengertian</a:t>
            </a:r>
            <a:r>
              <a:rPr lang="en-ID" sz="2400" dirty="0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 Nilai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6CE166B-67DD-434D-850F-8677F0E7BA33}"/>
              </a:ext>
            </a:extLst>
          </p:cNvPr>
          <p:cNvSpPr/>
          <p:nvPr/>
        </p:nvSpPr>
        <p:spPr>
          <a:xfrm>
            <a:off x="1264018" y="2353357"/>
            <a:ext cx="9826580" cy="118485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1.Nilai Dasar : </a:t>
            </a:r>
            <a:r>
              <a:rPr lang="en-ID" dirty="0" err="1"/>
              <a:t>Asas-asas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dalil</a:t>
            </a:r>
            <a:r>
              <a:rPr lang="en-ID" dirty="0"/>
              <a:t> yang </a:t>
            </a:r>
            <a:r>
              <a:rPr lang="en-ID" dirty="0" err="1"/>
              <a:t>mutlak.Berakar</a:t>
            </a:r>
            <a:r>
              <a:rPr lang="en-ID" dirty="0"/>
              <a:t> 			           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0774124A-1723-4931-A4BE-BC1BFE2B0A2A}"/>
              </a:ext>
            </a:extLst>
          </p:cNvPr>
          <p:cNvSpPr/>
          <p:nvPr/>
        </p:nvSpPr>
        <p:spPr>
          <a:xfrm>
            <a:off x="1264018" y="4037527"/>
            <a:ext cx="9826580" cy="1184856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rgbClr val="FF0000"/>
                </a:solidFill>
              </a:rPr>
              <a:t>2.Nilai Instrumental : </a:t>
            </a:r>
            <a:r>
              <a:rPr lang="en-ID" dirty="0" err="1">
                <a:solidFill>
                  <a:srgbClr val="FF0000"/>
                </a:solidFill>
              </a:rPr>
              <a:t>Pelaksanaan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umum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nilai-nilai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dasar,biasanya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dalam</a:t>
            </a:r>
            <a:r>
              <a:rPr lang="en-ID" dirty="0">
                <a:solidFill>
                  <a:srgbClr val="FF0000"/>
                </a:solidFill>
              </a:rPr>
              <a:t> 						  </a:t>
            </a:r>
            <a:r>
              <a:rPr lang="en-ID" dirty="0" err="1">
                <a:solidFill>
                  <a:srgbClr val="FF0000"/>
                </a:solidFill>
              </a:rPr>
              <a:t>wujud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norma</a:t>
            </a:r>
            <a:r>
              <a:rPr lang="en-ID" dirty="0">
                <a:solidFill>
                  <a:srgbClr val="FF0000"/>
                </a:solidFill>
              </a:rPr>
              <a:t> social </a:t>
            </a:r>
            <a:r>
              <a:rPr lang="en-ID" dirty="0" err="1">
                <a:solidFill>
                  <a:srgbClr val="FF0000"/>
                </a:solidFill>
              </a:rPr>
              <a:t>atau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norma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hukum</a:t>
            </a:r>
            <a:r>
              <a:rPr lang="en-ID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4744EFBE-8894-4C9B-B5C9-BC83301C2475}"/>
              </a:ext>
            </a:extLst>
          </p:cNvPr>
          <p:cNvSpPr/>
          <p:nvPr/>
        </p:nvSpPr>
        <p:spPr>
          <a:xfrm>
            <a:off x="1264018" y="5509922"/>
            <a:ext cx="9826580" cy="118485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3.Nilai </a:t>
            </a:r>
            <a:r>
              <a:rPr lang="en-ID" dirty="0" err="1"/>
              <a:t>Praktis</a:t>
            </a:r>
            <a:r>
              <a:rPr lang="en-ID" dirty="0"/>
              <a:t> : Nilai yang </a:t>
            </a:r>
            <a:r>
              <a:rPr lang="en-ID" dirty="0" err="1"/>
              <a:t>sesungguhnya</a:t>
            </a:r>
            <a:r>
              <a:rPr lang="en-ID" dirty="0"/>
              <a:t> </a:t>
            </a:r>
            <a:r>
              <a:rPr lang="en-ID" dirty="0" err="1"/>
              <a:t>kuta</a:t>
            </a:r>
            <a:r>
              <a:rPr lang="en-ID" dirty="0"/>
              <a:t> </a:t>
            </a:r>
            <a:r>
              <a:rPr lang="en-ID" dirty="0" err="1"/>
              <a:t>laksanakan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kenyataan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40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EB1B6-4E73-44E4-887A-329D972AC2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3341" y="1539875"/>
            <a:ext cx="8915400" cy="3778250"/>
          </a:xfrm>
        </p:spPr>
        <p:txBody>
          <a:bodyPr/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Nilai </a:t>
            </a:r>
            <a:r>
              <a:rPr lang="en-US" sz="2600" dirty="0" err="1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Dalam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en-US" sz="2600" dirty="0" err="1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Kehidupan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en-US" sz="2600" dirty="0" err="1">
                <a:ln w="0"/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Berbangsa</a:t>
            </a:r>
            <a:endParaRPr lang="en-US" sz="2600" dirty="0">
              <a:ln w="0"/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D6203B-CA92-41CE-A01D-51935AA3F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81769"/>
              </p:ext>
            </p:extLst>
          </p:nvPr>
        </p:nvGraphicFramePr>
        <p:xfrm>
          <a:off x="2143259" y="2561342"/>
          <a:ext cx="8128000" cy="360763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511998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3116629"/>
                    </a:ext>
                  </a:extLst>
                </a:gridCol>
              </a:tblGrid>
              <a:tr h="721527">
                <a:tc>
                  <a:txBody>
                    <a:bodyPr/>
                    <a:lstStyle/>
                    <a:p>
                      <a:r>
                        <a:rPr lang="en-US" dirty="0"/>
                        <a:t>1. Nilai Ideal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 Nilai </a:t>
                      </a:r>
                      <a:r>
                        <a:rPr lang="en-US" dirty="0" err="1"/>
                        <a:t>Logis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04152"/>
                  </a:ext>
                </a:extLst>
              </a:tr>
              <a:tr h="721527">
                <a:tc>
                  <a:txBody>
                    <a:bodyPr/>
                    <a:lstStyle/>
                    <a:p>
                      <a:r>
                        <a:rPr lang="en-US" dirty="0"/>
                        <a:t>2. Nilai Material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 Nilai </a:t>
                      </a:r>
                      <a:r>
                        <a:rPr lang="en-US" dirty="0" err="1"/>
                        <a:t>Etis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60519"/>
                  </a:ext>
                </a:extLst>
              </a:tr>
              <a:tr h="721527">
                <a:tc>
                  <a:txBody>
                    <a:bodyPr/>
                    <a:lstStyle/>
                    <a:p>
                      <a:r>
                        <a:rPr lang="en-US" dirty="0"/>
                        <a:t>3. Nilai Spiritual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 Nilai </a:t>
                      </a:r>
                      <a:r>
                        <a:rPr lang="en-US" dirty="0" err="1"/>
                        <a:t>Estetis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3978"/>
                  </a:ext>
                </a:extLst>
              </a:tr>
              <a:tr h="721527">
                <a:tc>
                  <a:txBody>
                    <a:bodyPr/>
                    <a:lstStyle/>
                    <a:p>
                      <a:r>
                        <a:rPr lang="en-US" dirty="0"/>
                        <a:t>4. Nilai </a:t>
                      </a:r>
                      <a:r>
                        <a:rPr lang="en-US" dirty="0" err="1"/>
                        <a:t>Pragmatis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 Nilai </a:t>
                      </a:r>
                      <a:r>
                        <a:rPr lang="en-US" dirty="0" err="1"/>
                        <a:t>Sosial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29481"/>
                  </a:ext>
                </a:extLst>
              </a:tr>
              <a:tr h="721527">
                <a:tc>
                  <a:txBody>
                    <a:bodyPr/>
                    <a:lstStyle/>
                    <a:p>
                      <a:r>
                        <a:rPr lang="en-US" dirty="0"/>
                        <a:t>5. Nilai </a:t>
                      </a:r>
                      <a:r>
                        <a:rPr lang="en-US" dirty="0" err="1"/>
                        <a:t>Positip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 Nilai </a:t>
                      </a:r>
                      <a:r>
                        <a:rPr lang="en-US" dirty="0" err="1"/>
                        <a:t>Religius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23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9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8D67-5178-4C41-AF68-21650339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799" y="624110"/>
            <a:ext cx="8911687" cy="1280890"/>
          </a:xfrm>
        </p:spPr>
        <p:txBody>
          <a:bodyPr/>
          <a:lstStyle/>
          <a:p>
            <a:r>
              <a:rPr lang="en-I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PENGERTIAN MORAL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24E7-F098-4C32-9E3E-6FE44DFA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905000"/>
            <a:ext cx="8915400" cy="3777622"/>
          </a:xfrm>
        </p:spPr>
        <p:txBody>
          <a:bodyPr/>
          <a:lstStyle/>
          <a:p>
            <a:r>
              <a:rPr lang="en-ID" sz="2400" dirty="0" err="1"/>
              <a:t>Tingkah</a:t>
            </a:r>
            <a:r>
              <a:rPr lang="en-ID" sz="2400" dirty="0"/>
              <a:t> </a:t>
            </a:r>
            <a:r>
              <a:rPr lang="en-ID" sz="2400" dirty="0" err="1"/>
              <a:t>laku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yang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sadar</a:t>
            </a:r>
            <a:r>
              <a:rPr lang="en-ID" sz="2400" dirty="0"/>
              <a:t> </a:t>
            </a:r>
            <a:r>
              <a:rPr lang="en-ID" sz="2400" dirty="0" err="1"/>
              <a:t>dipandang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sudut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dan </a:t>
            </a:r>
            <a:r>
              <a:rPr lang="en-ID" sz="2400" dirty="0" err="1"/>
              <a:t>buruknya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kehidupan</a:t>
            </a:r>
            <a:r>
              <a:rPr lang="en-ID" sz="2400" dirty="0"/>
              <a:t> </a:t>
            </a:r>
            <a:r>
              <a:rPr lang="en-ID" sz="2400" dirty="0" err="1"/>
              <a:t>bermasyarakat,berbangsa,dan</a:t>
            </a:r>
            <a:r>
              <a:rPr lang="en-ID" sz="2400" dirty="0"/>
              <a:t> </a:t>
            </a:r>
            <a:r>
              <a:rPr lang="en-ID" sz="2400" dirty="0" err="1"/>
              <a:t>bernegara</a:t>
            </a:r>
            <a:r>
              <a:rPr lang="en-ID" sz="2400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947DDD-9CD8-44B7-9A64-F0612F3ED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53906"/>
              </p:ext>
            </p:extLst>
          </p:nvPr>
        </p:nvGraphicFramePr>
        <p:xfrm>
          <a:off x="1954728" y="2511644"/>
          <a:ext cx="9249892" cy="316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61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AC4042B-D393-4745-93F1-20D4D798695A}"/>
              </a:ext>
            </a:extLst>
          </p:cNvPr>
          <p:cNvSpPr/>
          <p:nvPr/>
        </p:nvSpPr>
        <p:spPr>
          <a:xfrm>
            <a:off x="2717442" y="373487"/>
            <a:ext cx="7559899" cy="124925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Pancasila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:</a:t>
            </a:r>
            <a:endParaRPr lang="en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B6B8EA-929D-4061-A9A4-C085EF2F8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023676"/>
              </p:ext>
            </p:extLst>
          </p:nvPr>
        </p:nvGraphicFramePr>
        <p:xfrm>
          <a:off x="2434106" y="141667"/>
          <a:ext cx="86803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322359-E672-4C8C-8ABB-335291DE1F6F}"/>
              </a:ext>
            </a:extLst>
          </p:cNvPr>
          <p:cNvCxnSpPr/>
          <p:nvPr/>
        </p:nvCxnSpPr>
        <p:spPr>
          <a:xfrm flipH="1">
            <a:off x="5396248" y="1790163"/>
            <a:ext cx="347729" cy="39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3E29DB-BA63-4ED0-8FB9-3B62428DD974}"/>
              </a:ext>
            </a:extLst>
          </p:cNvPr>
          <p:cNvCxnSpPr/>
          <p:nvPr/>
        </p:nvCxnSpPr>
        <p:spPr>
          <a:xfrm>
            <a:off x="7186411" y="1790163"/>
            <a:ext cx="283335" cy="39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97B42884-310D-458E-89FD-496D7F270C58}"/>
              </a:ext>
            </a:extLst>
          </p:cNvPr>
          <p:cNvSpPr/>
          <p:nvPr/>
        </p:nvSpPr>
        <p:spPr>
          <a:xfrm>
            <a:off x="4378815" y="4031089"/>
            <a:ext cx="4790941" cy="9272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Pancasila :</a:t>
            </a:r>
            <a:endParaRPr lang="en-ID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280F7AE-19D9-48E0-B590-0A68C5D73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648886"/>
              </p:ext>
            </p:extLst>
          </p:nvPr>
        </p:nvGraphicFramePr>
        <p:xfrm>
          <a:off x="2717442" y="4694231"/>
          <a:ext cx="8680361" cy="327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30A537-F31B-43EB-B51C-C1B1B4EF5392}"/>
              </a:ext>
            </a:extLst>
          </p:cNvPr>
          <p:cNvCxnSpPr/>
          <p:nvPr/>
        </p:nvCxnSpPr>
        <p:spPr>
          <a:xfrm>
            <a:off x="6774285" y="5100034"/>
            <a:ext cx="0" cy="28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3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61225-D30F-4651-BD5D-679BE8DC2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53037"/>
              </p:ext>
            </p:extLst>
          </p:nvPr>
        </p:nvGraphicFramePr>
        <p:xfrm>
          <a:off x="2332083" y="1991843"/>
          <a:ext cx="8915400" cy="305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71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8880-ACCB-4A28-998F-864D48F6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10131134" cy="1280890"/>
          </a:xfrm>
        </p:spPr>
        <p:txBody>
          <a:bodyPr/>
          <a:lstStyle/>
          <a:p>
            <a:r>
              <a:rPr lang="en-U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Pengertian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Etika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&amp; Pancasila </a:t>
            </a:r>
            <a:r>
              <a:rPr lang="en-U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sebagai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Etika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Politik</a:t>
            </a:r>
            <a:endParaRPr lang="en-ID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17CFC6-BA53-436D-A826-9B269FFC3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266251"/>
              </p:ext>
            </p:extLst>
          </p:nvPr>
        </p:nvGraphicFramePr>
        <p:xfrm>
          <a:off x="1640156" y="2155490"/>
          <a:ext cx="8128000" cy="240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269E3CA-BBF8-4337-85DA-9A147E855ABF}"/>
              </a:ext>
            </a:extLst>
          </p:cNvPr>
          <p:cNvSpPr/>
          <p:nvPr/>
        </p:nvSpPr>
        <p:spPr>
          <a:xfrm>
            <a:off x="1880316" y="4809611"/>
            <a:ext cx="8128000" cy="1674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berpolitik</a:t>
            </a:r>
            <a:r>
              <a:rPr lang="en-ID" dirty="0"/>
              <a:t> </a:t>
            </a:r>
            <a:r>
              <a:rPr lang="en-ID" dirty="0" err="1"/>
              <a:t>dilandasi</a:t>
            </a:r>
            <a:r>
              <a:rPr lang="en-ID" dirty="0"/>
              <a:t> </a:t>
            </a:r>
            <a:r>
              <a:rPr lang="en-ID" dirty="0" err="1"/>
              <a:t>nilai-nilai</a:t>
            </a:r>
            <a:r>
              <a:rPr lang="en-ID" dirty="0"/>
              <a:t> Pancasila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perjuangan</a:t>
            </a:r>
            <a:r>
              <a:rPr lang="en-ID" dirty="0"/>
              <a:t> </a:t>
            </a:r>
            <a:r>
              <a:rPr lang="en-ID" dirty="0" err="1"/>
              <a:t>reformasi</a:t>
            </a:r>
            <a:r>
              <a:rPr lang="en-ID" dirty="0"/>
              <a:t> </a:t>
            </a:r>
            <a:r>
              <a:rPr lang="en-ID" dirty="0" err="1"/>
              <a:t>benar-benar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cita-cita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Indonesia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536BAB-C091-4D2D-8517-D4A865CF29E8}"/>
              </a:ext>
            </a:extLst>
          </p:cNvPr>
          <p:cNvCxnSpPr/>
          <p:nvPr/>
        </p:nvCxnSpPr>
        <p:spPr>
          <a:xfrm>
            <a:off x="5944316" y="4301544"/>
            <a:ext cx="0" cy="36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506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285</TotalTime>
  <Words>234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Bodoni MT</vt:lpstr>
      <vt:lpstr>Century Gothic</vt:lpstr>
      <vt:lpstr>Comic Sans MS</vt:lpstr>
      <vt:lpstr>Wingdings 3</vt:lpstr>
      <vt:lpstr>Wisp</vt:lpstr>
      <vt:lpstr>PANCASILA SEBAGAI ETIKA</vt:lpstr>
      <vt:lpstr>PANCASILA SEBAGAI ETIKA</vt:lpstr>
      <vt:lpstr>PowerPoint Presentation</vt:lpstr>
      <vt:lpstr>PENGERTIAN MORAL</vt:lpstr>
      <vt:lpstr>PowerPoint Presentation</vt:lpstr>
      <vt:lpstr>PowerPoint Presentation</vt:lpstr>
      <vt:lpstr>Pengertian Etika &amp; Pancasila sebagai Etika Politik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putri syahada</dc:creator>
  <cp:lastModifiedBy>putri syahada</cp:lastModifiedBy>
  <cp:revision>11</cp:revision>
  <dcterms:created xsi:type="dcterms:W3CDTF">2020-12-05T05:17:01Z</dcterms:created>
  <dcterms:modified xsi:type="dcterms:W3CDTF">2020-12-05T10:02:29Z</dcterms:modified>
</cp:coreProperties>
</file>