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310" r:id="rId6"/>
    <p:sldId id="260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EFEFEF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F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6F161-E0B2-4B50-B3BF-8DC7A883D29C}">
  <a:tblStyle styleId="{3206F161-E0B2-4B50-B3BF-8DC7A883D2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9cb4493363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9cb4493363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9cb4493363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9cb4493363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9cb449336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9cb449336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9b1377cd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9b1377cd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9b1377cd1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9b1377cd1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9b1377cd1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9b1377cd1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35f8028b7c553cab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35f8028b7c553cab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9a7b6b05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9a7b6b05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9a7b6b058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9a7b6b058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9cb449336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9cb449336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9cb449336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9cb4493363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75250" y="1125575"/>
            <a:ext cx="559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Skranji"/>
              <a:buNone/>
              <a:defRPr sz="4500">
                <a:solidFill>
                  <a:schemeClr val="accent4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30400" y="3215125"/>
            <a:ext cx="688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fortaa"/>
              <a:buNone/>
              <a:defRPr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3"/>
          <p:cNvSpPr txBox="1">
            <a:spLocks noGrp="1"/>
          </p:cNvSpPr>
          <p:nvPr>
            <p:ph type="ctrTitle"/>
          </p:nvPr>
        </p:nvSpPr>
        <p:spPr>
          <a:xfrm>
            <a:off x="3446006" y="18045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subTitle" idx="1"/>
          </p:nvPr>
        </p:nvSpPr>
        <p:spPr>
          <a:xfrm>
            <a:off x="3618806" y="2266000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2" hasCustomPrompt="1"/>
          </p:nvPr>
        </p:nvSpPr>
        <p:spPr>
          <a:xfrm>
            <a:off x="3730256" y="1450736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ctrTitle" idx="3"/>
          </p:nvPr>
        </p:nvSpPr>
        <p:spPr>
          <a:xfrm>
            <a:off x="3446006" y="34074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06" name="Google Shape;906;p13"/>
          <p:cNvSpPr txBox="1">
            <a:spLocks noGrp="1"/>
          </p:cNvSpPr>
          <p:nvPr>
            <p:ph type="subTitle" idx="4"/>
          </p:nvPr>
        </p:nvSpPr>
        <p:spPr>
          <a:xfrm>
            <a:off x="3618806" y="3868897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5" hasCustomPrompt="1"/>
          </p:nvPr>
        </p:nvSpPr>
        <p:spPr>
          <a:xfrm>
            <a:off x="3756594" y="3053637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8" name="Google Shape;908;p13"/>
          <p:cNvSpPr txBox="1">
            <a:spLocks noGrp="1"/>
          </p:cNvSpPr>
          <p:nvPr>
            <p:ph type="ctrTitle" idx="6"/>
          </p:nvPr>
        </p:nvSpPr>
        <p:spPr>
          <a:xfrm>
            <a:off x="5595556" y="18045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09" name="Google Shape;909;p13"/>
          <p:cNvSpPr txBox="1">
            <a:spLocks noGrp="1"/>
          </p:cNvSpPr>
          <p:nvPr>
            <p:ph type="subTitle" idx="7"/>
          </p:nvPr>
        </p:nvSpPr>
        <p:spPr>
          <a:xfrm>
            <a:off x="5768356" y="2266000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910" name="Google Shape;910;p13"/>
          <p:cNvSpPr txBox="1">
            <a:spLocks noGrp="1"/>
          </p:cNvSpPr>
          <p:nvPr>
            <p:ph type="title" idx="8" hasCustomPrompt="1"/>
          </p:nvPr>
        </p:nvSpPr>
        <p:spPr>
          <a:xfrm>
            <a:off x="5879806" y="1450736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1" name="Google Shape;911;p13"/>
          <p:cNvSpPr txBox="1">
            <a:spLocks noGrp="1"/>
          </p:cNvSpPr>
          <p:nvPr>
            <p:ph type="ctrTitle" idx="9"/>
          </p:nvPr>
        </p:nvSpPr>
        <p:spPr>
          <a:xfrm>
            <a:off x="5595556" y="34074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12" name="Google Shape;912;p13"/>
          <p:cNvSpPr txBox="1">
            <a:spLocks noGrp="1"/>
          </p:cNvSpPr>
          <p:nvPr>
            <p:ph type="subTitle" idx="13"/>
          </p:nvPr>
        </p:nvSpPr>
        <p:spPr>
          <a:xfrm>
            <a:off x="5768356" y="3868897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913" name="Google Shape;913;p13"/>
          <p:cNvSpPr txBox="1">
            <a:spLocks noGrp="1"/>
          </p:cNvSpPr>
          <p:nvPr>
            <p:ph type="title" idx="14" hasCustomPrompt="1"/>
          </p:nvPr>
        </p:nvSpPr>
        <p:spPr>
          <a:xfrm>
            <a:off x="5879806" y="3053637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4" name="Google Shape;914;p13"/>
          <p:cNvSpPr txBox="1">
            <a:spLocks noGrp="1"/>
          </p:cNvSpPr>
          <p:nvPr>
            <p:ph type="ctrTitle" idx="15"/>
          </p:nvPr>
        </p:nvSpPr>
        <p:spPr>
          <a:xfrm>
            <a:off x="1208525" y="1804550"/>
            <a:ext cx="239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15" name="Google Shape;915;p13"/>
          <p:cNvSpPr txBox="1">
            <a:spLocks noGrp="1"/>
          </p:cNvSpPr>
          <p:nvPr>
            <p:ph type="subTitle" idx="16"/>
          </p:nvPr>
        </p:nvSpPr>
        <p:spPr>
          <a:xfrm>
            <a:off x="1416575" y="2266000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916" name="Google Shape;916;p13"/>
          <p:cNvSpPr txBox="1">
            <a:spLocks noGrp="1"/>
          </p:cNvSpPr>
          <p:nvPr>
            <p:ph type="title" idx="17" hasCustomPrompt="1"/>
          </p:nvPr>
        </p:nvSpPr>
        <p:spPr>
          <a:xfrm>
            <a:off x="1545687" y="1450736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7" name="Google Shape;917;p13"/>
          <p:cNvSpPr txBox="1">
            <a:spLocks noGrp="1"/>
          </p:cNvSpPr>
          <p:nvPr>
            <p:ph type="ctrTitle" idx="18"/>
          </p:nvPr>
        </p:nvSpPr>
        <p:spPr>
          <a:xfrm>
            <a:off x="1208525" y="3407450"/>
            <a:ext cx="239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18" name="Google Shape;918;p13"/>
          <p:cNvSpPr txBox="1">
            <a:spLocks noGrp="1"/>
          </p:cNvSpPr>
          <p:nvPr>
            <p:ph type="subTitle" idx="19"/>
          </p:nvPr>
        </p:nvSpPr>
        <p:spPr>
          <a:xfrm>
            <a:off x="1416575" y="3868900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919" name="Google Shape;919;p13"/>
          <p:cNvSpPr txBox="1">
            <a:spLocks noGrp="1"/>
          </p:cNvSpPr>
          <p:nvPr>
            <p:ph type="title" idx="20" hasCustomPrompt="1"/>
          </p:nvPr>
        </p:nvSpPr>
        <p:spPr>
          <a:xfrm>
            <a:off x="1554362" y="3053637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0" name="Google Shape;920;p13"/>
          <p:cNvSpPr txBox="1">
            <a:spLocks noGrp="1"/>
          </p:cNvSpPr>
          <p:nvPr>
            <p:ph type="title" idx="21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l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4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4"/>
          <p:cNvSpPr txBox="1">
            <a:spLocks noGrp="1"/>
          </p:cNvSpPr>
          <p:nvPr>
            <p:ph type="subTitle" idx="1"/>
          </p:nvPr>
        </p:nvSpPr>
        <p:spPr>
          <a:xfrm>
            <a:off x="998496" y="3613399"/>
            <a:ext cx="2194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4" name="Google Shape;924;p14"/>
          <p:cNvSpPr txBox="1">
            <a:spLocks noGrp="1"/>
          </p:cNvSpPr>
          <p:nvPr>
            <p:ph type="subTitle" idx="2"/>
          </p:nvPr>
        </p:nvSpPr>
        <p:spPr>
          <a:xfrm>
            <a:off x="3474914" y="3613399"/>
            <a:ext cx="2194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5" name="Google Shape;925;p14"/>
          <p:cNvSpPr txBox="1">
            <a:spLocks noGrp="1"/>
          </p:cNvSpPr>
          <p:nvPr>
            <p:ph type="subTitle" idx="3"/>
          </p:nvPr>
        </p:nvSpPr>
        <p:spPr>
          <a:xfrm>
            <a:off x="5951304" y="3613399"/>
            <a:ext cx="21942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4"/>
          </p:nvPr>
        </p:nvSpPr>
        <p:spPr>
          <a:xfrm>
            <a:off x="998496" y="3145225"/>
            <a:ext cx="21942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subTitle" idx="5"/>
          </p:nvPr>
        </p:nvSpPr>
        <p:spPr>
          <a:xfrm>
            <a:off x="3474914" y="3145225"/>
            <a:ext cx="21942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6"/>
          </p:nvPr>
        </p:nvSpPr>
        <p:spPr>
          <a:xfrm>
            <a:off x="5951304" y="3145225"/>
            <a:ext cx="21942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/>
          <p:nvPr/>
        </p:nvSpPr>
        <p:spPr>
          <a:xfrm flipH="1">
            <a:off x="8457685" y="248027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4"/>
          <p:cNvSpPr/>
          <p:nvPr/>
        </p:nvSpPr>
        <p:spPr>
          <a:xfrm flipH="1">
            <a:off x="8539980" y="5988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4"/>
          <p:cNvSpPr/>
          <p:nvPr/>
        </p:nvSpPr>
        <p:spPr>
          <a:xfrm flipH="1">
            <a:off x="9017989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4"/>
          <p:cNvSpPr/>
          <p:nvPr/>
        </p:nvSpPr>
        <p:spPr>
          <a:xfrm flipH="1">
            <a:off x="8608442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" name="Google Shape;933;p14"/>
          <p:cNvGrpSpPr/>
          <p:nvPr/>
        </p:nvGrpSpPr>
        <p:grpSpPr>
          <a:xfrm flipH="1">
            <a:off x="8825890" y="10129"/>
            <a:ext cx="406380" cy="398287"/>
            <a:chOff x="7972900" y="1017250"/>
            <a:chExt cx="754791" cy="739760"/>
          </a:xfrm>
        </p:grpSpPr>
        <p:sp>
          <p:nvSpPr>
            <p:cNvPr id="934" name="Google Shape;934;p1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14"/>
          <p:cNvGrpSpPr/>
          <p:nvPr/>
        </p:nvGrpSpPr>
        <p:grpSpPr>
          <a:xfrm rot="1984659" flipH="1">
            <a:off x="8174549" y="4981126"/>
            <a:ext cx="392553" cy="111935"/>
            <a:chOff x="3827225" y="3139400"/>
            <a:chExt cx="298975" cy="88200"/>
          </a:xfrm>
        </p:grpSpPr>
        <p:sp>
          <p:nvSpPr>
            <p:cNvPr id="939" name="Google Shape;939;p1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14"/>
          <p:cNvSpPr/>
          <p:nvPr/>
        </p:nvSpPr>
        <p:spPr>
          <a:xfrm rot="-5400000" flipH="1">
            <a:off x="8958096" y="1146182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14"/>
          <p:cNvGrpSpPr/>
          <p:nvPr/>
        </p:nvGrpSpPr>
        <p:grpSpPr>
          <a:xfrm rot="1984659" flipH="1">
            <a:off x="8810475" y="3669260"/>
            <a:ext cx="392553" cy="111935"/>
            <a:chOff x="3827225" y="3139400"/>
            <a:chExt cx="298975" cy="88200"/>
          </a:xfrm>
        </p:grpSpPr>
        <p:sp>
          <p:nvSpPr>
            <p:cNvPr id="943" name="Google Shape;943;p1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14"/>
          <p:cNvGrpSpPr/>
          <p:nvPr/>
        </p:nvGrpSpPr>
        <p:grpSpPr>
          <a:xfrm flipH="1">
            <a:off x="8708790" y="1943536"/>
            <a:ext cx="482481" cy="490933"/>
            <a:chOff x="1634175" y="4169925"/>
            <a:chExt cx="308275" cy="313675"/>
          </a:xfrm>
        </p:grpSpPr>
        <p:sp>
          <p:nvSpPr>
            <p:cNvPr id="946" name="Google Shape;946;p1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4"/>
          <p:cNvSpPr/>
          <p:nvPr/>
        </p:nvSpPr>
        <p:spPr>
          <a:xfrm flipH="1">
            <a:off x="8829751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4"/>
          <p:cNvSpPr/>
          <p:nvPr/>
        </p:nvSpPr>
        <p:spPr>
          <a:xfrm flipH="1">
            <a:off x="8773530" y="3329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4"/>
          <p:cNvSpPr/>
          <p:nvPr/>
        </p:nvSpPr>
        <p:spPr>
          <a:xfrm flipH="1">
            <a:off x="9052032" y="3300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4"/>
          <p:cNvSpPr/>
          <p:nvPr/>
        </p:nvSpPr>
        <p:spPr>
          <a:xfrm flipH="1">
            <a:off x="8823432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4"/>
          <p:cNvSpPr/>
          <p:nvPr/>
        </p:nvSpPr>
        <p:spPr>
          <a:xfrm flipH="1">
            <a:off x="8899632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4"/>
          <p:cNvSpPr/>
          <p:nvPr/>
        </p:nvSpPr>
        <p:spPr>
          <a:xfrm flipH="1">
            <a:off x="8823432" y="109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3" name="Google Shape;963;p14"/>
          <p:cNvGrpSpPr/>
          <p:nvPr/>
        </p:nvGrpSpPr>
        <p:grpSpPr>
          <a:xfrm rot="-2923779" flipH="1">
            <a:off x="8913348" y="1831492"/>
            <a:ext cx="299649" cy="85879"/>
            <a:chOff x="3827225" y="3139400"/>
            <a:chExt cx="298975" cy="88200"/>
          </a:xfrm>
        </p:grpSpPr>
        <p:sp>
          <p:nvSpPr>
            <p:cNvPr id="964" name="Google Shape;964;p1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14"/>
          <p:cNvGrpSpPr/>
          <p:nvPr/>
        </p:nvGrpSpPr>
        <p:grpSpPr>
          <a:xfrm flipH="1">
            <a:off x="8680224" y="2514216"/>
            <a:ext cx="187566" cy="183830"/>
            <a:chOff x="7972900" y="1017250"/>
            <a:chExt cx="754791" cy="739760"/>
          </a:xfrm>
        </p:grpSpPr>
        <p:sp>
          <p:nvSpPr>
            <p:cNvPr id="967" name="Google Shape;967;p1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14"/>
          <p:cNvSpPr/>
          <p:nvPr/>
        </p:nvSpPr>
        <p:spPr>
          <a:xfrm rot="-5400000" flipH="1">
            <a:off x="8801571" y="2943844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14"/>
          <p:cNvGrpSpPr/>
          <p:nvPr/>
        </p:nvGrpSpPr>
        <p:grpSpPr>
          <a:xfrm>
            <a:off x="8539972" y="598847"/>
            <a:ext cx="995211" cy="1086740"/>
            <a:chOff x="8232500" y="3951225"/>
            <a:chExt cx="1138425" cy="1243125"/>
          </a:xfrm>
        </p:grpSpPr>
        <p:sp>
          <p:nvSpPr>
            <p:cNvPr id="973" name="Google Shape;973;p14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14"/>
          <p:cNvGrpSpPr/>
          <p:nvPr/>
        </p:nvGrpSpPr>
        <p:grpSpPr>
          <a:xfrm flipH="1">
            <a:off x="8448367" y="4035525"/>
            <a:ext cx="924800" cy="948300"/>
            <a:chOff x="2100225" y="3794250"/>
            <a:chExt cx="924800" cy="948300"/>
          </a:xfrm>
        </p:grpSpPr>
        <p:sp>
          <p:nvSpPr>
            <p:cNvPr id="977" name="Google Shape;977;p14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" name="Google Shape;984;p14"/>
          <p:cNvSpPr/>
          <p:nvPr/>
        </p:nvSpPr>
        <p:spPr>
          <a:xfrm rot="-609900">
            <a:off x="257314" y="2319730"/>
            <a:ext cx="311318" cy="249720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4"/>
          <p:cNvSpPr/>
          <p:nvPr/>
        </p:nvSpPr>
        <p:spPr>
          <a:xfrm>
            <a:off x="519250" y="5988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4"/>
          <p:cNvSpPr/>
          <p:nvPr/>
        </p:nvSpPr>
        <p:spPr>
          <a:xfrm>
            <a:off x="56297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4"/>
          <p:cNvSpPr/>
          <p:nvPr/>
        </p:nvSpPr>
        <p:spPr>
          <a:xfrm>
            <a:off x="422145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14"/>
          <p:cNvGrpSpPr/>
          <p:nvPr/>
        </p:nvGrpSpPr>
        <p:grpSpPr>
          <a:xfrm>
            <a:off x="-121469" y="2016842"/>
            <a:ext cx="406380" cy="398287"/>
            <a:chOff x="7972900" y="1017250"/>
            <a:chExt cx="754791" cy="739760"/>
          </a:xfrm>
        </p:grpSpPr>
        <p:sp>
          <p:nvSpPr>
            <p:cNvPr id="989" name="Google Shape;989;p1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14"/>
          <p:cNvGrpSpPr/>
          <p:nvPr/>
        </p:nvGrpSpPr>
        <p:grpSpPr>
          <a:xfrm rot="1984659" flipH="1">
            <a:off x="-362126" y="4988201"/>
            <a:ext cx="392553" cy="111935"/>
            <a:chOff x="3827225" y="3139400"/>
            <a:chExt cx="298975" cy="88200"/>
          </a:xfrm>
        </p:grpSpPr>
        <p:sp>
          <p:nvSpPr>
            <p:cNvPr id="994" name="Google Shape;994;p1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996;p14"/>
          <p:cNvSpPr/>
          <p:nvPr/>
        </p:nvSpPr>
        <p:spPr>
          <a:xfrm rot="5400000">
            <a:off x="-43125" y="1146182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" name="Google Shape;997;p14"/>
          <p:cNvGrpSpPr/>
          <p:nvPr/>
        </p:nvGrpSpPr>
        <p:grpSpPr>
          <a:xfrm rot="-1984659">
            <a:off x="-38377" y="3669260"/>
            <a:ext cx="392553" cy="111935"/>
            <a:chOff x="3827225" y="3139400"/>
            <a:chExt cx="298975" cy="88200"/>
          </a:xfrm>
        </p:grpSpPr>
        <p:sp>
          <p:nvSpPr>
            <p:cNvPr id="998" name="Google Shape;998;p1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14"/>
          <p:cNvGrpSpPr/>
          <p:nvPr/>
        </p:nvGrpSpPr>
        <p:grpSpPr>
          <a:xfrm>
            <a:off x="-139771" y="53936"/>
            <a:ext cx="482481" cy="490933"/>
            <a:chOff x="1634175" y="4169925"/>
            <a:chExt cx="308275" cy="313675"/>
          </a:xfrm>
        </p:grpSpPr>
        <p:sp>
          <p:nvSpPr>
            <p:cNvPr id="1001" name="Google Shape;1001;p1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4"/>
          <p:cNvSpPr/>
          <p:nvPr/>
        </p:nvSpPr>
        <p:spPr>
          <a:xfrm>
            <a:off x="244535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4"/>
          <p:cNvSpPr/>
          <p:nvPr/>
        </p:nvSpPr>
        <p:spPr>
          <a:xfrm>
            <a:off x="257058" y="3329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4"/>
          <p:cNvSpPr/>
          <p:nvPr/>
        </p:nvSpPr>
        <p:spPr>
          <a:xfrm>
            <a:off x="59095" y="3300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14"/>
          <p:cNvSpPr/>
          <p:nvPr/>
        </p:nvSpPr>
        <p:spPr>
          <a:xfrm>
            <a:off x="363895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14"/>
          <p:cNvSpPr/>
          <p:nvPr/>
        </p:nvSpPr>
        <p:spPr>
          <a:xfrm>
            <a:off x="211495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4"/>
          <p:cNvSpPr/>
          <p:nvPr/>
        </p:nvSpPr>
        <p:spPr>
          <a:xfrm>
            <a:off x="287695" y="109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14"/>
          <p:cNvGrpSpPr/>
          <p:nvPr/>
        </p:nvGrpSpPr>
        <p:grpSpPr>
          <a:xfrm rot="2923779">
            <a:off x="-48347" y="1831492"/>
            <a:ext cx="299649" cy="85879"/>
            <a:chOff x="3827225" y="3139400"/>
            <a:chExt cx="298975" cy="88200"/>
          </a:xfrm>
        </p:grpSpPr>
        <p:sp>
          <p:nvSpPr>
            <p:cNvPr id="1019" name="Google Shape;1019;p1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14"/>
          <p:cNvGrpSpPr/>
          <p:nvPr/>
        </p:nvGrpSpPr>
        <p:grpSpPr>
          <a:xfrm>
            <a:off x="230310" y="408429"/>
            <a:ext cx="187566" cy="183830"/>
            <a:chOff x="7972900" y="1017250"/>
            <a:chExt cx="754791" cy="739760"/>
          </a:xfrm>
        </p:grpSpPr>
        <p:sp>
          <p:nvSpPr>
            <p:cNvPr id="1022" name="Google Shape;1022;p1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" name="Google Shape;1026;p14"/>
          <p:cNvSpPr/>
          <p:nvPr/>
        </p:nvSpPr>
        <p:spPr>
          <a:xfrm rot="5400000">
            <a:off x="113400" y="2943844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14"/>
          <p:cNvGrpSpPr/>
          <p:nvPr/>
        </p:nvGrpSpPr>
        <p:grpSpPr>
          <a:xfrm flipH="1">
            <a:off x="-278945" y="3984947"/>
            <a:ext cx="995211" cy="1086740"/>
            <a:chOff x="8232500" y="3951225"/>
            <a:chExt cx="1138425" cy="1243125"/>
          </a:xfrm>
        </p:grpSpPr>
        <p:sp>
          <p:nvSpPr>
            <p:cNvPr id="1028" name="Google Shape;1028;p14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14"/>
          <p:cNvGrpSpPr/>
          <p:nvPr/>
        </p:nvGrpSpPr>
        <p:grpSpPr>
          <a:xfrm>
            <a:off x="-147942" y="732488"/>
            <a:ext cx="924800" cy="948300"/>
            <a:chOff x="2100225" y="3794250"/>
            <a:chExt cx="924800" cy="948300"/>
          </a:xfrm>
        </p:grpSpPr>
        <p:sp>
          <p:nvSpPr>
            <p:cNvPr id="1032" name="Google Shape;1032;p14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14"/>
          <p:cNvSpPr/>
          <p:nvPr/>
        </p:nvSpPr>
        <p:spPr>
          <a:xfrm rot="1516635">
            <a:off x="-115201" y="4086841"/>
            <a:ext cx="249683" cy="200302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28458" y="2567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287695" y="1776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28458" y="5865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14"/>
          <p:cNvGrpSpPr/>
          <p:nvPr/>
        </p:nvGrpSpPr>
        <p:grpSpPr>
          <a:xfrm rot="2923779">
            <a:off x="332653" y="78892"/>
            <a:ext cx="299649" cy="85879"/>
            <a:chOff x="3827225" y="3139400"/>
            <a:chExt cx="298975" cy="88200"/>
          </a:xfrm>
        </p:grpSpPr>
        <p:sp>
          <p:nvSpPr>
            <p:cNvPr id="1044" name="Google Shape;1044;p1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5"/>
          <p:cNvSpPr txBox="1">
            <a:spLocks noGrp="1"/>
          </p:cNvSpPr>
          <p:nvPr>
            <p:ph type="title"/>
          </p:nvPr>
        </p:nvSpPr>
        <p:spPr>
          <a:xfrm>
            <a:off x="2351550" y="2968386"/>
            <a:ext cx="4440900" cy="5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48" name="Google Shape;1048;p15"/>
          <p:cNvSpPr txBox="1">
            <a:spLocks noGrp="1"/>
          </p:cNvSpPr>
          <p:nvPr>
            <p:ph type="subTitle" idx="1"/>
          </p:nvPr>
        </p:nvSpPr>
        <p:spPr>
          <a:xfrm>
            <a:off x="2319150" y="1913025"/>
            <a:ext cx="4505700" cy="16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7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53" name="Google Shape;1053;p17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1054" name="Google Shape;1054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17"/>
          <p:cNvSpPr/>
          <p:nvPr/>
        </p:nvSpPr>
        <p:spPr>
          <a:xfrm>
            <a:off x="6540350" y="4929502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7"/>
          <p:cNvSpPr/>
          <p:nvPr/>
        </p:nvSpPr>
        <p:spPr>
          <a:xfrm>
            <a:off x="1147427" y="488622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7"/>
          <p:cNvSpPr/>
          <p:nvPr/>
        </p:nvSpPr>
        <p:spPr>
          <a:xfrm>
            <a:off x="382867" y="3095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7"/>
          <p:cNvSpPr/>
          <p:nvPr/>
        </p:nvSpPr>
        <p:spPr>
          <a:xfrm>
            <a:off x="8283351" y="4869034"/>
            <a:ext cx="134063" cy="104216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7"/>
          <p:cNvSpPr/>
          <p:nvPr/>
        </p:nvSpPr>
        <p:spPr>
          <a:xfrm>
            <a:off x="-12286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7"/>
          <p:cNvSpPr/>
          <p:nvPr/>
        </p:nvSpPr>
        <p:spPr>
          <a:xfrm>
            <a:off x="353563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7"/>
          <p:cNvSpPr/>
          <p:nvPr/>
        </p:nvSpPr>
        <p:spPr>
          <a:xfrm>
            <a:off x="8941312" y="476269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7"/>
          <p:cNvSpPr/>
          <p:nvPr/>
        </p:nvSpPr>
        <p:spPr>
          <a:xfrm>
            <a:off x="8583305" y="193217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7"/>
          <p:cNvSpPr/>
          <p:nvPr/>
        </p:nvSpPr>
        <p:spPr>
          <a:xfrm>
            <a:off x="5142557" y="4988770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7" name="Google Shape;1067;p17"/>
          <p:cNvGrpSpPr/>
          <p:nvPr/>
        </p:nvGrpSpPr>
        <p:grpSpPr>
          <a:xfrm rot="-1984678">
            <a:off x="706176" y="110750"/>
            <a:ext cx="457956" cy="130588"/>
            <a:chOff x="3827225" y="3139400"/>
            <a:chExt cx="298975" cy="88200"/>
          </a:xfrm>
        </p:grpSpPr>
        <p:sp>
          <p:nvSpPr>
            <p:cNvPr id="1068" name="Google Shape;1068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17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1071" name="Google Shape;1071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17"/>
          <p:cNvSpPr/>
          <p:nvPr/>
        </p:nvSpPr>
        <p:spPr>
          <a:xfrm rot="5400000">
            <a:off x="8254545" y="-93200"/>
            <a:ext cx="291271" cy="23365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6" name="Google Shape;1076;p17"/>
          <p:cNvGrpSpPr/>
          <p:nvPr/>
        </p:nvGrpSpPr>
        <p:grpSpPr>
          <a:xfrm>
            <a:off x="574274" y="4759892"/>
            <a:ext cx="164620" cy="161342"/>
            <a:chOff x="7972900" y="1017250"/>
            <a:chExt cx="754791" cy="739760"/>
          </a:xfrm>
        </p:grpSpPr>
        <p:sp>
          <p:nvSpPr>
            <p:cNvPr id="1077" name="Google Shape;1077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17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1082" name="Google Shape;1082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17"/>
          <p:cNvSpPr/>
          <p:nvPr/>
        </p:nvSpPr>
        <p:spPr>
          <a:xfrm rot="4276707">
            <a:off x="7625650" y="5004047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7"/>
          <p:cNvSpPr/>
          <p:nvPr/>
        </p:nvSpPr>
        <p:spPr>
          <a:xfrm rot="5400000">
            <a:off x="2275805" y="4901544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6" name="Google Shape;1086;p17"/>
          <p:cNvGrpSpPr/>
          <p:nvPr/>
        </p:nvGrpSpPr>
        <p:grpSpPr>
          <a:xfrm rot="-1984659">
            <a:off x="4749115" y="4945722"/>
            <a:ext cx="392553" cy="111935"/>
            <a:chOff x="3827225" y="3139400"/>
            <a:chExt cx="298975" cy="88200"/>
          </a:xfrm>
        </p:grpSpPr>
        <p:sp>
          <p:nvSpPr>
            <p:cNvPr id="1087" name="Google Shape;1087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17"/>
          <p:cNvGrpSpPr/>
          <p:nvPr/>
        </p:nvGrpSpPr>
        <p:grpSpPr>
          <a:xfrm>
            <a:off x="2008277" y="4986604"/>
            <a:ext cx="187566" cy="183830"/>
            <a:chOff x="7972900" y="1017250"/>
            <a:chExt cx="754791" cy="739760"/>
          </a:xfrm>
        </p:grpSpPr>
        <p:sp>
          <p:nvSpPr>
            <p:cNvPr id="1090" name="Google Shape;1090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17"/>
          <p:cNvSpPr/>
          <p:nvPr/>
        </p:nvSpPr>
        <p:spPr>
          <a:xfrm>
            <a:off x="6119895" y="4684700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17"/>
          <p:cNvGrpSpPr/>
          <p:nvPr/>
        </p:nvGrpSpPr>
        <p:grpSpPr>
          <a:xfrm rot="3704533">
            <a:off x="2805896" y="133095"/>
            <a:ext cx="299645" cy="85878"/>
            <a:chOff x="3827225" y="3139400"/>
            <a:chExt cx="298975" cy="88200"/>
          </a:xfrm>
        </p:grpSpPr>
        <p:sp>
          <p:nvSpPr>
            <p:cNvPr id="1096" name="Google Shape;1096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17"/>
          <p:cNvGrpSpPr/>
          <p:nvPr/>
        </p:nvGrpSpPr>
        <p:grpSpPr>
          <a:xfrm>
            <a:off x="990999" y="4899080"/>
            <a:ext cx="403224" cy="410256"/>
            <a:chOff x="1634175" y="4169925"/>
            <a:chExt cx="308275" cy="313675"/>
          </a:xfrm>
        </p:grpSpPr>
        <p:sp>
          <p:nvSpPr>
            <p:cNvPr id="1099" name="Google Shape;1099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17"/>
          <p:cNvGrpSpPr/>
          <p:nvPr/>
        </p:nvGrpSpPr>
        <p:grpSpPr>
          <a:xfrm rot="5891428">
            <a:off x="5648524" y="-259149"/>
            <a:ext cx="562825" cy="572683"/>
            <a:chOff x="1634175" y="4169925"/>
            <a:chExt cx="308275" cy="313675"/>
          </a:xfrm>
        </p:grpSpPr>
        <p:sp>
          <p:nvSpPr>
            <p:cNvPr id="1111" name="Google Shape;1111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" name="Google Shape;1122;p17"/>
          <p:cNvSpPr/>
          <p:nvPr/>
        </p:nvSpPr>
        <p:spPr>
          <a:xfrm rot="9900466">
            <a:off x="247701" y="1366608"/>
            <a:ext cx="249682" cy="200296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3" name="Google Shape;1123;p17"/>
          <p:cNvGrpSpPr/>
          <p:nvPr/>
        </p:nvGrpSpPr>
        <p:grpSpPr>
          <a:xfrm rot="1897205">
            <a:off x="-183151" y="1502845"/>
            <a:ext cx="392563" cy="111938"/>
            <a:chOff x="3827225" y="3139400"/>
            <a:chExt cx="298975" cy="88200"/>
          </a:xfrm>
        </p:grpSpPr>
        <p:sp>
          <p:nvSpPr>
            <p:cNvPr id="1124" name="Google Shape;1124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7"/>
          <p:cNvGrpSpPr/>
          <p:nvPr/>
        </p:nvGrpSpPr>
        <p:grpSpPr>
          <a:xfrm rot="2246241">
            <a:off x="-95325" y="3092593"/>
            <a:ext cx="482474" cy="490925"/>
            <a:chOff x="1634175" y="4169925"/>
            <a:chExt cx="308275" cy="313675"/>
          </a:xfrm>
        </p:grpSpPr>
        <p:sp>
          <p:nvSpPr>
            <p:cNvPr id="1127" name="Google Shape;1127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8" name="Google Shape;1138;p17"/>
          <p:cNvSpPr/>
          <p:nvPr/>
        </p:nvSpPr>
        <p:spPr>
          <a:xfrm rot="5400000">
            <a:off x="3974380" y="172794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7"/>
          <p:cNvSpPr/>
          <p:nvPr/>
        </p:nvSpPr>
        <p:spPr>
          <a:xfrm>
            <a:off x="4863227" y="159112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7"/>
          <p:cNvSpPr/>
          <p:nvPr/>
        </p:nvSpPr>
        <p:spPr>
          <a:xfrm>
            <a:off x="3239564" y="1990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7"/>
          <p:cNvSpPr/>
          <p:nvPr/>
        </p:nvSpPr>
        <p:spPr>
          <a:xfrm>
            <a:off x="1231663" y="1239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7"/>
          <p:cNvSpPr/>
          <p:nvPr/>
        </p:nvSpPr>
        <p:spPr>
          <a:xfrm>
            <a:off x="5813963" y="2001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7"/>
          <p:cNvSpPr/>
          <p:nvPr/>
        </p:nvSpPr>
        <p:spPr>
          <a:xfrm>
            <a:off x="175952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7"/>
          <p:cNvSpPr/>
          <p:nvPr/>
        </p:nvSpPr>
        <p:spPr>
          <a:xfrm>
            <a:off x="305513" y="35782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5" name="Google Shape;1145;p17"/>
          <p:cNvGrpSpPr/>
          <p:nvPr/>
        </p:nvGrpSpPr>
        <p:grpSpPr>
          <a:xfrm>
            <a:off x="1420184" y="-145627"/>
            <a:ext cx="482481" cy="490933"/>
            <a:chOff x="1634175" y="4169925"/>
            <a:chExt cx="308275" cy="313675"/>
          </a:xfrm>
        </p:grpSpPr>
        <p:sp>
          <p:nvSpPr>
            <p:cNvPr id="1146" name="Google Shape;1146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17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1158" name="Google Shape;1158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17"/>
          <p:cNvSpPr/>
          <p:nvPr/>
        </p:nvSpPr>
        <p:spPr>
          <a:xfrm rot="10660333">
            <a:off x="8899794" y="2150405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17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1171" name="Google Shape;1171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17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1176" name="Google Shape;1176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17"/>
          <p:cNvSpPr/>
          <p:nvPr/>
        </p:nvSpPr>
        <p:spPr>
          <a:xfrm>
            <a:off x="8941303" y="294777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17"/>
          <p:cNvGrpSpPr/>
          <p:nvPr/>
        </p:nvGrpSpPr>
        <p:grpSpPr>
          <a:xfrm rot="3704533">
            <a:off x="1554340" y="4994120"/>
            <a:ext cx="299645" cy="85878"/>
            <a:chOff x="3827225" y="3139400"/>
            <a:chExt cx="298975" cy="88200"/>
          </a:xfrm>
        </p:grpSpPr>
        <p:sp>
          <p:nvSpPr>
            <p:cNvPr id="1180" name="Google Shape;1180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17"/>
          <p:cNvGrpSpPr/>
          <p:nvPr/>
        </p:nvGrpSpPr>
        <p:grpSpPr>
          <a:xfrm rot="4880212">
            <a:off x="2975832" y="4715341"/>
            <a:ext cx="562827" cy="572686"/>
            <a:chOff x="1634175" y="4169925"/>
            <a:chExt cx="308275" cy="313675"/>
          </a:xfrm>
        </p:grpSpPr>
        <p:sp>
          <p:nvSpPr>
            <p:cNvPr id="1183" name="Google Shape;1183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7"/>
          <p:cNvGrpSpPr/>
          <p:nvPr/>
        </p:nvGrpSpPr>
        <p:grpSpPr>
          <a:xfrm rot="-6937582">
            <a:off x="3908052" y="4945715"/>
            <a:ext cx="392572" cy="111932"/>
            <a:chOff x="3827225" y="3139400"/>
            <a:chExt cx="298975" cy="88200"/>
          </a:xfrm>
        </p:grpSpPr>
        <p:sp>
          <p:nvSpPr>
            <p:cNvPr id="1195" name="Google Shape;1195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17"/>
          <p:cNvSpPr/>
          <p:nvPr/>
        </p:nvSpPr>
        <p:spPr>
          <a:xfrm rot="10163395">
            <a:off x="4288943" y="4820993"/>
            <a:ext cx="249690" cy="200286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8" name="Google Shape;1198;p17"/>
          <p:cNvGrpSpPr/>
          <p:nvPr/>
        </p:nvGrpSpPr>
        <p:grpSpPr>
          <a:xfrm>
            <a:off x="7897887" y="4839356"/>
            <a:ext cx="248024" cy="243085"/>
            <a:chOff x="7972900" y="1017250"/>
            <a:chExt cx="754791" cy="739760"/>
          </a:xfrm>
        </p:grpSpPr>
        <p:sp>
          <p:nvSpPr>
            <p:cNvPr id="1199" name="Google Shape;1199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17"/>
          <p:cNvSpPr/>
          <p:nvPr/>
        </p:nvSpPr>
        <p:spPr>
          <a:xfrm>
            <a:off x="4605300" y="5002134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17"/>
          <p:cNvSpPr/>
          <p:nvPr/>
        </p:nvSpPr>
        <p:spPr>
          <a:xfrm>
            <a:off x="5273613" y="47928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17"/>
          <p:cNvSpPr/>
          <p:nvPr/>
        </p:nvSpPr>
        <p:spPr>
          <a:xfrm>
            <a:off x="3947387" y="4716108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17"/>
          <p:cNvSpPr/>
          <p:nvPr/>
        </p:nvSpPr>
        <p:spPr>
          <a:xfrm>
            <a:off x="2931787" y="5057820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17"/>
          <p:cNvSpPr/>
          <p:nvPr/>
        </p:nvSpPr>
        <p:spPr>
          <a:xfrm>
            <a:off x="2233712" y="50399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7"/>
          <p:cNvSpPr/>
          <p:nvPr/>
        </p:nvSpPr>
        <p:spPr>
          <a:xfrm>
            <a:off x="8067712" y="45956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17"/>
          <p:cNvSpPr/>
          <p:nvPr/>
        </p:nvSpPr>
        <p:spPr>
          <a:xfrm>
            <a:off x="7632446" y="4845611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7"/>
          <p:cNvSpPr/>
          <p:nvPr/>
        </p:nvSpPr>
        <p:spPr>
          <a:xfrm>
            <a:off x="7381912" y="252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7"/>
          <p:cNvSpPr/>
          <p:nvPr/>
        </p:nvSpPr>
        <p:spPr>
          <a:xfrm>
            <a:off x="3724312" y="252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7"/>
          <p:cNvSpPr/>
          <p:nvPr/>
        </p:nvSpPr>
        <p:spPr>
          <a:xfrm>
            <a:off x="574287" y="3740483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7"/>
          <p:cNvSpPr/>
          <p:nvPr/>
        </p:nvSpPr>
        <p:spPr>
          <a:xfrm>
            <a:off x="1133512" y="328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7"/>
          <p:cNvSpPr/>
          <p:nvPr/>
        </p:nvSpPr>
        <p:spPr>
          <a:xfrm>
            <a:off x="219112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7"/>
          <p:cNvSpPr/>
          <p:nvPr/>
        </p:nvSpPr>
        <p:spPr>
          <a:xfrm>
            <a:off x="8982112" y="1014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6" name="Google Shape;1216;p17"/>
          <p:cNvGrpSpPr/>
          <p:nvPr/>
        </p:nvGrpSpPr>
        <p:grpSpPr>
          <a:xfrm rot="-1984678">
            <a:off x="5077388" y="-41650"/>
            <a:ext cx="457956" cy="130588"/>
            <a:chOff x="3827225" y="3139400"/>
            <a:chExt cx="298975" cy="88200"/>
          </a:xfrm>
        </p:grpSpPr>
        <p:sp>
          <p:nvSpPr>
            <p:cNvPr id="1217" name="Google Shape;1217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17"/>
          <p:cNvSpPr/>
          <p:nvPr/>
        </p:nvSpPr>
        <p:spPr>
          <a:xfrm rot="9651179">
            <a:off x="7310613" y="-73029"/>
            <a:ext cx="249667" cy="200289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7"/>
          <p:cNvSpPr/>
          <p:nvPr/>
        </p:nvSpPr>
        <p:spPr>
          <a:xfrm>
            <a:off x="7135505" y="117017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" name="Google Shape;1221;p17"/>
          <p:cNvGrpSpPr/>
          <p:nvPr/>
        </p:nvGrpSpPr>
        <p:grpSpPr>
          <a:xfrm rot="6972735">
            <a:off x="3705650" y="-19298"/>
            <a:ext cx="299653" cy="85878"/>
            <a:chOff x="3827225" y="3139400"/>
            <a:chExt cx="298975" cy="88200"/>
          </a:xfrm>
        </p:grpSpPr>
        <p:sp>
          <p:nvSpPr>
            <p:cNvPr id="1222" name="Google Shape;1222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17"/>
          <p:cNvSpPr/>
          <p:nvPr/>
        </p:nvSpPr>
        <p:spPr>
          <a:xfrm rot="5400000">
            <a:off x="2917255" y="-49206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5" name="Google Shape;1225;p17"/>
          <p:cNvGrpSpPr/>
          <p:nvPr/>
        </p:nvGrpSpPr>
        <p:grpSpPr>
          <a:xfrm rot="-4995319">
            <a:off x="3250290" y="-176256"/>
            <a:ext cx="399763" cy="406750"/>
            <a:chOff x="1634175" y="4169925"/>
            <a:chExt cx="308275" cy="313675"/>
          </a:xfrm>
        </p:grpSpPr>
        <p:sp>
          <p:nvSpPr>
            <p:cNvPr id="1226" name="Google Shape;1226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17"/>
          <p:cNvSpPr/>
          <p:nvPr/>
        </p:nvSpPr>
        <p:spPr>
          <a:xfrm>
            <a:off x="4181512" y="9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8" name="Google Shape;1238;p17"/>
          <p:cNvGrpSpPr/>
          <p:nvPr/>
        </p:nvGrpSpPr>
        <p:grpSpPr>
          <a:xfrm>
            <a:off x="1995552" y="33604"/>
            <a:ext cx="187566" cy="183830"/>
            <a:chOff x="7972900" y="1017250"/>
            <a:chExt cx="754791" cy="739760"/>
          </a:xfrm>
        </p:grpSpPr>
        <p:sp>
          <p:nvSpPr>
            <p:cNvPr id="1239" name="Google Shape;1239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17"/>
          <p:cNvSpPr/>
          <p:nvPr/>
        </p:nvSpPr>
        <p:spPr>
          <a:xfrm>
            <a:off x="555925" y="-191748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7"/>
          <p:cNvSpPr/>
          <p:nvPr/>
        </p:nvSpPr>
        <p:spPr>
          <a:xfrm>
            <a:off x="142912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7"/>
          <p:cNvSpPr/>
          <p:nvPr/>
        </p:nvSpPr>
        <p:spPr>
          <a:xfrm>
            <a:off x="252013" y="1189148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" name="Google Shape;1246;p17"/>
          <p:cNvGrpSpPr/>
          <p:nvPr/>
        </p:nvGrpSpPr>
        <p:grpSpPr>
          <a:xfrm rot="-1115751">
            <a:off x="-82832" y="3628988"/>
            <a:ext cx="299640" cy="85875"/>
            <a:chOff x="3827225" y="3139400"/>
            <a:chExt cx="298975" cy="88200"/>
          </a:xfrm>
        </p:grpSpPr>
        <p:sp>
          <p:nvSpPr>
            <p:cNvPr id="1247" name="Google Shape;1247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17"/>
          <p:cNvGrpSpPr/>
          <p:nvPr/>
        </p:nvGrpSpPr>
        <p:grpSpPr>
          <a:xfrm>
            <a:off x="223290" y="2853016"/>
            <a:ext cx="187566" cy="183830"/>
            <a:chOff x="7972900" y="1017250"/>
            <a:chExt cx="754791" cy="739760"/>
          </a:xfrm>
        </p:grpSpPr>
        <p:sp>
          <p:nvSpPr>
            <p:cNvPr id="1250" name="Google Shape;1250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17"/>
          <p:cNvSpPr/>
          <p:nvPr/>
        </p:nvSpPr>
        <p:spPr>
          <a:xfrm rot="436213">
            <a:off x="-111709" y="2878645"/>
            <a:ext cx="249670" cy="20030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17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1256" name="Google Shape;1256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" name="Google Shape;1267;p17"/>
          <p:cNvSpPr/>
          <p:nvPr/>
        </p:nvSpPr>
        <p:spPr>
          <a:xfrm rot="10660333">
            <a:off x="8921344" y="479230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7"/>
          <p:cNvSpPr/>
          <p:nvPr/>
        </p:nvSpPr>
        <p:spPr>
          <a:xfrm rot="4276707">
            <a:off x="8801238" y="4444972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7"/>
          <p:cNvSpPr/>
          <p:nvPr/>
        </p:nvSpPr>
        <p:spPr>
          <a:xfrm>
            <a:off x="8905912" y="2004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" name="Google Shape;1270;p17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1271" name="Google Shape;1271;p17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17"/>
          <p:cNvGrpSpPr/>
          <p:nvPr/>
        </p:nvGrpSpPr>
        <p:grpSpPr>
          <a:xfrm flipH="1">
            <a:off x="-320791" y="-8978"/>
            <a:ext cx="995211" cy="1086740"/>
            <a:chOff x="8232500" y="3951225"/>
            <a:chExt cx="1138425" cy="1243125"/>
          </a:xfrm>
        </p:grpSpPr>
        <p:sp>
          <p:nvSpPr>
            <p:cNvPr id="1275" name="Google Shape;1275;p17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17"/>
          <p:cNvGrpSpPr/>
          <p:nvPr/>
        </p:nvGrpSpPr>
        <p:grpSpPr>
          <a:xfrm rot="8307516" flipH="1">
            <a:off x="4360903" y="-424067"/>
            <a:ext cx="870006" cy="950019"/>
            <a:chOff x="8232500" y="3951225"/>
            <a:chExt cx="1138425" cy="1243125"/>
          </a:xfrm>
        </p:grpSpPr>
        <p:sp>
          <p:nvSpPr>
            <p:cNvPr id="1279" name="Google Shape;1279;p17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17"/>
          <p:cNvGrpSpPr/>
          <p:nvPr/>
        </p:nvGrpSpPr>
        <p:grpSpPr>
          <a:xfrm>
            <a:off x="-397318" y="3781107"/>
            <a:ext cx="1174219" cy="1204057"/>
            <a:chOff x="2100225" y="3794250"/>
            <a:chExt cx="924800" cy="948300"/>
          </a:xfrm>
        </p:grpSpPr>
        <p:sp>
          <p:nvSpPr>
            <p:cNvPr id="1283" name="Google Shape;1283;p17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17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1291" name="Google Shape;1291;p17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17"/>
          <p:cNvGrpSpPr/>
          <p:nvPr/>
        </p:nvGrpSpPr>
        <p:grpSpPr>
          <a:xfrm rot="-6937582">
            <a:off x="2618802" y="4981065"/>
            <a:ext cx="392572" cy="111932"/>
            <a:chOff x="3827225" y="3139400"/>
            <a:chExt cx="298975" cy="88200"/>
          </a:xfrm>
        </p:grpSpPr>
        <p:sp>
          <p:nvSpPr>
            <p:cNvPr id="1299" name="Google Shape;1299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17"/>
          <p:cNvSpPr/>
          <p:nvPr/>
        </p:nvSpPr>
        <p:spPr>
          <a:xfrm>
            <a:off x="1768413" y="47928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1030837" y="4896983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3" name="Google Shape;1303;p17"/>
          <p:cNvGrpSpPr/>
          <p:nvPr/>
        </p:nvGrpSpPr>
        <p:grpSpPr>
          <a:xfrm>
            <a:off x="3653112" y="4839356"/>
            <a:ext cx="248024" cy="243085"/>
            <a:chOff x="7972900" y="1017250"/>
            <a:chExt cx="754791" cy="739760"/>
          </a:xfrm>
        </p:grpSpPr>
        <p:sp>
          <p:nvSpPr>
            <p:cNvPr id="1304" name="Google Shape;1304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8" name="Google Shape;1308;p17"/>
          <p:cNvSpPr/>
          <p:nvPr/>
        </p:nvSpPr>
        <p:spPr>
          <a:xfrm>
            <a:off x="3495712" y="4824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135079" y="4846179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2572620" y="4998579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1" name="Google Shape;1311;p17"/>
          <p:cNvGrpSpPr/>
          <p:nvPr/>
        </p:nvGrpSpPr>
        <p:grpSpPr>
          <a:xfrm rot="3704533">
            <a:off x="6136249" y="5052523"/>
            <a:ext cx="299645" cy="85878"/>
            <a:chOff x="3827225" y="3139400"/>
            <a:chExt cx="298975" cy="88200"/>
          </a:xfrm>
        </p:grpSpPr>
        <p:sp>
          <p:nvSpPr>
            <p:cNvPr id="1312" name="Google Shape;1312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17"/>
          <p:cNvGrpSpPr/>
          <p:nvPr/>
        </p:nvGrpSpPr>
        <p:grpSpPr>
          <a:xfrm rot="-4328561">
            <a:off x="6975081" y="4899076"/>
            <a:ext cx="403229" cy="410252"/>
            <a:chOff x="1634175" y="4169925"/>
            <a:chExt cx="308275" cy="313675"/>
          </a:xfrm>
        </p:grpSpPr>
        <p:sp>
          <p:nvSpPr>
            <p:cNvPr id="1315" name="Google Shape;1315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17"/>
          <p:cNvGrpSpPr/>
          <p:nvPr/>
        </p:nvGrpSpPr>
        <p:grpSpPr>
          <a:xfrm>
            <a:off x="5556508" y="4678184"/>
            <a:ext cx="553215" cy="567273"/>
            <a:chOff x="2100225" y="3794250"/>
            <a:chExt cx="924800" cy="948300"/>
          </a:xfrm>
        </p:grpSpPr>
        <p:sp>
          <p:nvSpPr>
            <p:cNvPr id="1327" name="Google Shape;1327;p17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17"/>
          <p:cNvGrpSpPr/>
          <p:nvPr/>
        </p:nvGrpSpPr>
        <p:grpSpPr>
          <a:xfrm>
            <a:off x="6420890" y="4825754"/>
            <a:ext cx="187566" cy="183830"/>
            <a:chOff x="7972900" y="1017250"/>
            <a:chExt cx="754791" cy="739760"/>
          </a:xfrm>
        </p:grpSpPr>
        <p:sp>
          <p:nvSpPr>
            <p:cNvPr id="1335" name="Google Shape;1335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17"/>
          <p:cNvGrpSpPr/>
          <p:nvPr/>
        </p:nvGrpSpPr>
        <p:grpSpPr>
          <a:xfrm rot="-6937582">
            <a:off x="7145915" y="4810903"/>
            <a:ext cx="392572" cy="111932"/>
            <a:chOff x="3827225" y="3139400"/>
            <a:chExt cx="298975" cy="88200"/>
          </a:xfrm>
        </p:grpSpPr>
        <p:sp>
          <p:nvSpPr>
            <p:cNvPr id="1340" name="Google Shape;1340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17"/>
          <p:cNvGrpSpPr/>
          <p:nvPr/>
        </p:nvGrpSpPr>
        <p:grpSpPr>
          <a:xfrm rot="-1984678">
            <a:off x="-161987" y="2482962"/>
            <a:ext cx="457956" cy="130588"/>
            <a:chOff x="3827225" y="3139400"/>
            <a:chExt cx="298975" cy="88200"/>
          </a:xfrm>
        </p:grpSpPr>
        <p:sp>
          <p:nvSpPr>
            <p:cNvPr id="1343" name="Google Shape;1343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5" name="Google Shape;1345;p17"/>
          <p:cNvSpPr/>
          <p:nvPr/>
        </p:nvSpPr>
        <p:spPr>
          <a:xfrm>
            <a:off x="115364" y="27136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17"/>
          <p:cNvGrpSpPr/>
          <p:nvPr/>
        </p:nvGrpSpPr>
        <p:grpSpPr>
          <a:xfrm rot="-5217615">
            <a:off x="-125504" y="1109965"/>
            <a:ext cx="316828" cy="329278"/>
            <a:chOff x="1634175" y="4169925"/>
            <a:chExt cx="308275" cy="313675"/>
          </a:xfrm>
        </p:grpSpPr>
        <p:sp>
          <p:nvSpPr>
            <p:cNvPr id="1347" name="Google Shape;1347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17"/>
          <p:cNvSpPr/>
          <p:nvPr/>
        </p:nvSpPr>
        <p:spPr>
          <a:xfrm rot="1093775">
            <a:off x="-71879" y="1980029"/>
            <a:ext cx="435565" cy="34938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" name="Google Shape;1359;p17"/>
          <p:cNvGrpSpPr/>
          <p:nvPr/>
        </p:nvGrpSpPr>
        <p:grpSpPr>
          <a:xfrm>
            <a:off x="52127" y="1754754"/>
            <a:ext cx="187566" cy="183830"/>
            <a:chOff x="7972900" y="1017250"/>
            <a:chExt cx="754791" cy="739760"/>
          </a:xfrm>
        </p:grpSpPr>
        <p:sp>
          <p:nvSpPr>
            <p:cNvPr id="1360" name="Google Shape;1360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17"/>
          <p:cNvSpPr/>
          <p:nvPr/>
        </p:nvSpPr>
        <p:spPr>
          <a:xfrm>
            <a:off x="244413" y="25068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17"/>
          <p:cNvGrpSpPr/>
          <p:nvPr/>
        </p:nvGrpSpPr>
        <p:grpSpPr>
          <a:xfrm rot="10800000">
            <a:off x="2294521" y="-180304"/>
            <a:ext cx="553215" cy="567273"/>
            <a:chOff x="2100225" y="3794250"/>
            <a:chExt cx="924800" cy="948300"/>
          </a:xfrm>
        </p:grpSpPr>
        <p:sp>
          <p:nvSpPr>
            <p:cNvPr id="1366" name="Google Shape;1366;p17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" name="Google Shape;1373;p17"/>
          <p:cNvSpPr/>
          <p:nvPr/>
        </p:nvSpPr>
        <p:spPr>
          <a:xfrm>
            <a:off x="1791764" y="2752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7"/>
          <p:cNvSpPr/>
          <p:nvPr/>
        </p:nvSpPr>
        <p:spPr>
          <a:xfrm rot="5400000">
            <a:off x="5331817" y="93857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7"/>
          <p:cNvSpPr/>
          <p:nvPr/>
        </p:nvSpPr>
        <p:spPr>
          <a:xfrm>
            <a:off x="6319325" y="-151061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6" name="Google Shape;1376;p17"/>
          <p:cNvGrpSpPr/>
          <p:nvPr/>
        </p:nvGrpSpPr>
        <p:grpSpPr>
          <a:xfrm rot="812820">
            <a:off x="7568204" y="-119904"/>
            <a:ext cx="482463" cy="490915"/>
            <a:chOff x="1634175" y="4169925"/>
            <a:chExt cx="308275" cy="313675"/>
          </a:xfrm>
        </p:grpSpPr>
        <p:sp>
          <p:nvSpPr>
            <p:cNvPr id="1377" name="Google Shape;1377;p17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" name="Google Shape;1388;p17"/>
          <p:cNvGrpSpPr/>
          <p:nvPr/>
        </p:nvGrpSpPr>
        <p:grpSpPr>
          <a:xfrm rot="-2241153">
            <a:off x="6715036" y="43860"/>
            <a:ext cx="392544" cy="111942"/>
            <a:chOff x="3827225" y="3139400"/>
            <a:chExt cx="298975" cy="88200"/>
          </a:xfrm>
        </p:grpSpPr>
        <p:sp>
          <p:nvSpPr>
            <p:cNvPr id="1389" name="Google Shape;1389;p17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17"/>
          <p:cNvGrpSpPr/>
          <p:nvPr/>
        </p:nvGrpSpPr>
        <p:grpSpPr>
          <a:xfrm>
            <a:off x="8877674" y="834668"/>
            <a:ext cx="248024" cy="243085"/>
            <a:chOff x="7972900" y="1017250"/>
            <a:chExt cx="754791" cy="739760"/>
          </a:xfrm>
        </p:grpSpPr>
        <p:sp>
          <p:nvSpPr>
            <p:cNvPr id="1392" name="Google Shape;1392;p17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17"/>
          <p:cNvSpPr/>
          <p:nvPr/>
        </p:nvSpPr>
        <p:spPr>
          <a:xfrm>
            <a:off x="8833079" y="15162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9_1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"/>
          <p:cNvSpPr/>
          <p:nvPr/>
        </p:nvSpPr>
        <p:spPr>
          <a:xfrm flipH="1">
            <a:off x="8600560" y="248027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 flipH="1">
            <a:off x="8682855" y="5988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 flipH="1">
            <a:off x="9160864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 flipH="1">
            <a:off x="8751317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2" name="Google Shape;1402;p18"/>
          <p:cNvGrpSpPr/>
          <p:nvPr/>
        </p:nvGrpSpPr>
        <p:grpSpPr>
          <a:xfrm flipH="1">
            <a:off x="8968765" y="10129"/>
            <a:ext cx="406380" cy="398287"/>
            <a:chOff x="7972900" y="1017250"/>
            <a:chExt cx="754791" cy="739760"/>
          </a:xfrm>
        </p:grpSpPr>
        <p:sp>
          <p:nvSpPr>
            <p:cNvPr id="1403" name="Google Shape;1403;p18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18"/>
          <p:cNvGrpSpPr/>
          <p:nvPr/>
        </p:nvGrpSpPr>
        <p:grpSpPr>
          <a:xfrm rot="1984659" flipH="1">
            <a:off x="8317424" y="4981126"/>
            <a:ext cx="392553" cy="111935"/>
            <a:chOff x="3827225" y="3139400"/>
            <a:chExt cx="298975" cy="88200"/>
          </a:xfrm>
        </p:grpSpPr>
        <p:sp>
          <p:nvSpPr>
            <p:cNvPr id="1408" name="Google Shape;1408;p18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0" name="Google Shape;1410;p18"/>
          <p:cNvSpPr/>
          <p:nvPr/>
        </p:nvSpPr>
        <p:spPr>
          <a:xfrm rot="-5400000" flipH="1">
            <a:off x="9100971" y="1146182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18"/>
          <p:cNvGrpSpPr/>
          <p:nvPr/>
        </p:nvGrpSpPr>
        <p:grpSpPr>
          <a:xfrm rot="1984659" flipH="1">
            <a:off x="8953350" y="3669260"/>
            <a:ext cx="392553" cy="111935"/>
            <a:chOff x="3827225" y="3139400"/>
            <a:chExt cx="298975" cy="88200"/>
          </a:xfrm>
        </p:grpSpPr>
        <p:sp>
          <p:nvSpPr>
            <p:cNvPr id="1412" name="Google Shape;1412;p18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18"/>
          <p:cNvGrpSpPr/>
          <p:nvPr/>
        </p:nvGrpSpPr>
        <p:grpSpPr>
          <a:xfrm flipH="1">
            <a:off x="8851665" y="1943536"/>
            <a:ext cx="482481" cy="490933"/>
            <a:chOff x="1634175" y="4169925"/>
            <a:chExt cx="308275" cy="313675"/>
          </a:xfrm>
        </p:grpSpPr>
        <p:sp>
          <p:nvSpPr>
            <p:cNvPr id="1415" name="Google Shape;1415;p18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18"/>
          <p:cNvSpPr/>
          <p:nvPr/>
        </p:nvSpPr>
        <p:spPr>
          <a:xfrm flipH="1">
            <a:off x="8972626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 flipH="1">
            <a:off x="8916405" y="3329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 flipH="1">
            <a:off x="9194907" y="3300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 flipH="1">
            <a:off x="8966307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 flipH="1">
            <a:off x="9042507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 flipH="1">
            <a:off x="8966307" y="109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18"/>
          <p:cNvGrpSpPr/>
          <p:nvPr/>
        </p:nvGrpSpPr>
        <p:grpSpPr>
          <a:xfrm rot="-2923779" flipH="1">
            <a:off x="9056223" y="1831492"/>
            <a:ext cx="299649" cy="85879"/>
            <a:chOff x="3827225" y="3139400"/>
            <a:chExt cx="298975" cy="88200"/>
          </a:xfrm>
        </p:grpSpPr>
        <p:sp>
          <p:nvSpPr>
            <p:cNvPr id="1433" name="Google Shape;1433;p18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18"/>
          <p:cNvGrpSpPr/>
          <p:nvPr/>
        </p:nvGrpSpPr>
        <p:grpSpPr>
          <a:xfrm flipH="1">
            <a:off x="8759374" y="2703079"/>
            <a:ext cx="187566" cy="183830"/>
            <a:chOff x="7972900" y="1017250"/>
            <a:chExt cx="754791" cy="739760"/>
          </a:xfrm>
        </p:grpSpPr>
        <p:sp>
          <p:nvSpPr>
            <p:cNvPr id="1436" name="Google Shape;1436;p18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8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8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0" name="Google Shape;1440;p18"/>
          <p:cNvSpPr/>
          <p:nvPr/>
        </p:nvSpPr>
        <p:spPr>
          <a:xfrm rot="-5400000" flipH="1">
            <a:off x="8944446" y="2943844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1" name="Google Shape;1441;p18"/>
          <p:cNvGrpSpPr/>
          <p:nvPr/>
        </p:nvGrpSpPr>
        <p:grpSpPr>
          <a:xfrm>
            <a:off x="8682847" y="598847"/>
            <a:ext cx="995211" cy="1086740"/>
            <a:chOff x="8232500" y="3951225"/>
            <a:chExt cx="1138425" cy="1243125"/>
          </a:xfrm>
        </p:grpSpPr>
        <p:sp>
          <p:nvSpPr>
            <p:cNvPr id="1442" name="Google Shape;1442;p18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18"/>
          <p:cNvGrpSpPr/>
          <p:nvPr/>
        </p:nvGrpSpPr>
        <p:grpSpPr>
          <a:xfrm flipH="1">
            <a:off x="8591242" y="4035525"/>
            <a:ext cx="924800" cy="948300"/>
            <a:chOff x="2100225" y="3794250"/>
            <a:chExt cx="924800" cy="948300"/>
          </a:xfrm>
        </p:grpSpPr>
        <p:sp>
          <p:nvSpPr>
            <p:cNvPr id="1446" name="Google Shape;1446;p18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8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8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18"/>
          <p:cNvSpPr/>
          <p:nvPr/>
        </p:nvSpPr>
        <p:spPr>
          <a:xfrm flipH="1">
            <a:off x="-7827" y="4642252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flipH="1">
            <a:off x="-88545" y="3095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flipH="1">
            <a:off x="321664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flipH="1">
            <a:off x="-87883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7" name="Google Shape;1457;p18"/>
          <p:cNvGrpSpPr/>
          <p:nvPr/>
        </p:nvGrpSpPr>
        <p:grpSpPr>
          <a:xfrm flipH="1">
            <a:off x="50515" y="3993504"/>
            <a:ext cx="406380" cy="398287"/>
            <a:chOff x="7972900" y="1017250"/>
            <a:chExt cx="754791" cy="739760"/>
          </a:xfrm>
        </p:grpSpPr>
        <p:sp>
          <p:nvSpPr>
            <p:cNvPr id="1458" name="Google Shape;1458;p18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18"/>
          <p:cNvGrpSpPr/>
          <p:nvPr/>
        </p:nvGrpSpPr>
        <p:grpSpPr>
          <a:xfrm rot="1984659" flipH="1">
            <a:off x="-521776" y="4981126"/>
            <a:ext cx="392553" cy="111935"/>
            <a:chOff x="3827225" y="3139400"/>
            <a:chExt cx="298975" cy="88200"/>
          </a:xfrm>
        </p:grpSpPr>
        <p:sp>
          <p:nvSpPr>
            <p:cNvPr id="1463" name="Google Shape;1463;p18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5" name="Google Shape;1465;p18"/>
          <p:cNvSpPr/>
          <p:nvPr/>
        </p:nvSpPr>
        <p:spPr>
          <a:xfrm rot="-5400000" flipH="1">
            <a:off x="261771" y="1146182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" name="Google Shape;1466;p18"/>
          <p:cNvGrpSpPr/>
          <p:nvPr/>
        </p:nvGrpSpPr>
        <p:grpSpPr>
          <a:xfrm rot="1984659" flipH="1">
            <a:off x="136487" y="1689510"/>
            <a:ext cx="392553" cy="111935"/>
            <a:chOff x="3827225" y="3139400"/>
            <a:chExt cx="298975" cy="88200"/>
          </a:xfrm>
        </p:grpSpPr>
        <p:sp>
          <p:nvSpPr>
            <p:cNvPr id="1467" name="Google Shape;1467;p18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18"/>
          <p:cNvGrpSpPr/>
          <p:nvPr/>
        </p:nvGrpSpPr>
        <p:grpSpPr>
          <a:xfrm flipH="1">
            <a:off x="12465" y="1943536"/>
            <a:ext cx="482481" cy="490933"/>
            <a:chOff x="1634175" y="4169925"/>
            <a:chExt cx="308275" cy="313675"/>
          </a:xfrm>
        </p:grpSpPr>
        <p:sp>
          <p:nvSpPr>
            <p:cNvPr id="1470" name="Google Shape;1470;p18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1" name="Google Shape;1481;p18"/>
          <p:cNvSpPr/>
          <p:nvPr/>
        </p:nvSpPr>
        <p:spPr>
          <a:xfrm flipH="1">
            <a:off x="133426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flipH="1">
            <a:off x="77205" y="3329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flipH="1">
            <a:off x="355707" y="3300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flipH="1">
            <a:off x="127107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flipH="1">
            <a:off x="203307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flipH="1">
            <a:off x="127107" y="109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7" name="Google Shape;1487;p18"/>
          <p:cNvGrpSpPr/>
          <p:nvPr/>
        </p:nvGrpSpPr>
        <p:grpSpPr>
          <a:xfrm rot="-2923779" flipH="1">
            <a:off x="136510" y="3564617"/>
            <a:ext cx="299649" cy="85879"/>
            <a:chOff x="3827225" y="3139400"/>
            <a:chExt cx="298975" cy="88200"/>
          </a:xfrm>
        </p:grpSpPr>
        <p:sp>
          <p:nvSpPr>
            <p:cNvPr id="1488" name="Google Shape;1488;p18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18"/>
          <p:cNvGrpSpPr/>
          <p:nvPr/>
        </p:nvGrpSpPr>
        <p:grpSpPr>
          <a:xfrm flipH="1">
            <a:off x="-16101" y="2514216"/>
            <a:ext cx="187566" cy="183830"/>
            <a:chOff x="7972900" y="1017250"/>
            <a:chExt cx="754791" cy="739760"/>
          </a:xfrm>
        </p:grpSpPr>
        <p:sp>
          <p:nvSpPr>
            <p:cNvPr id="1491" name="Google Shape;1491;p18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18"/>
          <p:cNvGrpSpPr/>
          <p:nvPr/>
        </p:nvGrpSpPr>
        <p:grpSpPr>
          <a:xfrm flipH="1">
            <a:off x="-241053" y="2704997"/>
            <a:ext cx="995211" cy="1086740"/>
            <a:chOff x="8232500" y="3951225"/>
            <a:chExt cx="1138425" cy="1243125"/>
          </a:xfrm>
        </p:grpSpPr>
        <p:sp>
          <p:nvSpPr>
            <p:cNvPr id="1496" name="Google Shape;1496;p18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18"/>
          <p:cNvGrpSpPr/>
          <p:nvPr/>
        </p:nvGrpSpPr>
        <p:grpSpPr>
          <a:xfrm>
            <a:off x="-121345" y="28425"/>
            <a:ext cx="924800" cy="948300"/>
            <a:chOff x="2100225" y="3794250"/>
            <a:chExt cx="924800" cy="948300"/>
          </a:xfrm>
        </p:grpSpPr>
        <p:sp>
          <p:nvSpPr>
            <p:cNvPr id="1500" name="Google Shape;1500;p18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7" name="Google Shape;1507;p18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9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526850" y="1858700"/>
            <a:ext cx="1444800" cy="161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2020649" y="2540048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020650" y="3180766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81050" y="1152475"/>
            <a:ext cx="7581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4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22" name="Google Shape;22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4"/>
          <p:cNvSpPr/>
          <p:nvPr/>
        </p:nvSpPr>
        <p:spPr>
          <a:xfrm>
            <a:off x="-28000" y="4642252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147427" y="488622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382867" y="3095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283351" y="4869034"/>
            <a:ext cx="134063" cy="104216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2286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353563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8941312" y="476269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583305" y="193217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596732" y="5043608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 rot="-1984678">
            <a:off x="858576" y="110750"/>
            <a:ext cx="457956" cy="130588"/>
            <a:chOff x="3827225" y="3139400"/>
            <a:chExt cx="298975" cy="88200"/>
          </a:xfrm>
        </p:grpSpPr>
        <p:sp>
          <p:nvSpPr>
            <p:cNvPr id="36" name="Google Shape;36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39" name="Google Shape;39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4"/>
          <p:cNvSpPr/>
          <p:nvPr/>
        </p:nvSpPr>
        <p:spPr>
          <a:xfrm rot="5400000">
            <a:off x="8154970" y="175975"/>
            <a:ext cx="291271" cy="23365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7709962" y="4915518"/>
            <a:ext cx="248024" cy="243085"/>
            <a:chOff x="7972900" y="1017250"/>
            <a:chExt cx="754791" cy="739760"/>
          </a:xfrm>
        </p:grpSpPr>
        <p:sp>
          <p:nvSpPr>
            <p:cNvPr id="45" name="Google Shape;45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50" name="Google Shape;50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4"/>
          <p:cNvSpPr/>
          <p:nvPr/>
        </p:nvSpPr>
        <p:spPr>
          <a:xfrm rot="4276707">
            <a:off x="7124838" y="4978372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 rot="5400000">
            <a:off x="2848030" y="4901544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 rot="-1984659">
            <a:off x="6572202" y="4945722"/>
            <a:ext cx="392553" cy="111935"/>
            <a:chOff x="3827225" y="3139400"/>
            <a:chExt cx="298975" cy="88200"/>
          </a:xfrm>
        </p:grpSpPr>
        <p:sp>
          <p:nvSpPr>
            <p:cNvPr id="55" name="Google Shape;55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2483740" y="4986604"/>
            <a:ext cx="187566" cy="183830"/>
            <a:chOff x="7972900" y="1017250"/>
            <a:chExt cx="754791" cy="739760"/>
          </a:xfrm>
        </p:grpSpPr>
        <p:sp>
          <p:nvSpPr>
            <p:cNvPr id="58" name="Google Shape;58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4"/>
          <p:cNvSpPr/>
          <p:nvPr/>
        </p:nvSpPr>
        <p:spPr>
          <a:xfrm>
            <a:off x="6077611" y="5026410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 rot="3704533">
            <a:off x="3279878" y="133095"/>
            <a:ext cx="299645" cy="85878"/>
            <a:chOff x="3827225" y="3139400"/>
            <a:chExt cx="298975" cy="88200"/>
          </a:xfrm>
        </p:grpSpPr>
        <p:sp>
          <p:nvSpPr>
            <p:cNvPr id="64" name="Google Shape;64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4"/>
          <p:cNvGrpSpPr/>
          <p:nvPr/>
        </p:nvGrpSpPr>
        <p:grpSpPr>
          <a:xfrm>
            <a:off x="1417299" y="4899080"/>
            <a:ext cx="403224" cy="410256"/>
            <a:chOff x="1634175" y="4169925"/>
            <a:chExt cx="308275" cy="313675"/>
          </a:xfrm>
        </p:grpSpPr>
        <p:sp>
          <p:nvSpPr>
            <p:cNvPr id="67" name="Google Shape;67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 rot="4880212">
            <a:off x="7469069" y="-106834"/>
            <a:ext cx="562827" cy="572686"/>
            <a:chOff x="1634175" y="4169925"/>
            <a:chExt cx="308275" cy="313675"/>
          </a:xfrm>
        </p:grpSpPr>
        <p:sp>
          <p:nvSpPr>
            <p:cNvPr id="79" name="Google Shape;79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4"/>
          <p:cNvSpPr/>
          <p:nvPr/>
        </p:nvSpPr>
        <p:spPr>
          <a:xfrm rot="5400000">
            <a:off x="-111708" y="1146182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 rot="-1984659">
            <a:off x="-129298" y="1689510"/>
            <a:ext cx="392553" cy="111935"/>
            <a:chOff x="3827225" y="3139400"/>
            <a:chExt cx="298975" cy="88200"/>
          </a:xfrm>
        </p:grpSpPr>
        <p:sp>
          <p:nvSpPr>
            <p:cNvPr id="92" name="Google Shape;92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>
            <a:off x="-95204" y="1943536"/>
            <a:ext cx="482481" cy="490933"/>
            <a:chOff x="1634175" y="4169925"/>
            <a:chExt cx="308275" cy="313675"/>
          </a:xfrm>
        </p:grpSpPr>
        <p:sp>
          <p:nvSpPr>
            <p:cNvPr id="95" name="Google Shape;95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4"/>
          <p:cNvSpPr/>
          <p:nvPr/>
        </p:nvSpPr>
        <p:spPr>
          <a:xfrm rot="5400000">
            <a:off x="4392192" y="3169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4863227" y="159112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3010964" y="1990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1460263" y="1239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5813963" y="2001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175952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188475" y="3329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4"/>
          <p:cNvGrpSpPr/>
          <p:nvPr/>
        </p:nvGrpSpPr>
        <p:grpSpPr>
          <a:xfrm>
            <a:off x="1756609" y="-145627"/>
            <a:ext cx="482481" cy="490933"/>
            <a:chOff x="1634175" y="4169925"/>
            <a:chExt cx="308275" cy="313675"/>
          </a:xfrm>
        </p:grpSpPr>
        <p:sp>
          <p:nvSpPr>
            <p:cNvPr id="114" name="Google Shape;114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126" name="Google Shape;126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4"/>
          <p:cNvSpPr/>
          <p:nvPr/>
        </p:nvSpPr>
        <p:spPr>
          <a:xfrm rot="10660333">
            <a:off x="8899794" y="2150405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139" name="Google Shape;139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144" name="Google Shape;144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8941303" y="294777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 rot="3704533">
            <a:off x="1936265" y="4994120"/>
            <a:ext cx="299645" cy="85878"/>
            <a:chOff x="3827225" y="3139400"/>
            <a:chExt cx="298975" cy="88200"/>
          </a:xfrm>
        </p:grpSpPr>
        <p:sp>
          <p:nvSpPr>
            <p:cNvPr id="148" name="Google Shape;148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4"/>
          <p:cNvGrpSpPr/>
          <p:nvPr/>
        </p:nvGrpSpPr>
        <p:grpSpPr>
          <a:xfrm rot="4880212">
            <a:off x="3318507" y="4715341"/>
            <a:ext cx="562827" cy="572686"/>
            <a:chOff x="1634175" y="4169925"/>
            <a:chExt cx="308275" cy="313675"/>
          </a:xfrm>
        </p:grpSpPr>
        <p:sp>
          <p:nvSpPr>
            <p:cNvPr id="151" name="Google Shape;151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6937582">
            <a:off x="4120977" y="5000703"/>
            <a:ext cx="392572" cy="111932"/>
            <a:chOff x="3827225" y="3139400"/>
            <a:chExt cx="298975" cy="88200"/>
          </a:xfrm>
        </p:grpSpPr>
        <p:sp>
          <p:nvSpPr>
            <p:cNvPr id="163" name="Google Shape;163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4"/>
          <p:cNvSpPr/>
          <p:nvPr/>
        </p:nvSpPr>
        <p:spPr>
          <a:xfrm rot="10163395">
            <a:off x="5846281" y="4820993"/>
            <a:ext cx="249690" cy="200286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4"/>
          <p:cNvGrpSpPr/>
          <p:nvPr/>
        </p:nvGrpSpPr>
        <p:grpSpPr>
          <a:xfrm>
            <a:off x="4899387" y="4915556"/>
            <a:ext cx="248024" cy="243085"/>
            <a:chOff x="7972900" y="1017250"/>
            <a:chExt cx="754791" cy="739760"/>
          </a:xfrm>
        </p:grpSpPr>
        <p:sp>
          <p:nvSpPr>
            <p:cNvPr id="167" name="Google Shape;167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4"/>
          <p:cNvSpPr/>
          <p:nvPr/>
        </p:nvSpPr>
        <p:spPr>
          <a:xfrm>
            <a:off x="4526814" y="48862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5273613" y="48690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3876712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2809912" y="5052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"/>
          <p:cNvSpPr/>
          <p:nvPr/>
        </p:nvSpPr>
        <p:spPr>
          <a:xfrm>
            <a:off x="2276512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7381912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6467512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7381912" y="252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>
            <a:off x="3724312" y="252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>
            <a:off x="-9488" y="3300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1133512" y="328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219112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8982112" y="1014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4"/>
          <p:cNvGrpSpPr/>
          <p:nvPr/>
        </p:nvGrpSpPr>
        <p:grpSpPr>
          <a:xfrm rot="-1984678">
            <a:off x="6192576" y="-41650"/>
            <a:ext cx="457956" cy="130588"/>
            <a:chOff x="3827225" y="3139400"/>
            <a:chExt cx="298975" cy="88200"/>
          </a:xfrm>
        </p:grpSpPr>
        <p:sp>
          <p:nvSpPr>
            <p:cNvPr id="185" name="Google Shape;185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4"/>
          <p:cNvSpPr/>
          <p:nvPr/>
        </p:nvSpPr>
        <p:spPr>
          <a:xfrm rot="9651179">
            <a:off x="6678200" y="3171"/>
            <a:ext cx="249667" cy="200289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7135505" y="117017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 rot="3704533">
            <a:off x="4956278" y="56895"/>
            <a:ext cx="299645" cy="85878"/>
            <a:chOff x="3827225" y="3139400"/>
            <a:chExt cx="298975" cy="88200"/>
          </a:xfrm>
        </p:grpSpPr>
        <p:sp>
          <p:nvSpPr>
            <p:cNvPr id="190" name="Google Shape;190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4"/>
          <p:cNvSpPr/>
          <p:nvPr/>
        </p:nvSpPr>
        <p:spPr>
          <a:xfrm rot="5400000">
            <a:off x="2639592" y="-73031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4"/>
          <p:cNvGrpSpPr/>
          <p:nvPr/>
        </p:nvGrpSpPr>
        <p:grpSpPr>
          <a:xfrm rot="-4995319">
            <a:off x="3666515" y="-176256"/>
            <a:ext cx="399763" cy="406750"/>
            <a:chOff x="1634175" y="4169925"/>
            <a:chExt cx="308275" cy="313675"/>
          </a:xfrm>
        </p:grpSpPr>
        <p:sp>
          <p:nvSpPr>
            <p:cNvPr id="194" name="Google Shape;194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4"/>
          <p:cNvSpPr/>
          <p:nvPr/>
        </p:nvSpPr>
        <p:spPr>
          <a:xfrm>
            <a:off x="4181512" y="9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331340" y="33604"/>
            <a:ext cx="187566" cy="183830"/>
            <a:chOff x="7972900" y="1017250"/>
            <a:chExt cx="754791" cy="739760"/>
          </a:xfrm>
        </p:grpSpPr>
        <p:sp>
          <p:nvSpPr>
            <p:cNvPr id="207" name="Google Shape;207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4"/>
          <p:cNvSpPr/>
          <p:nvPr/>
        </p:nvSpPr>
        <p:spPr>
          <a:xfrm>
            <a:off x="555925" y="-191748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142912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219112" y="109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4"/>
          <p:cNvGrpSpPr/>
          <p:nvPr/>
        </p:nvGrpSpPr>
        <p:grpSpPr>
          <a:xfrm rot="2923779">
            <a:off x="-36417" y="3564617"/>
            <a:ext cx="299649" cy="85879"/>
            <a:chOff x="3827225" y="3139400"/>
            <a:chExt cx="298975" cy="88200"/>
          </a:xfrm>
        </p:grpSpPr>
        <p:sp>
          <p:nvSpPr>
            <p:cNvPr id="215" name="Google Shape;215;p4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228277" y="2514216"/>
            <a:ext cx="187566" cy="183830"/>
            <a:chOff x="7972900" y="1017250"/>
            <a:chExt cx="754791" cy="739760"/>
          </a:xfrm>
        </p:grpSpPr>
        <p:sp>
          <p:nvSpPr>
            <p:cNvPr id="218" name="Google Shape;218;p4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4"/>
          <p:cNvSpPr/>
          <p:nvPr/>
        </p:nvSpPr>
        <p:spPr>
          <a:xfrm rot="5400000">
            <a:off x="44817" y="2943844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4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224" name="Google Shape;224;p4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4"/>
          <p:cNvSpPr/>
          <p:nvPr/>
        </p:nvSpPr>
        <p:spPr>
          <a:xfrm rot="10660333">
            <a:off x="8975994" y="626405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 rot="4276707">
            <a:off x="8801238" y="4444972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"/>
          <p:cNvSpPr/>
          <p:nvPr/>
        </p:nvSpPr>
        <p:spPr>
          <a:xfrm>
            <a:off x="8905912" y="2004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4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239" name="Google Shape;239;p4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4"/>
          <p:cNvGrpSpPr/>
          <p:nvPr/>
        </p:nvGrpSpPr>
        <p:grpSpPr>
          <a:xfrm flipH="1">
            <a:off x="-430616" y="2704997"/>
            <a:ext cx="995211" cy="1086740"/>
            <a:chOff x="8232500" y="3951225"/>
            <a:chExt cx="1138425" cy="1243125"/>
          </a:xfrm>
        </p:grpSpPr>
        <p:sp>
          <p:nvSpPr>
            <p:cNvPr id="243" name="Google Shape;243;p4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 rot="8307516" flipH="1">
            <a:off x="5498378" y="-424067"/>
            <a:ext cx="870006" cy="950019"/>
            <a:chOff x="8232500" y="3951225"/>
            <a:chExt cx="1138425" cy="1243125"/>
          </a:xfrm>
        </p:grpSpPr>
        <p:sp>
          <p:nvSpPr>
            <p:cNvPr id="247" name="Google Shape;247;p4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-251312" y="28425"/>
            <a:ext cx="924800" cy="948300"/>
            <a:chOff x="2100225" y="3794250"/>
            <a:chExt cx="924800" cy="948300"/>
          </a:xfrm>
        </p:grpSpPr>
        <p:sp>
          <p:nvSpPr>
            <p:cNvPr id="251" name="Google Shape;251;p4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4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259" name="Google Shape;259;p4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5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"/>
          <p:cNvSpPr txBox="1">
            <a:spLocks noGrp="1"/>
          </p:cNvSpPr>
          <p:nvPr>
            <p:ph type="subTitle" idx="1"/>
          </p:nvPr>
        </p:nvSpPr>
        <p:spPr>
          <a:xfrm>
            <a:off x="1434200" y="2598447"/>
            <a:ext cx="2674200" cy="18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2"/>
          </p:nvPr>
        </p:nvSpPr>
        <p:spPr>
          <a:xfrm>
            <a:off x="5078150" y="2598447"/>
            <a:ext cx="2576100" cy="18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3"/>
          </p:nvPr>
        </p:nvSpPr>
        <p:spPr>
          <a:xfrm>
            <a:off x="1434200" y="2054225"/>
            <a:ext cx="26742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4"/>
          </p:nvPr>
        </p:nvSpPr>
        <p:spPr>
          <a:xfrm>
            <a:off x="5078150" y="2054225"/>
            <a:ext cx="25761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ldNum" idx="5"/>
          </p:nvPr>
        </p:nvSpPr>
        <p:spPr>
          <a:xfrm flipH="1">
            <a:off x="72425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5"/>
          <p:cNvSpPr/>
          <p:nvPr/>
        </p:nvSpPr>
        <p:spPr>
          <a:xfrm flipH="1">
            <a:off x="8686013" y="4642252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/>
          <p:nvPr/>
        </p:nvSpPr>
        <p:spPr>
          <a:xfrm flipH="1">
            <a:off x="7627192" y="488622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"/>
          <p:cNvSpPr/>
          <p:nvPr/>
        </p:nvSpPr>
        <p:spPr>
          <a:xfrm flipH="1">
            <a:off x="676169" y="4869034"/>
            <a:ext cx="134063" cy="104216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"/>
          <p:cNvSpPr/>
          <p:nvPr/>
        </p:nvSpPr>
        <p:spPr>
          <a:xfrm>
            <a:off x="1135589" y="46422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"/>
          <p:cNvSpPr/>
          <p:nvPr/>
        </p:nvSpPr>
        <p:spPr>
          <a:xfrm flipH="1">
            <a:off x="8682158" y="49859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"/>
          <p:cNvSpPr/>
          <p:nvPr/>
        </p:nvSpPr>
        <p:spPr>
          <a:xfrm flipH="1">
            <a:off x="138107" y="476269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"/>
          <p:cNvSpPr/>
          <p:nvPr/>
        </p:nvSpPr>
        <p:spPr>
          <a:xfrm flipH="1">
            <a:off x="3406486" y="5043608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5"/>
          <p:cNvGrpSpPr/>
          <p:nvPr/>
        </p:nvGrpSpPr>
        <p:grpSpPr>
          <a:xfrm flipH="1">
            <a:off x="1135597" y="4915518"/>
            <a:ext cx="248024" cy="243085"/>
            <a:chOff x="7972900" y="1017250"/>
            <a:chExt cx="754791" cy="739760"/>
          </a:xfrm>
        </p:grpSpPr>
        <p:sp>
          <p:nvSpPr>
            <p:cNvPr id="282" name="Google Shape;282;p5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5"/>
          <p:cNvGrpSpPr/>
          <p:nvPr/>
        </p:nvGrpSpPr>
        <p:grpSpPr>
          <a:xfrm rot="1984659" flipH="1">
            <a:off x="8172064" y="4981126"/>
            <a:ext cx="392553" cy="111935"/>
            <a:chOff x="3827225" y="3139400"/>
            <a:chExt cx="298975" cy="88200"/>
          </a:xfrm>
        </p:grpSpPr>
        <p:sp>
          <p:nvSpPr>
            <p:cNvPr id="287" name="Google Shape;287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5"/>
          <p:cNvSpPr/>
          <p:nvPr/>
        </p:nvSpPr>
        <p:spPr>
          <a:xfrm rot="-4276707" flipH="1">
            <a:off x="1719062" y="4978372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5"/>
          <p:cNvSpPr/>
          <p:nvPr/>
        </p:nvSpPr>
        <p:spPr>
          <a:xfrm rot="-5400000" flipH="1">
            <a:off x="5995875" y="4901544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5"/>
          <p:cNvGrpSpPr/>
          <p:nvPr/>
        </p:nvGrpSpPr>
        <p:grpSpPr>
          <a:xfrm rot="1984659" flipH="1">
            <a:off x="2128828" y="4945722"/>
            <a:ext cx="392553" cy="111935"/>
            <a:chOff x="3827225" y="3139400"/>
            <a:chExt cx="298975" cy="88200"/>
          </a:xfrm>
        </p:grpSpPr>
        <p:sp>
          <p:nvSpPr>
            <p:cNvPr id="292" name="Google Shape;292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5"/>
          <p:cNvGrpSpPr/>
          <p:nvPr/>
        </p:nvGrpSpPr>
        <p:grpSpPr>
          <a:xfrm flipH="1">
            <a:off x="6422278" y="4986604"/>
            <a:ext cx="187566" cy="183830"/>
            <a:chOff x="7972900" y="1017250"/>
            <a:chExt cx="754791" cy="739760"/>
          </a:xfrm>
        </p:grpSpPr>
        <p:sp>
          <p:nvSpPr>
            <p:cNvPr id="295" name="Google Shape;295;p5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5"/>
          <p:cNvSpPr/>
          <p:nvPr/>
        </p:nvSpPr>
        <p:spPr>
          <a:xfrm flipH="1">
            <a:off x="2881909" y="5026410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5"/>
          <p:cNvGrpSpPr/>
          <p:nvPr/>
        </p:nvGrpSpPr>
        <p:grpSpPr>
          <a:xfrm flipH="1">
            <a:off x="7273061" y="4899080"/>
            <a:ext cx="403224" cy="410256"/>
            <a:chOff x="1634175" y="4169925"/>
            <a:chExt cx="308275" cy="313675"/>
          </a:xfrm>
        </p:grpSpPr>
        <p:sp>
          <p:nvSpPr>
            <p:cNvPr id="301" name="Google Shape;301;p5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5"/>
          <p:cNvGrpSpPr/>
          <p:nvPr/>
        </p:nvGrpSpPr>
        <p:grpSpPr>
          <a:xfrm rot="-3704533" flipH="1">
            <a:off x="6857673" y="4994120"/>
            <a:ext cx="299645" cy="85878"/>
            <a:chOff x="3827225" y="3139400"/>
            <a:chExt cx="298975" cy="88200"/>
          </a:xfrm>
        </p:grpSpPr>
        <p:sp>
          <p:nvSpPr>
            <p:cNvPr id="313" name="Google Shape;313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5"/>
          <p:cNvGrpSpPr/>
          <p:nvPr/>
        </p:nvGrpSpPr>
        <p:grpSpPr>
          <a:xfrm rot="-4880212" flipH="1">
            <a:off x="5212250" y="4715341"/>
            <a:ext cx="562827" cy="572686"/>
            <a:chOff x="1634175" y="4169925"/>
            <a:chExt cx="308275" cy="313675"/>
          </a:xfrm>
        </p:grpSpPr>
        <p:sp>
          <p:nvSpPr>
            <p:cNvPr id="316" name="Google Shape;316;p5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5"/>
          <p:cNvGrpSpPr/>
          <p:nvPr/>
        </p:nvGrpSpPr>
        <p:grpSpPr>
          <a:xfrm rot="6937582" flipH="1">
            <a:off x="4580033" y="5000703"/>
            <a:ext cx="392572" cy="111932"/>
            <a:chOff x="3827225" y="3139400"/>
            <a:chExt cx="298975" cy="88200"/>
          </a:xfrm>
        </p:grpSpPr>
        <p:sp>
          <p:nvSpPr>
            <p:cNvPr id="328" name="Google Shape;328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5"/>
          <p:cNvSpPr/>
          <p:nvPr/>
        </p:nvSpPr>
        <p:spPr>
          <a:xfrm rot="-10163395" flipH="1">
            <a:off x="2997613" y="4820993"/>
            <a:ext cx="249690" cy="200286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5"/>
          <p:cNvGrpSpPr/>
          <p:nvPr/>
        </p:nvGrpSpPr>
        <p:grpSpPr>
          <a:xfrm flipH="1">
            <a:off x="3946172" y="4915556"/>
            <a:ext cx="248024" cy="243085"/>
            <a:chOff x="7972900" y="1017250"/>
            <a:chExt cx="754791" cy="739760"/>
          </a:xfrm>
        </p:grpSpPr>
        <p:sp>
          <p:nvSpPr>
            <p:cNvPr id="332" name="Google Shape;332;p5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5"/>
          <p:cNvSpPr/>
          <p:nvPr/>
        </p:nvSpPr>
        <p:spPr>
          <a:xfrm flipH="1">
            <a:off x="4476404" y="48862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"/>
          <p:cNvSpPr/>
          <p:nvPr/>
        </p:nvSpPr>
        <p:spPr>
          <a:xfrm flipH="1">
            <a:off x="3685908" y="48690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"/>
          <p:cNvSpPr/>
          <p:nvPr/>
        </p:nvSpPr>
        <p:spPr>
          <a:xfrm flipH="1">
            <a:off x="5163348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"/>
          <p:cNvSpPr/>
          <p:nvPr/>
        </p:nvSpPr>
        <p:spPr>
          <a:xfrm>
            <a:off x="2752625" y="4981633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"/>
          <p:cNvSpPr/>
          <p:nvPr/>
        </p:nvSpPr>
        <p:spPr>
          <a:xfrm flipH="1">
            <a:off x="6763548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"/>
          <p:cNvSpPr/>
          <p:nvPr/>
        </p:nvSpPr>
        <p:spPr>
          <a:xfrm flipH="1">
            <a:off x="1658148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"/>
          <p:cNvSpPr/>
          <p:nvPr/>
        </p:nvSpPr>
        <p:spPr>
          <a:xfrm flipH="1">
            <a:off x="2572548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 rot="-4276707" flipH="1">
            <a:off x="118862" y="4368772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 flipH="1">
            <a:off x="22413" y="4297197"/>
            <a:ext cx="995211" cy="1086740"/>
            <a:chOff x="8232500" y="3951225"/>
            <a:chExt cx="1138425" cy="1243125"/>
          </a:xfrm>
        </p:grpSpPr>
        <p:sp>
          <p:nvSpPr>
            <p:cNvPr id="345" name="Google Shape;345;p5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5"/>
          <p:cNvSpPr/>
          <p:nvPr/>
        </p:nvSpPr>
        <p:spPr>
          <a:xfrm>
            <a:off x="7781825" y="5057833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/>
          <p:nvPr/>
        </p:nvSpPr>
        <p:spPr>
          <a:xfrm flipH="1">
            <a:off x="7953108" y="49452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"/>
          <p:cNvSpPr/>
          <p:nvPr/>
        </p:nvSpPr>
        <p:spPr>
          <a:xfrm rot="-5027818">
            <a:off x="43215" y="71855"/>
            <a:ext cx="435569" cy="34938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"/>
          <p:cNvSpPr/>
          <p:nvPr/>
        </p:nvSpPr>
        <p:spPr>
          <a:xfrm>
            <a:off x="1240539" y="2857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"/>
          <p:cNvSpPr/>
          <p:nvPr/>
        </p:nvSpPr>
        <p:spPr>
          <a:xfrm>
            <a:off x="8224064" y="11384"/>
            <a:ext cx="134063" cy="104216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5"/>
          <p:cNvSpPr/>
          <p:nvPr/>
        </p:nvSpPr>
        <p:spPr>
          <a:xfrm>
            <a:off x="446675" y="5205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"/>
          <p:cNvSpPr/>
          <p:nvPr/>
        </p:nvSpPr>
        <p:spPr>
          <a:xfrm>
            <a:off x="5689845" y="185958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5"/>
          <p:cNvGrpSpPr/>
          <p:nvPr/>
        </p:nvGrpSpPr>
        <p:grpSpPr>
          <a:xfrm>
            <a:off x="7803074" y="57868"/>
            <a:ext cx="248024" cy="243085"/>
            <a:chOff x="7972900" y="1017250"/>
            <a:chExt cx="754791" cy="739760"/>
          </a:xfrm>
        </p:grpSpPr>
        <p:sp>
          <p:nvSpPr>
            <p:cNvPr id="356" name="Google Shape;356;p5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5"/>
          <p:cNvGrpSpPr/>
          <p:nvPr/>
        </p:nvGrpSpPr>
        <p:grpSpPr>
          <a:xfrm rot="-1984659">
            <a:off x="622079" y="123476"/>
            <a:ext cx="392553" cy="111935"/>
            <a:chOff x="3827225" y="3139400"/>
            <a:chExt cx="298975" cy="88200"/>
          </a:xfrm>
        </p:grpSpPr>
        <p:sp>
          <p:nvSpPr>
            <p:cNvPr id="361" name="Google Shape;361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5"/>
          <p:cNvSpPr/>
          <p:nvPr/>
        </p:nvSpPr>
        <p:spPr>
          <a:xfrm rot="4276707">
            <a:off x="7217950" y="120722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 rot="5400000">
            <a:off x="2941142" y="43894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5"/>
          <p:cNvGrpSpPr/>
          <p:nvPr/>
        </p:nvGrpSpPr>
        <p:grpSpPr>
          <a:xfrm rot="-1984659">
            <a:off x="6665315" y="88072"/>
            <a:ext cx="392553" cy="111935"/>
            <a:chOff x="3827225" y="3139400"/>
            <a:chExt cx="298975" cy="88200"/>
          </a:xfrm>
        </p:grpSpPr>
        <p:sp>
          <p:nvSpPr>
            <p:cNvPr id="366" name="Google Shape;366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5"/>
          <p:cNvGrpSpPr/>
          <p:nvPr/>
        </p:nvGrpSpPr>
        <p:grpSpPr>
          <a:xfrm>
            <a:off x="2576852" y="128954"/>
            <a:ext cx="187566" cy="183830"/>
            <a:chOff x="7972900" y="1017250"/>
            <a:chExt cx="754791" cy="739760"/>
          </a:xfrm>
        </p:grpSpPr>
        <p:sp>
          <p:nvSpPr>
            <p:cNvPr id="369" name="Google Shape;369;p5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5"/>
          <p:cNvSpPr/>
          <p:nvPr/>
        </p:nvSpPr>
        <p:spPr>
          <a:xfrm>
            <a:off x="6170724" y="168760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5"/>
          <p:cNvGrpSpPr/>
          <p:nvPr/>
        </p:nvGrpSpPr>
        <p:grpSpPr>
          <a:xfrm>
            <a:off x="1510411" y="41430"/>
            <a:ext cx="403224" cy="410256"/>
            <a:chOff x="1634175" y="4169925"/>
            <a:chExt cx="308275" cy="313675"/>
          </a:xfrm>
        </p:grpSpPr>
        <p:sp>
          <p:nvSpPr>
            <p:cNvPr id="375" name="Google Shape;375;p5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5"/>
          <p:cNvGrpSpPr/>
          <p:nvPr/>
        </p:nvGrpSpPr>
        <p:grpSpPr>
          <a:xfrm rot="3704533">
            <a:off x="2029378" y="136470"/>
            <a:ext cx="299645" cy="85878"/>
            <a:chOff x="3827225" y="3139400"/>
            <a:chExt cx="298975" cy="88200"/>
          </a:xfrm>
        </p:grpSpPr>
        <p:sp>
          <p:nvSpPr>
            <p:cNvPr id="387" name="Google Shape;387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5"/>
          <p:cNvGrpSpPr/>
          <p:nvPr/>
        </p:nvGrpSpPr>
        <p:grpSpPr>
          <a:xfrm rot="4880212">
            <a:off x="3411619" y="-142309"/>
            <a:ext cx="562827" cy="572686"/>
            <a:chOff x="1634175" y="4169925"/>
            <a:chExt cx="308275" cy="313675"/>
          </a:xfrm>
        </p:grpSpPr>
        <p:sp>
          <p:nvSpPr>
            <p:cNvPr id="390" name="Google Shape;390;p5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5"/>
          <p:cNvGrpSpPr/>
          <p:nvPr/>
        </p:nvGrpSpPr>
        <p:grpSpPr>
          <a:xfrm rot="-6937582">
            <a:off x="4214090" y="143053"/>
            <a:ext cx="392572" cy="111932"/>
            <a:chOff x="3827225" y="3139400"/>
            <a:chExt cx="298975" cy="88200"/>
          </a:xfrm>
        </p:grpSpPr>
        <p:sp>
          <p:nvSpPr>
            <p:cNvPr id="402" name="Google Shape;402;p5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5"/>
          <p:cNvSpPr/>
          <p:nvPr/>
        </p:nvSpPr>
        <p:spPr>
          <a:xfrm rot="10163395">
            <a:off x="5939393" y="-36657"/>
            <a:ext cx="249690" cy="200286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5"/>
          <p:cNvGrpSpPr/>
          <p:nvPr/>
        </p:nvGrpSpPr>
        <p:grpSpPr>
          <a:xfrm>
            <a:off x="4992499" y="57906"/>
            <a:ext cx="248024" cy="243085"/>
            <a:chOff x="7972900" y="1017250"/>
            <a:chExt cx="754791" cy="739760"/>
          </a:xfrm>
        </p:grpSpPr>
        <p:sp>
          <p:nvSpPr>
            <p:cNvPr id="406" name="Google Shape;406;p5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5"/>
          <p:cNvSpPr/>
          <p:nvPr/>
        </p:nvSpPr>
        <p:spPr>
          <a:xfrm>
            <a:off x="4619927" y="2857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"/>
          <p:cNvSpPr/>
          <p:nvPr/>
        </p:nvSpPr>
        <p:spPr>
          <a:xfrm>
            <a:off x="5366725" y="113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"/>
          <p:cNvSpPr/>
          <p:nvPr/>
        </p:nvSpPr>
        <p:spPr>
          <a:xfrm>
            <a:off x="3969825" y="4279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"/>
          <p:cNvSpPr/>
          <p:nvPr/>
        </p:nvSpPr>
        <p:spPr>
          <a:xfrm flipH="1">
            <a:off x="80335" y="371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"/>
          <p:cNvSpPr/>
          <p:nvPr/>
        </p:nvSpPr>
        <p:spPr>
          <a:xfrm>
            <a:off x="2369625" y="4279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"/>
          <p:cNvSpPr/>
          <p:nvPr/>
        </p:nvSpPr>
        <p:spPr>
          <a:xfrm>
            <a:off x="7475025" y="4279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"/>
          <p:cNvSpPr/>
          <p:nvPr/>
        </p:nvSpPr>
        <p:spPr>
          <a:xfrm>
            <a:off x="6560625" y="4279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flipH="1">
            <a:off x="8376475" y="42075"/>
            <a:ext cx="924800" cy="948300"/>
            <a:chOff x="2100225" y="3794250"/>
            <a:chExt cx="924800" cy="948300"/>
          </a:xfrm>
        </p:grpSpPr>
        <p:sp>
          <p:nvSpPr>
            <p:cNvPr id="418" name="Google Shape;418;p5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5"/>
          <p:cNvSpPr/>
          <p:nvPr/>
        </p:nvSpPr>
        <p:spPr>
          <a:xfrm>
            <a:off x="1041645" y="262158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"/>
          <p:cNvSpPr/>
          <p:nvPr/>
        </p:nvSpPr>
        <p:spPr>
          <a:xfrm>
            <a:off x="4775445" y="262158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"/>
          <p:cNvSpPr/>
          <p:nvPr/>
        </p:nvSpPr>
        <p:spPr>
          <a:xfrm rot="4276707">
            <a:off x="8894350" y="-412678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02813" y="248027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450667" y="5988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-12286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353563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6"/>
          <p:cNvGrpSpPr/>
          <p:nvPr/>
        </p:nvGrpSpPr>
        <p:grpSpPr>
          <a:xfrm>
            <a:off x="-136202" y="10129"/>
            <a:ext cx="406380" cy="398287"/>
            <a:chOff x="7972900" y="1017250"/>
            <a:chExt cx="754791" cy="739760"/>
          </a:xfrm>
        </p:grpSpPr>
        <p:sp>
          <p:nvSpPr>
            <p:cNvPr id="435" name="Google Shape;435;p6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6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440" name="Google Shape;440;p6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6"/>
          <p:cNvSpPr/>
          <p:nvPr/>
        </p:nvSpPr>
        <p:spPr>
          <a:xfrm rot="5400000">
            <a:off x="-111708" y="1146182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6"/>
          <p:cNvGrpSpPr/>
          <p:nvPr/>
        </p:nvGrpSpPr>
        <p:grpSpPr>
          <a:xfrm rot="-1984659">
            <a:off x="-106960" y="3669260"/>
            <a:ext cx="392553" cy="111935"/>
            <a:chOff x="3827225" y="3139400"/>
            <a:chExt cx="298975" cy="88200"/>
          </a:xfrm>
        </p:grpSpPr>
        <p:sp>
          <p:nvSpPr>
            <p:cNvPr id="444" name="Google Shape;444;p6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6"/>
          <p:cNvGrpSpPr/>
          <p:nvPr/>
        </p:nvGrpSpPr>
        <p:grpSpPr>
          <a:xfrm>
            <a:off x="-95204" y="1943536"/>
            <a:ext cx="482481" cy="490933"/>
            <a:chOff x="1634175" y="4169925"/>
            <a:chExt cx="308275" cy="313675"/>
          </a:xfrm>
        </p:grpSpPr>
        <p:sp>
          <p:nvSpPr>
            <p:cNvPr id="447" name="Google Shape;447;p6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6"/>
          <p:cNvSpPr/>
          <p:nvPr/>
        </p:nvSpPr>
        <p:spPr>
          <a:xfrm>
            <a:off x="175952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188475" y="3329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-9488" y="3300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219112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142912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219112" y="109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6"/>
          <p:cNvGrpSpPr/>
          <p:nvPr/>
        </p:nvGrpSpPr>
        <p:grpSpPr>
          <a:xfrm rot="2923779">
            <a:off x="-116929" y="1831492"/>
            <a:ext cx="299649" cy="85879"/>
            <a:chOff x="3827225" y="3139400"/>
            <a:chExt cx="298975" cy="88200"/>
          </a:xfrm>
        </p:grpSpPr>
        <p:sp>
          <p:nvSpPr>
            <p:cNvPr id="465" name="Google Shape;465;p6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6"/>
          <p:cNvGrpSpPr/>
          <p:nvPr/>
        </p:nvGrpSpPr>
        <p:grpSpPr>
          <a:xfrm>
            <a:off x="292002" y="2703079"/>
            <a:ext cx="187566" cy="183830"/>
            <a:chOff x="7972900" y="1017250"/>
            <a:chExt cx="754791" cy="739760"/>
          </a:xfrm>
        </p:grpSpPr>
        <p:sp>
          <p:nvSpPr>
            <p:cNvPr id="468" name="Google Shape;468;p6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6"/>
          <p:cNvSpPr/>
          <p:nvPr/>
        </p:nvSpPr>
        <p:spPr>
          <a:xfrm rot="5400000">
            <a:off x="44817" y="2943844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6"/>
          <p:cNvGrpSpPr/>
          <p:nvPr/>
        </p:nvGrpSpPr>
        <p:grpSpPr>
          <a:xfrm flipH="1">
            <a:off x="-439116" y="598847"/>
            <a:ext cx="995211" cy="1086740"/>
            <a:chOff x="8232500" y="3951225"/>
            <a:chExt cx="1138425" cy="1243125"/>
          </a:xfrm>
        </p:grpSpPr>
        <p:sp>
          <p:nvSpPr>
            <p:cNvPr id="474" name="Google Shape;474;p6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6"/>
          <p:cNvGrpSpPr/>
          <p:nvPr/>
        </p:nvGrpSpPr>
        <p:grpSpPr>
          <a:xfrm>
            <a:off x="-277100" y="4035525"/>
            <a:ext cx="924800" cy="948300"/>
            <a:chOff x="2100225" y="3794250"/>
            <a:chExt cx="924800" cy="948300"/>
          </a:xfrm>
        </p:grpSpPr>
        <p:sp>
          <p:nvSpPr>
            <p:cNvPr id="478" name="Google Shape;478;p6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6"/>
          <p:cNvSpPr/>
          <p:nvPr/>
        </p:nvSpPr>
        <p:spPr>
          <a:xfrm>
            <a:off x="8811200" y="4642252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"/>
          <p:cNvSpPr/>
          <p:nvPr/>
        </p:nvSpPr>
        <p:spPr>
          <a:xfrm>
            <a:off x="9222067" y="3095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"/>
          <p:cNvSpPr/>
          <p:nvPr/>
        </p:nvSpPr>
        <p:spPr>
          <a:xfrm>
            <a:off x="8826914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"/>
          <p:cNvSpPr/>
          <p:nvPr/>
        </p:nvSpPr>
        <p:spPr>
          <a:xfrm>
            <a:off x="9192763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6"/>
          <p:cNvGrpSpPr/>
          <p:nvPr/>
        </p:nvGrpSpPr>
        <p:grpSpPr>
          <a:xfrm>
            <a:off x="8782048" y="3993504"/>
            <a:ext cx="406380" cy="398287"/>
            <a:chOff x="7972900" y="1017250"/>
            <a:chExt cx="754791" cy="739760"/>
          </a:xfrm>
        </p:grpSpPr>
        <p:sp>
          <p:nvSpPr>
            <p:cNvPr id="490" name="Google Shape;490;p6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6"/>
          <p:cNvGrpSpPr/>
          <p:nvPr/>
        </p:nvGrpSpPr>
        <p:grpSpPr>
          <a:xfrm rot="-1984659">
            <a:off x="9368166" y="4981126"/>
            <a:ext cx="392553" cy="111935"/>
            <a:chOff x="3827225" y="3139400"/>
            <a:chExt cx="298975" cy="88200"/>
          </a:xfrm>
        </p:grpSpPr>
        <p:sp>
          <p:nvSpPr>
            <p:cNvPr id="495" name="Google Shape;495;p6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6"/>
          <p:cNvSpPr/>
          <p:nvPr/>
        </p:nvSpPr>
        <p:spPr>
          <a:xfrm rot="5400000">
            <a:off x="8727492" y="1146182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6"/>
          <p:cNvGrpSpPr/>
          <p:nvPr/>
        </p:nvGrpSpPr>
        <p:grpSpPr>
          <a:xfrm rot="-1984659">
            <a:off x="8709902" y="1689510"/>
            <a:ext cx="392553" cy="111935"/>
            <a:chOff x="3827225" y="3139400"/>
            <a:chExt cx="298975" cy="88200"/>
          </a:xfrm>
        </p:grpSpPr>
        <p:sp>
          <p:nvSpPr>
            <p:cNvPr id="499" name="Google Shape;499;p6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6"/>
          <p:cNvGrpSpPr/>
          <p:nvPr/>
        </p:nvGrpSpPr>
        <p:grpSpPr>
          <a:xfrm>
            <a:off x="8743996" y="1943536"/>
            <a:ext cx="482481" cy="490933"/>
            <a:chOff x="1634175" y="4169925"/>
            <a:chExt cx="308275" cy="313675"/>
          </a:xfrm>
        </p:grpSpPr>
        <p:sp>
          <p:nvSpPr>
            <p:cNvPr id="502" name="Google Shape;502;p6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6"/>
          <p:cNvSpPr/>
          <p:nvPr/>
        </p:nvSpPr>
        <p:spPr>
          <a:xfrm>
            <a:off x="9015152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"/>
          <p:cNvSpPr/>
          <p:nvPr/>
        </p:nvSpPr>
        <p:spPr>
          <a:xfrm>
            <a:off x="9027675" y="33297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"/>
          <p:cNvSpPr/>
          <p:nvPr/>
        </p:nvSpPr>
        <p:spPr>
          <a:xfrm>
            <a:off x="8829712" y="3300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"/>
          <p:cNvSpPr/>
          <p:nvPr/>
        </p:nvSpPr>
        <p:spPr>
          <a:xfrm>
            <a:off x="9058312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>
            <a:off x="8982112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/>
          <p:nvPr/>
        </p:nvSpPr>
        <p:spPr>
          <a:xfrm>
            <a:off x="9058312" y="109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6"/>
          <p:cNvGrpSpPr/>
          <p:nvPr/>
        </p:nvGrpSpPr>
        <p:grpSpPr>
          <a:xfrm rot="2923779">
            <a:off x="8802783" y="3564617"/>
            <a:ext cx="299649" cy="85879"/>
            <a:chOff x="3827225" y="3139400"/>
            <a:chExt cx="298975" cy="88200"/>
          </a:xfrm>
        </p:grpSpPr>
        <p:sp>
          <p:nvSpPr>
            <p:cNvPr id="520" name="Google Shape;520;p6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6"/>
          <p:cNvGrpSpPr/>
          <p:nvPr/>
        </p:nvGrpSpPr>
        <p:grpSpPr>
          <a:xfrm>
            <a:off x="9067477" y="2514216"/>
            <a:ext cx="187566" cy="183830"/>
            <a:chOff x="7972900" y="1017250"/>
            <a:chExt cx="754791" cy="739760"/>
          </a:xfrm>
        </p:grpSpPr>
        <p:sp>
          <p:nvSpPr>
            <p:cNvPr id="523" name="Google Shape;523;p6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6"/>
          <p:cNvGrpSpPr/>
          <p:nvPr/>
        </p:nvGrpSpPr>
        <p:grpSpPr>
          <a:xfrm>
            <a:off x="8484784" y="2704997"/>
            <a:ext cx="995211" cy="1086740"/>
            <a:chOff x="8232500" y="3951225"/>
            <a:chExt cx="1138425" cy="1243125"/>
          </a:xfrm>
        </p:grpSpPr>
        <p:sp>
          <p:nvSpPr>
            <p:cNvPr id="528" name="Google Shape;528;p6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6"/>
          <p:cNvGrpSpPr/>
          <p:nvPr/>
        </p:nvGrpSpPr>
        <p:grpSpPr>
          <a:xfrm flipH="1">
            <a:off x="8435488" y="28425"/>
            <a:ext cx="924800" cy="948300"/>
            <a:chOff x="2100225" y="3794250"/>
            <a:chExt cx="924800" cy="948300"/>
          </a:xfrm>
        </p:grpSpPr>
        <p:sp>
          <p:nvSpPr>
            <p:cNvPr id="532" name="Google Shape;532;p6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"/>
          <p:cNvSpPr txBox="1">
            <a:spLocks noGrp="1"/>
          </p:cNvSpPr>
          <p:nvPr>
            <p:ph type="title" hasCustomPrompt="1"/>
          </p:nvPr>
        </p:nvSpPr>
        <p:spPr>
          <a:xfrm>
            <a:off x="3808675" y="1858700"/>
            <a:ext cx="1444800" cy="161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700"/>
              <a:buNone/>
              <a:defRPr sz="6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7" name="Google Shape;547;p9"/>
          <p:cNvSpPr txBox="1">
            <a:spLocks noGrp="1"/>
          </p:cNvSpPr>
          <p:nvPr>
            <p:ph type="ctrTitle" idx="2"/>
          </p:nvPr>
        </p:nvSpPr>
        <p:spPr>
          <a:xfrm>
            <a:off x="5346449" y="2540048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8" name="Google Shape;548;p9"/>
          <p:cNvSpPr txBox="1">
            <a:spLocks noGrp="1"/>
          </p:cNvSpPr>
          <p:nvPr>
            <p:ph type="subTitle" idx="1"/>
          </p:nvPr>
        </p:nvSpPr>
        <p:spPr>
          <a:xfrm>
            <a:off x="5346449" y="3180766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10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552" name="Google Shape;552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10"/>
          <p:cNvSpPr/>
          <p:nvPr/>
        </p:nvSpPr>
        <p:spPr>
          <a:xfrm>
            <a:off x="6540350" y="4929502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0"/>
          <p:cNvSpPr/>
          <p:nvPr/>
        </p:nvSpPr>
        <p:spPr>
          <a:xfrm>
            <a:off x="1147427" y="488622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0"/>
          <p:cNvSpPr/>
          <p:nvPr/>
        </p:nvSpPr>
        <p:spPr>
          <a:xfrm>
            <a:off x="382867" y="309542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0"/>
          <p:cNvSpPr/>
          <p:nvPr/>
        </p:nvSpPr>
        <p:spPr>
          <a:xfrm>
            <a:off x="8283351" y="4869034"/>
            <a:ext cx="134063" cy="104216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0"/>
          <p:cNvSpPr/>
          <p:nvPr/>
        </p:nvSpPr>
        <p:spPr>
          <a:xfrm>
            <a:off x="-12286" y="4586421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0"/>
          <p:cNvSpPr/>
          <p:nvPr/>
        </p:nvSpPr>
        <p:spPr>
          <a:xfrm>
            <a:off x="353563" y="4909709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0"/>
          <p:cNvSpPr/>
          <p:nvPr/>
        </p:nvSpPr>
        <p:spPr>
          <a:xfrm>
            <a:off x="8941312" y="476269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0"/>
          <p:cNvSpPr/>
          <p:nvPr/>
        </p:nvSpPr>
        <p:spPr>
          <a:xfrm>
            <a:off x="8583305" y="193217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0"/>
          <p:cNvSpPr/>
          <p:nvPr/>
        </p:nvSpPr>
        <p:spPr>
          <a:xfrm>
            <a:off x="5142557" y="4988770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10"/>
          <p:cNvGrpSpPr/>
          <p:nvPr/>
        </p:nvGrpSpPr>
        <p:grpSpPr>
          <a:xfrm rot="-1984678">
            <a:off x="706176" y="110750"/>
            <a:ext cx="457956" cy="130588"/>
            <a:chOff x="3827225" y="3139400"/>
            <a:chExt cx="298975" cy="88200"/>
          </a:xfrm>
        </p:grpSpPr>
        <p:sp>
          <p:nvSpPr>
            <p:cNvPr id="566" name="Google Shape;566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0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569" name="Google Shape;569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10"/>
          <p:cNvSpPr/>
          <p:nvPr/>
        </p:nvSpPr>
        <p:spPr>
          <a:xfrm rot="5400000">
            <a:off x="8254545" y="-93200"/>
            <a:ext cx="291271" cy="23365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10"/>
          <p:cNvGrpSpPr/>
          <p:nvPr/>
        </p:nvGrpSpPr>
        <p:grpSpPr>
          <a:xfrm>
            <a:off x="574274" y="4759892"/>
            <a:ext cx="164620" cy="161342"/>
            <a:chOff x="7972900" y="1017250"/>
            <a:chExt cx="754791" cy="739760"/>
          </a:xfrm>
        </p:grpSpPr>
        <p:sp>
          <p:nvSpPr>
            <p:cNvPr id="575" name="Google Shape;575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10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580" name="Google Shape;580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0"/>
          <p:cNvSpPr/>
          <p:nvPr/>
        </p:nvSpPr>
        <p:spPr>
          <a:xfrm rot="4276707">
            <a:off x="7625650" y="5004047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0"/>
          <p:cNvSpPr/>
          <p:nvPr/>
        </p:nvSpPr>
        <p:spPr>
          <a:xfrm rot="5400000">
            <a:off x="2275805" y="4901544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10"/>
          <p:cNvGrpSpPr/>
          <p:nvPr/>
        </p:nvGrpSpPr>
        <p:grpSpPr>
          <a:xfrm rot="-1984659">
            <a:off x="4749115" y="4945722"/>
            <a:ext cx="392553" cy="111935"/>
            <a:chOff x="3827225" y="3139400"/>
            <a:chExt cx="298975" cy="88200"/>
          </a:xfrm>
        </p:grpSpPr>
        <p:sp>
          <p:nvSpPr>
            <p:cNvPr id="585" name="Google Shape;585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10"/>
          <p:cNvGrpSpPr/>
          <p:nvPr/>
        </p:nvGrpSpPr>
        <p:grpSpPr>
          <a:xfrm>
            <a:off x="2008277" y="4986604"/>
            <a:ext cx="187566" cy="183830"/>
            <a:chOff x="7972900" y="1017250"/>
            <a:chExt cx="754791" cy="739760"/>
          </a:xfrm>
        </p:grpSpPr>
        <p:sp>
          <p:nvSpPr>
            <p:cNvPr id="588" name="Google Shape;588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0"/>
          <p:cNvSpPr/>
          <p:nvPr/>
        </p:nvSpPr>
        <p:spPr>
          <a:xfrm>
            <a:off x="6119895" y="4684700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593;p10"/>
          <p:cNvGrpSpPr/>
          <p:nvPr/>
        </p:nvGrpSpPr>
        <p:grpSpPr>
          <a:xfrm rot="3704533">
            <a:off x="2805896" y="133095"/>
            <a:ext cx="299645" cy="85878"/>
            <a:chOff x="3827225" y="3139400"/>
            <a:chExt cx="298975" cy="88200"/>
          </a:xfrm>
        </p:grpSpPr>
        <p:sp>
          <p:nvSpPr>
            <p:cNvPr id="594" name="Google Shape;594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10"/>
          <p:cNvGrpSpPr/>
          <p:nvPr/>
        </p:nvGrpSpPr>
        <p:grpSpPr>
          <a:xfrm>
            <a:off x="990999" y="4899080"/>
            <a:ext cx="403224" cy="410256"/>
            <a:chOff x="1634175" y="4169925"/>
            <a:chExt cx="308275" cy="313675"/>
          </a:xfrm>
        </p:grpSpPr>
        <p:sp>
          <p:nvSpPr>
            <p:cNvPr id="597" name="Google Shape;597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0"/>
          <p:cNvGrpSpPr/>
          <p:nvPr/>
        </p:nvGrpSpPr>
        <p:grpSpPr>
          <a:xfrm rot="5891428">
            <a:off x="5648524" y="-259149"/>
            <a:ext cx="562825" cy="572683"/>
            <a:chOff x="1634175" y="4169925"/>
            <a:chExt cx="308275" cy="313675"/>
          </a:xfrm>
        </p:grpSpPr>
        <p:sp>
          <p:nvSpPr>
            <p:cNvPr id="609" name="Google Shape;609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10"/>
          <p:cNvSpPr/>
          <p:nvPr/>
        </p:nvSpPr>
        <p:spPr>
          <a:xfrm rot="9900466">
            <a:off x="247701" y="1366608"/>
            <a:ext cx="249682" cy="200296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10"/>
          <p:cNvGrpSpPr/>
          <p:nvPr/>
        </p:nvGrpSpPr>
        <p:grpSpPr>
          <a:xfrm rot="1897205">
            <a:off x="-183151" y="1502845"/>
            <a:ext cx="392563" cy="111938"/>
            <a:chOff x="3827225" y="3139400"/>
            <a:chExt cx="298975" cy="88200"/>
          </a:xfrm>
        </p:grpSpPr>
        <p:sp>
          <p:nvSpPr>
            <p:cNvPr id="622" name="Google Shape;622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0"/>
          <p:cNvGrpSpPr/>
          <p:nvPr/>
        </p:nvGrpSpPr>
        <p:grpSpPr>
          <a:xfrm rot="2246241">
            <a:off x="-95325" y="3092593"/>
            <a:ext cx="482474" cy="490925"/>
            <a:chOff x="1634175" y="4169925"/>
            <a:chExt cx="308275" cy="313675"/>
          </a:xfrm>
        </p:grpSpPr>
        <p:sp>
          <p:nvSpPr>
            <p:cNvPr id="625" name="Google Shape;625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10"/>
          <p:cNvSpPr/>
          <p:nvPr/>
        </p:nvSpPr>
        <p:spPr>
          <a:xfrm rot="5400000">
            <a:off x="3974380" y="172794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0"/>
          <p:cNvSpPr/>
          <p:nvPr/>
        </p:nvSpPr>
        <p:spPr>
          <a:xfrm>
            <a:off x="4863227" y="159112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0"/>
          <p:cNvSpPr/>
          <p:nvPr/>
        </p:nvSpPr>
        <p:spPr>
          <a:xfrm>
            <a:off x="3239564" y="1990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0"/>
          <p:cNvSpPr/>
          <p:nvPr/>
        </p:nvSpPr>
        <p:spPr>
          <a:xfrm>
            <a:off x="1231663" y="1239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0"/>
          <p:cNvSpPr/>
          <p:nvPr/>
        </p:nvSpPr>
        <p:spPr>
          <a:xfrm>
            <a:off x="5813963" y="2001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0"/>
          <p:cNvSpPr/>
          <p:nvPr/>
        </p:nvSpPr>
        <p:spPr>
          <a:xfrm>
            <a:off x="175952" y="759887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0"/>
          <p:cNvSpPr/>
          <p:nvPr/>
        </p:nvSpPr>
        <p:spPr>
          <a:xfrm>
            <a:off x="305513" y="357828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3" name="Google Shape;643;p10"/>
          <p:cNvGrpSpPr/>
          <p:nvPr/>
        </p:nvGrpSpPr>
        <p:grpSpPr>
          <a:xfrm>
            <a:off x="1420184" y="-145627"/>
            <a:ext cx="482481" cy="490933"/>
            <a:chOff x="1634175" y="4169925"/>
            <a:chExt cx="308275" cy="313675"/>
          </a:xfrm>
        </p:grpSpPr>
        <p:sp>
          <p:nvSpPr>
            <p:cNvPr id="644" name="Google Shape;644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0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656" name="Google Shape;656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10"/>
          <p:cNvSpPr/>
          <p:nvPr/>
        </p:nvSpPr>
        <p:spPr>
          <a:xfrm rot="10660333">
            <a:off x="8899794" y="2150405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" name="Google Shape;668;p10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669" name="Google Shape;669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10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674" name="Google Shape;674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0"/>
          <p:cNvSpPr/>
          <p:nvPr/>
        </p:nvSpPr>
        <p:spPr>
          <a:xfrm>
            <a:off x="8941303" y="2947775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" name="Google Shape;677;p10"/>
          <p:cNvGrpSpPr/>
          <p:nvPr/>
        </p:nvGrpSpPr>
        <p:grpSpPr>
          <a:xfrm rot="3704533">
            <a:off x="1554340" y="4994120"/>
            <a:ext cx="299645" cy="85878"/>
            <a:chOff x="3827225" y="3139400"/>
            <a:chExt cx="298975" cy="88200"/>
          </a:xfrm>
        </p:grpSpPr>
        <p:sp>
          <p:nvSpPr>
            <p:cNvPr id="678" name="Google Shape;678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10"/>
          <p:cNvGrpSpPr/>
          <p:nvPr/>
        </p:nvGrpSpPr>
        <p:grpSpPr>
          <a:xfrm rot="4880212">
            <a:off x="2975832" y="4715341"/>
            <a:ext cx="562827" cy="572686"/>
            <a:chOff x="1634175" y="4169925"/>
            <a:chExt cx="308275" cy="313675"/>
          </a:xfrm>
        </p:grpSpPr>
        <p:sp>
          <p:nvSpPr>
            <p:cNvPr id="681" name="Google Shape;681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0"/>
          <p:cNvGrpSpPr/>
          <p:nvPr/>
        </p:nvGrpSpPr>
        <p:grpSpPr>
          <a:xfrm rot="-6937582">
            <a:off x="3908052" y="4945715"/>
            <a:ext cx="392572" cy="111932"/>
            <a:chOff x="3827225" y="3139400"/>
            <a:chExt cx="298975" cy="88200"/>
          </a:xfrm>
        </p:grpSpPr>
        <p:sp>
          <p:nvSpPr>
            <p:cNvPr id="693" name="Google Shape;693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10"/>
          <p:cNvSpPr/>
          <p:nvPr/>
        </p:nvSpPr>
        <p:spPr>
          <a:xfrm rot="10163395">
            <a:off x="4288943" y="4820993"/>
            <a:ext cx="249690" cy="200286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10"/>
          <p:cNvGrpSpPr/>
          <p:nvPr/>
        </p:nvGrpSpPr>
        <p:grpSpPr>
          <a:xfrm>
            <a:off x="7897887" y="4839356"/>
            <a:ext cx="248024" cy="243085"/>
            <a:chOff x="7972900" y="1017250"/>
            <a:chExt cx="754791" cy="739760"/>
          </a:xfrm>
        </p:grpSpPr>
        <p:sp>
          <p:nvSpPr>
            <p:cNvPr id="697" name="Google Shape;697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10"/>
          <p:cNvSpPr/>
          <p:nvPr/>
        </p:nvSpPr>
        <p:spPr>
          <a:xfrm>
            <a:off x="4605300" y="5002134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0"/>
          <p:cNvSpPr/>
          <p:nvPr/>
        </p:nvSpPr>
        <p:spPr>
          <a:xfrm>
            <a:off x="5273613" y="47928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0"/>
          <p:cNvSpPr/>
          <p:nvPr/>
        </p:nvSpPr>
        <p:spPr>
          <a:xfrm>
            <a:off x="3876712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0"/>
          <p:cNvSpPr/>
          <p:nvPr/>
        </p:nvSpPr>
        <p:spPr>
          <a:xfrm>
            <a:off x="2809912" y="5052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0"/>
          <p:cNvSpPr/>
          <p:nvPr/>
        </p:nvSpPr>
        <p:spPr>
          <a:xfrm>
            <a:off x="2276512" y="4900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0"/>
          <p:cNvSpPr/>
          <p:nvPr/>
        </p:nvSpPr>
        <p:spPr>
          <a:xfrm>
            <a:off x="8067712" y="45956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0"/>
          <p:cNvSpPr/>
          <p:nvPr/>
        </p:nvSpPr>
        <p:spPr>
          <a:xfrm>
            <a:off x="7632446" y="4845611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0"/>
          <p:cNvSpPr/>
          <p:nvPr/>
        </p:nvSpPr>
        <p:spPr>
          <a:xfrm>
            <a:off x="7381912" y="252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0"/>
          <p:cNvSpPr/>
          <p:nvPr/>
        </p:nvSpPr>
        <p:spPr>
          <a:xfrm>
            <a:off x="3724312" y="252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0"/>
          <p:cNvSpPr/>
          <p:nvPr/>
        </p:nvSpPr>
        <p:spPr>
          <a:xfrm>
            <a:off x="574287" y="3740483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0"/>
          <p:cNvSpPr/>
          <p:nvPr/>
        </p:nvSpPr>
        <p:spPr>
          <a:xfrm>
            <a:off x="1133512" y="328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0"/>
          <p:cNvSpPr/>
          <p:nvPr/>
        </p:nvSpPr>
        <p:spPr>
          <a:xfrm>
            <a:off x="219112" y="390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0"/>
          <p:cNvSpPr/>
          <p:nvPr/>
        </p:nvSpPr>
        <p:spPr>
          <a:xfrm>
            <a:off x="8982112" y="1014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10"/>
          <p:cNvGrpSpPr/>
          <p:nvPr/>
        </p:nvGrpSpPr>
        <p:grpSpPr>
          <a:xfrm rot="-1984678">
            <a:off x="5077388" y="-41650"/>
            <a:ext cx="457956" cy="130588"/>
            <a:chOff x="3827225" y="3139400"/>
            <a:chExt cx="298975" cy="88200"/>
          </a:xfrm>
        </p:grpSpPr>
        <p:sp>
          <p:nvSpPr>
            <p:cNvPr id="715" name="Google Shape;715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10"/>
          <p:cNvSpPr/>
          <p:nvPr/>
        </p:nvSpPr>
        <p:spPr>
          <a:xfrm rot="9651179">
            <a:off x="7310613" y="-73029"/>
            <a:ext cx="249667" cy="200289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0"/>
          <p:cNvSpPr/>
          <p:nvPr/>
        </p:nvSpPr>
        <p:spPr>
          <a:xfrm>
            <a:off x="7135505" y="117017"/>
            <a:ext cx="105420" cy="81458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10"/>
          <p:cNvGrpSpPr/>
          <p:nvPr/>
        </p:nvGrpSpPr>
        <p:grpSpPr>
          <a:xfrm rot="6972735">
            <a:off x="3705650" y="-19298"/>
            <a:ext cx="299653" cy="85878"/>
            <a:chOff x="3827225" y="3139400"/>
            <a:chExt cx="298975" cy="88200"/>
          </a:xfrm>
        </p:grpSpPr>
        <p:sp>
          <p:nvSpPr>
            <p:cNvPr id="720" name="Google Shape;720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10"/>
          <p:cNvSpPr/>
          <p:nvPr/>
        </p:nvSpPr>
        <p:spPr>
          <a:xfrm rot="5400000">
            <a:off x="2917255" y="-49206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10"/>
          <p:cNvGrpSpPr/>
          <p:nvPr/>
        </p:nvGrpSpPr>
        <p:grpSpPr>
          <a:xfrm rot="-4995319">
            <a:off x="3250290" y="-176256"/>
            <a:ext cx="399763" cy="406750"/>
            <a:chOff x="1634175" y="4169925"/>
            <a:chExt cx="308275" cy="313675"/>
          </a:xfrm>
        </p:grpSpPr>
        <p:sp>
          <p:nvSpPr>
            <p:cNvPr id="724" name="Google Shape;724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10"/>
          <p:cNvSpPr/>
          <p:nvPr/>
        </p:nvSpPr>
        <p:spPr>
          <a:xfrm>
            <a:off x="4181512" y="99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10"/>
          <p:cNvGrpSpPr/>
          <p:nvPr/>
        </p:nvGrpSpPr>
        <p:grpSpPr>
          <a:xfrm>
            <a:off x="1995552" y="33604"/>
            <a:ext cx="187566" cy="183830"/>
            <a:chOff x="7972900" y="1017250"/>
            <a:chExt cx="754791" cy="739760"/>
          </a:xfrm>
        </p:grpSpPr>
        <p:sp>
          <p:nvSpPr>
            <p:cNvPr id="737" name="Google Shape;737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0"/>
          <p:cNvSpPr/>
          <p:nvPr/>
        </p:nvSpPr>
        <p:spPr>
          <a:xfrm>
            <a:off x="555925" y="-191748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0"/>
          <p:cNvSpPr/>
          <p:nvPr/>
        </p:nvSpPr>
        <p:spPr>
          <a:xfrm>
            <a:off x="142912" y="14714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0"/>
          <p:cNvSpPr/>
          <p:nvPr/>
        </p:nvSpPr>
        <p:spPr>
          <a:xfrm>
            <a:off x="252013" y="1189148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10"/>
          <p:cNvGrpSpPr/>
          <p:nvPr/>
        </p:nvGrpSpPr>
        <p:grpSpPr>
          <a:xfrm rot="-1115751">
            <a:off x="-82832" y="3628988"/>
            <a:ext cx="299640" cy="85875"/>
            <a:chOff x="3827225" y="3139400"/>
            <a:chExt cx="298975" cy="88200"/>
          </a:xfrm>
        </p:grpSpPr>
        <p:sp>
          <p:nvSpPr>
            <p:cNvPr id="745" name="Google Shape;745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10"/>
          <p:cNvGrpSpPr/>
          <p:nvPr/>
        </p:nvGrpSpPr>
        <p:grpSpPr>
          <a:xfrm>
            <a:off x="223290" y="2853016"/>
            <a:ext cx="187566" cy="183830"/>
            <a:chOff x="7972900" y="1017250"/>
            <a:chExt cx="754791" cy="739760"/>
          </a:xfrm>
        </p:grpSpPr>
        <p:sp>
          <p:nvSpPr>
            <p:cNvPr id="748" name="Google Shape;748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10"/>
          <p:cNvSpPr/>
          <p:nvPr/>
        </p:nvSpPr>
        <p:spPr>
          <a:xfrm rot="436213">
            <a:off x="-111709" y="2878645"/>
            <a:ext cx="249670" cy="20030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10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754" name="Google Shape;754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10"/>
          <p:cNvSpPr/>
          <p:nvPr/>
        </p:nvSpPr>
        <p:spPr>
          <a:xfrm rot="10660333">
            <a:off x="8921344" y="479230"/>
            <a:ext cx="249679" cy="200294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 rot="4276707">
            <a:off x="8801238" y="4444972"/>
            <a:ext cx="249684" cy="200297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8905912" y="20048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0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769" name="Google Shape;769;p10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0"/>
          <p:cNvGrpSpPr/>
          <p:nvPr/>
        </p:nvGrpSpPr>
        <p:grpSpPr>
          <a:xfrm flipH="1">
            <a:off x="-320791" y="-8978"/>
            <a:ext cx="995211" cy="1086740"/>
            <a:chOff x="8232500" y="3951225"/>
            <a:chExt cx="1138425" cy="1243125"/>
          </a:xfrm>
        </p:grpSpPr>
        <p:sp>
          <p:nvSpPr>
            <p:cNvPr id="773" name="Google Shape;773;p10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10"/>
          <p:cNvGrpSpPr/>
          <p:nvPr/>
        </p:nvGrpSpPr>
        <p:grpSpPr>
          <a:xfrm rot="8307516" flipH="1">
            <a:off x="4360903" y="-424067"/>
            <a:ext cx="870006" cy="950019"/>
            <a:chOff x="8232500" y="3951225"/>
            <a:chExt cx="1138425" cy="1243125"/>
          </a:xfrm>
        </p:grpSpPr>
        <p:sp>
          <p:nvSpPr>
            <p:cNvPr id="777" name="Google Shape;777;p10"/>
            <p:cNvSpPr/>
            <p:nvPr/>
          </p:nvSpPr>
          <p:spPr>
            <a:xfrm>
              <a:off x="8232500" y="3951225"/>
              <a:ext cx="1138425" cy="1243125"/>
            </a:xfrm>
            <a:custGeom>
              <a:avLst/>
              <a:gdLst/>
              <a:ahLst/>
              <a:cxnLst/>
              <a:rect l="l" t="t" r="r" b="b"/>
              <a:pathLst>
                <a:path w="45537" h="49725" extrusionOk="0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8427925" y="4604575"/>
              <a:ext cx="608000" cy="256825"/>
            </a:xfrm>
            <a:custGeom>
              <a:avLst/>
              <a:gdLst/>
              <a:ahLst/>
              <a:cxnLst/>
              <a:rect l="l" t="t" r="r" b="b"/>
              <a:pathLst>
                <a:path w="24320" h="10273" extrusionOk="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8646600" y="4672925"/>
              <a:ext cx="224925" cy="202825"/>
            </a:xfrm>
            <a:custGeom>
              <a:avLst/>
              <a:gdLst/>
              <a:ahLst/>
              <a:cxnLst/>
              <a:rect l="l" t="t" r="r" b="b"/>
              <a:pathLst>
                <a:path w="8997" h="8113" extrusionOk="0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10"/>
          <p:cNvGrpSpPr/>
          <p:nvPr/>
        </p:nvGrpSpPr>
        <p:grpSpPr>
          <a:xfrm>
            <a:off x="-397318" y="3781107"/>
            <a:ext cx="1174219" cy="1204057"/>
            <a:chOff x="2100225" y="3794250"/>
            <a:chExt cx="924800" cy="948300"/>
          </a:xfrm>
        </p:grpSpPr>
        <p:sp>
          <p:nvSpPr>
            <p:cNvPr id="781" name="Google Shape;781;p10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10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789" name="Google Shape;789;p10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10"/>
          <p:cNvGrpSpPr/>
          <p:nvPr/>
        </p:nvGrpSpPr>
        <p:grpSpPr>
          <a:xfrm rot="-6937582">
            <a:off x="2605952" y="4981090"/>
            <a:ext cx="392572" cy="111932"/>
            <a:chOff x="3827225" y="3139400"/>
            <a:chExt cx="298975" cy="88200"/>
          </a:xfrm>
        </p:grpSpPr>
        <p:sp>
          <p:nvSpPr>
            <p:cNvPr id="797" name="Google Shape;797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10"/>
          <p:cNvSpPr/>
          <p:nvPr/>
        </p:nvSpPr>
        <p:spPr>
          <a:xfrm>
            <a:off x="1768413" y="47928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1030837" y="4896983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10"/>
          <p:cNvGrpSpPr/>
          <p:nvPr/>
        </p:nvGrpSpPr>
        <p:grpSpPr>
          <a:xfrm>
            <a:off x="3680187" y="4839356"/>
            <a:ext cx="248024" cy="243085"/>
            <a:chOff x="7972900" y="1017250"/>
            <a:chExt cx="754791" cy="739760"/>
          </a:xfrm>
        </p:grpSpPr>
        <p:sp>
          <p:nvSpPr>
            <p:cNvPr id="802" name="Google Shape;802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10"/>
          <p:cNvSpPr/>
          <p:nvPr/>
        </p:nvSpPr>
        <p:spPr>
          <a:xfrm>
            <a:off x="3495712" y="4824245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0"/>
          <p:cNvSpPr/>
          <p:nvPr/>
        </p:nvSpPr>
        <p:spPr>
          <a:xfrm>
            <a:off x="2135079" y="4846179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0"/>
          <p:cNvSpPr/>
          <p:nvPr/>
        </p:nvSpPr>
        <p:spPr>
          <a:xfrm>
            <a:off x="2572620" y="4998579"/>
            <a:ext cx="53523" cy="41374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10"/>
          <p:cNvGrpSpPr/>
          <p:nvPr/>
        </p:nvGrpSpPr>
        <p:grpSpPr>
          <a:xfrm rot="3704533">
            <a:off x="6136249" y="5052523"/>
            <a:ext cx="299645" cy="85878"/>
            <a:chOff x="3827225" y="3139400"/>
            <a:chExt cx="298975" cy="88200"/>
          </a:xfrm>
        </p:grpSpPr>
        <p:sp>
          <p:nvSpPr>
            <p:cNvPr id="810" name="Google Shape;810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10"/>
          <p:cNvGrpSpPr/>
          <p:nvPr/>
        </p:nvGrpSpPr>
        <p:grpSpPr>
          <a:xfrm rot="-4328561">
            <a:off x="6975081" y="4899076"/>
            <a:ext cx="403229" cy="410252"/>
            <a:chOff x="1634175" y="4169925"/>
            <a:chExt cx="308275" cy="313675"/>
          </a:xfrm>
        </p:grpSpPr>
        <p:sp>
          <p:nvSpPr>
            <p:cNvPr id="813" name="Google Shape;813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0"/>
          <p:cNvGrpSpPr/>
          <p:nvPr/>
        </p:nvGrpSpPr>
        <p:grpSpPr>
          <a:xfrm>
            <a:off x="5556508" y="4678184"/>
            <a:ext cx="553215" cy="567273"/>
            <a:chOff x="2100225" y="3794250"/>
            <a:chExt cx="924800" cy="948300"/>
          </a:xfrm>
        </p:grpSpPr>
        <p:sp>
          <p:nvSpPr>
            <p:cNvPr id="825" name="Google Shape;825;p10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10"/>
          <p:cNvGrpSpPr/>
          <p:nvPr/>
        </p:nvGrpSpPr>
        <p:grpSpPr>
          <a:xfrm>
            <a:off x="6420890" y="4825754"/>
            <a:ext cx="187566" cy="183830"/>
            <a:chOff x="7972900" y="1017250"/>
            <a:chExt cx="754791" cy="739760"/>
          </a:xfrm>
        </p:grpSpPr>
        <p:sp>
          <p:nvSpPr>
            <p:cNvPr id="833" name="Google Shape;833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10"/>
          <p:cNvGrpSpPr/>
          <p:nvPr/>
        </p:nvGrpSpPr>
        <p:grpSpPr>
          <a:xfrm rot="-6937582">
            <a:off x="7145915" y="4810903"/>
            <a:ext cx="392572" cy="111932"/>
            <a:chOff x="3827225" y="3139400"/>
            <a:chExt cx="298975" cy="88200"/>
          </a:xfrm>
        </p:grpSpPr>
        <p:sp>
          <p:nvSpPr>
            <p:cNvPr id="838" name="Google Shape;838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10"/>
          <p:cNvGrpSpPr/>
          <p:nvPr/>
        </p:nvGrpSpPr>
        <p:grpSpPr>
          <a:xfrm rot="-1984678">
            <a:off x="-161987" y="2482962"/>
            <a:ext cx="457956" cy="130588"/>
            <a:chOff x="3827225" y="3139400"/>
            <a:chExt cx="298975" cy="88200"/>
          </a:xfrm>
        </p:grpSpPr>
        <p:sp>
          <p:nvSpPr>
            <p:cNvPr id="841" name="Google Shape;841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" name="Google Shape;843;p10"/>
          <p:cNvSpPr/>
          <p:nvPr/>
        </p:nvSpPr>
        <p:spPr>
          <a:xfrm>
            <a:off x="115364" y="27136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10"/>
          <p:cNvGrpSpPr/>
          <p:nvPr/>
        </p:nvGrpSpPr>
        <p:grpSpPr>
          <a:xfrm rot="-5217615">
            <a:off x="-125504" y="1109965"/>
            <a:ext cx="316828" cy="329278"/>
            <a:chOff x="1634175" y="4169925"/>
            <a:chExt cx="308275" cy="313675"/>
          </a:xfrm>
        </p:grpSpPr>
        <p:sp>
          <p:nvSpPr>
            <p:cNvPr id="845" name="Google Shape;845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10"/>
          <p:cNvSpPr/>
          <p:nvPr/>
        </p:nvSpPr>
        <p:spPr>
          <a:xfrm rot="1093775">
            <a:off x="-71879" y="1980029"/>
            <a:ext cx="435565" cy="34938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10"/>
          <p:cNvGrpSpPr/>
          <p:nvPr/>
        </p:nvGrpSpPr>
        <p:grpSpPr>
          <a:xfrm>
            <a:off x="52127" y="1754754"/>
            <a:ext cx="187566" cy="183830"/>
            <a:chOff x="7972900" y="1017250"/>
            <a:chExt cx="754791" cy="739760"/>
          </a:xfrm>
        </p:grpSpPr>
        <p:sp>
          <p:nvSpPr>
            <p:cNvPr id="858" name="Google Shape;858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" name="Google Shape;862;p10"/>
          <p:cNvSpPr/>
          <p:nvPr/>
        </p:nvSpPr>
        <p:spPr>
          <a:xfrm>
            <a:off x="244413" y="25068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10"/>
          <p:cNvGrpSpPr/>
          <p:nvPr/>
        </p:nvGrpSpPr>
        <p:grpSpPr>
          <a:xfrm rot="10800000">
            <a:off x="2294521" y="-180304"/>
            <a:ext cx="553215" cy="567273"/>
            <a:chOff x="2100225" y="3794250"/>
            <a:chExt cx="924800" cy="948300"/>
          </a:xfrm>
        </p:grpSpPr>
        <p:sp>
          <p:nvSpPr>
            <p:cNvPr id="864" name="Google Shape;864;p10"/>
            <p:cNvSpPr/>
            <p:nvPr/>
          </p:nvSpPr>
          <p:spPr>
            <a:xfrm>
              <a:off x="2100225" y="3794250"/>
              <a:ext cx="924800" cy="948300"/>
            </a:xfrm>
            <a:custGeom>
              <a:avLst/>
              <a:gdLst/>
              <a:ahLst/>
              <a:cxnLst/>
              <a:rect l="l" t="t" r="r" b="b"/>
              <a:pathLst>
                <a:path w="36992" h="37932" extrusionOk="0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2689975" y="4074825"/>
              <a:ext cx="150100" cy="149800"/>
            </a:xfrm>
            <a:custGeom>
              <a:avLst/>
              <a:gdLst/>
              <a:ahLst/>
              <a:cxnLst/>
              <a:rect l="l" t="t" r="r" b="b"/>
              <a:pathLst>
                <a:path w="6004" h="5992" extrusionOk="0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2689975" y="4074825"/>
              <a:ext cx="138075" cy="145800"/>
            </a:xfrm>
            <a:custGeom>
              <a:avLst/>
              <a:gdLst/>
              <a:ahLst/>
              <a:cxnLst/>
              <a:rect l="l" t="t" r="r" b="b"/>
              <a:pathLst>
                <a:path w="5523" h="5832" extrusionOk="0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2418950" y="3978900"/>
              <a:ext cx="150075" cy="149850"/>
            </a:xfrm>
            <a:custGeom>
              <a:avLst/>
              <a:gdLst/>
              <a:ahLst/>
              <a:cxnLst/>
              <a:rect l="l" t="t" r="r" b="b"/>
              <a:pathLst>
                <a:path w="6003" h="5994" extrusionOk="0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2430975" y="3982925"/>
              <a:ext cx="138050" cy="145825"/>
            </a:xfrm>
            <a:custGeom>
              <a:avLst/>
              <a:gdLst/>
              <a:ahLst/>
              <a:cxnLst/>
              <a:rect l="l" t="t" r="r" b="b"/>
              <a:pathLst>
                <a:path w="5522" h="5833" extrusionOk="0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2509675" y="4150775"/>
              <a:ext cx="178000" cy="109400"/>
            </a:xfrm>
            <a:custGeom>
              <a:avLst/>
              <a:gdLst/>
              <a:ahLst/>
              <a:cxnLst/>
              <a:rect l="l" t="t" r="r" b="b"/>
              <a:pathLst>
                <a:path w="7120" h="4376" extrusionOk="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2515500" y="4150525"/>
              <a:ext cx="158600" cy="101900"/>
            </a:xfrm>
            <a:custGeom>
              <a:avLst/>
              <a:gdLst/>
              <a:ahLst/>
              <a:cxnLst/>
              <a:rect l="l" t="t" r="r" b="b"/>
              <a:pathLst>
                <a:path w="6344" h="4076" extrusionOk="0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10"/>
          <p:cNvSpPr/>
          <p:nvPr/>
        </p:nvSpPr>
        <p:spPr>
          <a:xfrm>
            <a:off x="1791764" y="275246"/>
            <a:ext cx="90364" cy="69825"/>
          </a:xfrm>
          <a:custGeom>
            <a:avLst/>
            <a:gdLst/>
            <a:ahLst/>
            <a:cxnLst/>
            <a:rect l="l" t="t" r="r" b="b"/>
            <a:pathLst>
              <a:path w="1707" h="1319" extrusionOk="0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0"/>
          <p:cNvSpPr/>
          <p:nvPr/>
        </p:nvSpPr>
        <p:spPr>
          <a:xfrm rot="5400000">
            <a:off x="5331817" y="93857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0"/>
          <p:cNvSpPr/>
          <p:nvPr/>
        </p:nvSpPr>
        <p:spPr>
          <a:xfrm>
            <a:off x="6319325" y="-151061"/>
            <a:ext cx="435570" cy="349388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10"/>
          <p:cNvGrpSpPr/>
          <p:nvPr/>
        </p:nvGrpSpPr>
        <p:grpSpPr>
          <a:xfrm rot="812820">
            <a:off x="7568204" y="-119904"/>
            <a:ext cx="482463" cy="490915"/>
            <a:chOff x="1634175" y="4169925"/>
            <a:chExt cx="308275" cy="313675"/>
          </a:xfrm>
        </p:grpSpPr>
        <p:sp>
          <p:nvSpPr>
            <p:cNvPr id="875" name="Google Shape;875;p10"/>
            <p:cNvSpPr/>
            <p:nvPr/>
          </p:nvSpPr>
          <p:spPr>
            <a:xfrm>
              <a:off x="1634175" y="4353375"/>
              <a:ext cx="131850" cy="130225"/>
            </a:xfrm>
            <a:custGeom>
              <a:avLst/>
              <a:gdLst/>
              <a:ahLst/>
              <a:cxnLst/>
              <a:rect l="l" t="t" r="r" b="b"/>
              <a:pathLst>
                <a:path w="5274" h="5209" extrusionOk="0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1807500" y="4169925"/>
              <a:ext cx="134950" cy="124500"/>
            </a:xfrm>
            <a:custGeom>
              <a:avLst/>
              <a:gdLst/>
              <a:ahLst/>
              <a:cxnLst/>
              <a:rect l="l" t="t" r="r" b="b"/>
              <a:pathLst>
                <a:path w="5398" h="4980" extrusionOk="0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1693875" y="4239500"/>
              <a:ext cx="174525" cy="165775"/>
            </a:xfrm>
            <a:custGeom>
              <a:avLst/>
              <a:gdLst/>
              <a:ahLst/>
              <a:cxnLst/>
              <a:rect l="l" t="t" r="r" b="b"/>
              <a:pathLst>
                <a:path w="6981" h="6631" extrusionOk="0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1727225" y="43059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1716375" y="4362900"/>
              <a:ext cx="52375" cy="40725"/>
            </a:xfrm>
            <a:custGeom>
              <a:avLst/>
              <a:gdLst/>
              <a:ahLst/>
              <a:cxnLst/>
              <a:rect l="l" t="t" r="r" b="b"/>
              <a:pathLst>
                <a:path w="2095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1826500" y="428225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1783850" y="4239200"/>
              <a:ext cx="52350" cy="40750"/>
            </a:xfrm>
            <a:custGeom>
              <a:avLst/>
              <a:gdLst/>
              <a:ahLst/>
              <a:cxnLst/>
              <a:rect l="l" t="t" r="r" b="b"/>
              <a:pathLst>
                <a:path w="2094" h="1630" extrusionOk="0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1776850" y="4297750"/>
              <a:ext cx="52375" cy="40350"/>
            </a:xfrm>
            <a:custGeom>
              <a:avLst/>
              <a:gdLst/>
              <a:ahLst/>
              <a:cxnLst/>
              <a:rect l="l" t="t" r="r" b="b"/>
              <a:pathLst>
                <a:path w="2095" h="1614" extrusionOk="0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1769500" y="4348175"/>
              <a:ext cx="51975" cy="40325"/>
            </a:xfrm>
            <a:custGeom>
              <a:avLst/>
              <a:gdLst/>
              <a:ahLst/>
              <a:cxnLst/>
              <a:rect l="l" t="t" r="r" b="b"/>
              <a:pathLst>
                <a:path w="2079" h="1613" extrusionOk="0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1738475" y="4252400"/>
              <a:ext cx="51975" cy="40725"/>
            </a:xfrm>
            <a:custGeom>
              <a:avLst/>
              <a:gdLst/>
              <a:ahLst/>
              <a:cxnLst/>
              <a:rect l="l" t="t" r="r" b="b"/>
              <a:pathLst>
                <a:path w="2079" h="1629" extrusionOk="0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1679925" y="4322575"/>
              <a:ext cx="51975" cy="40350"/>
            </a:xfrm>
            <a:custGeom>
              <a:avLst/>
              <a:gdLst/>
              <a:ahLst/>
              <a:cxnLst/>
              <a:rect l="l" t="t" r="r" b="b"/>
              <a:pathLst>
                <a:path w="2079" h="1614" extrusionOk="0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10"/>
          <p:cNvGrpSpPr/>
          <p:nvPr/>
        </p:nvGrpSpPr>
        <p:grpSpPr>
          <a:xfrm rot="-2241153">
            <a:off x="6715036" y="43860"/>
            <a:ext cx="392544" cy="111942"/>
            <a:chOff x="3827225" y="3139400"/>
            <a:chExt cx="298975" cy="88200"/>
          </a:xfrm>
        </p:grpSpPr>
        <p:sp>
          <p:nvSpPr>
            <p:cNvPr id="887" name="Google Shape;887;p10"/>
            <p:cNvSpPr/>
            <p:nvPr/>
          </p:nvSpPr>
          <p:spPr>
            <a:xfrm>
              <a:off x="3827225" y="3143250"/>
              <a:ext cx="153950" cy="84350"/>
            </a:xfrm>
            <a:custGeom>
              <a:avLst/>
              <a:gdLst/>
              <a:ahLst/>
              <a:cxnLst/>
              <a:rect l="l" t="t" r="r" b="b"/>
              <a:pathLst>
                <a:path w="6158" h="3374" extrusionOk="0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3973775" y="3139400"/>
              <a:ext cx="152425" cy="67325"/>
            </a:xfrm>
            <a:custGeom>
              <a:avLst/>
              <a:gdLst/>
              <a:ahLst/>
              <a:cxnLst/>
              <a:rect l="l" t="t" r="r" b="b"/>
              <a:pathLst>
                <a:path w="6097" h="2693" extrusionOk="0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0"/>
          <p:cNvGrpSpPr/>
          <p:nvPr/>
        </p:nvGrpSpPr>
        <p:grpSpPr>
          <a:xfrm>
            <a:off x="8877674" y="834668"/>
            <a:ext cx="248024" cy="243085"/>
            <a:chOff x="7972900" y="1017250"/>
            <a:chExt cx="754791" cy="739760"/>
          </a:xfrm>
        </p:grpSpPr>
        <p:sp>
          <p:nvSpPr>
            <p:cNvPr id="890" name="Google Shape;890;p10"/>
            <p:cNvSpPr/>
            <p:nvPr/>
          </p:nvSpPr>
          <p:spPr>
            <a:xfrm>
              <a:off x="7972900" y="1017250"/>
              <a:ext cx="754791" cy="739760"/>
            </a:xfrm>
            <a:custGeom>
              <a:avLst/>
              <a:gdLst/>
              <a:ahLst/>
              <a:cxnLst/>
              <a:rect l="l" t="t" r="r" b="b"/>
              <a:pathLst>
                <a:path w="15014" h="14715" extrusionOk="0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8110900" y="1152989"/>
              <a:ext cx="478795" cy="468288"/>
            </a:xfrm>
            <a:custGeom>
              <a:avLst/>
              <a:gdLst/>
              <a:ahLst/>
              <a:cxnLst/>
              <a:rect l="l" t="t" r="r" b="b"/>
              <a:pathLst>
                <a:path w="9524" h="9315" extrusionOk="0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8232560" y="1270126"/>
              <a:ext cx="236281" cy="234018"/>
            </a:xfrm>
            <a:custGeom>
              <a:avLst/>
              <a:gdLst/>
              <a:ahLst/>
              <a:cxnLst/>
              <a:rect l="l" t="t" r="r" b="b"/>
              <a:pathLst>
                <a:path w="4700" h="4655" extrusionOk="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8209938" y="1349005"/>
              <a:ext cx="61634" cy="56054"/>
            </a:xfrm>
            <a:custGeom>
              <a:avLst/>
              <a:gdLst/>
              <a:ahLst/>
              <a:cxnLst/>
              <a:rect l="l" t="t" r="r" b="b"/>
              <a:pathLst>
                <a:path w="1226" h="1115" extrusionOk="0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" name="Google Shape;894;p10"/>
          <p:cNvSpPr/>
          <p:nvPr/>
        </p:nvSpPr>
        <p:spPr>
          <a:xfrm>
            <a:off x="8833079" y="1516234"/>
            <a:ext cx="134063" cy="104210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1"/>
          <p:cNvSpPr txBox="1">
            <a:spLocks noGrp="1"/>
          </p:cNvSpPr>
          <p:nvPr>
            <p:ph type="title" hasCustomPrompt="1"/>
          </p:nvPr>
        </p:nvSpPr>
        <p:spPr>
          <a:xfrm>
            <a:off x="1053900" y="1258525"/>
            <a:ext cx="7036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7" name="Google Shape;897;p11"/>
          <p:cNvSpPr txBox="1">
            <a:spLocks noGrp="1"/>
          </p:cNvSpPr>
          <p:nvPr>
            <p:ph type="body" idx="1"/>
          </p:nvPr>
        </p:nvSpPr>
        <p:spPr>
          <a:xfrm>
            <a:off x="1053900" y="3076025"/>
            <a:ext cx="70362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Skranji"/>
              <a:buNone/>
              <a:defRPr sz="2800">
                <a:solidFill>
                  <a:srgbClr val="5B5B5B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●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○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■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●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○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■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●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○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5E5E5"/>
              </a:buClr>
              <a:buSzPts val="1400"/>
              <a:buFont typeface="Comfortaa Regular"/>
              <a:buChar char="■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34"/>
          <p:cNvSpPr txBox="1">
            <a:spLocks noGrp="1"/>
          </p:cNvSpPr>
          <p:nvPr>
            <p:ph type="ctrTitle"/>
          </p:nvPr>
        </p:nvSpPr>
        <p:spPr>
          <a:xfrm>
            <a:off x="1775250" y="1125575"/>
            <a:ext cx="5593500" cy="1777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rgbClr val="5B5B5B"/>
                </a:solidFill>
              </a:rPr>
              <a:t>E</a:t>
            </a:r>
            <a:r>
              <a:rPr lang="en" sz="4200" b="1" dirty="0">
                <a:solidFill>
                  <a:srgbClr val="5B5B5B"/>
                </a:solidFill>
              </a:rPr>
              <a:t>tika </a:t>
            </a:r>
            <a:br>
              <a:rPr lang="en" sz="4200" b="1" dirty="0">
                <a:solidFill>
                  <a:srgbClr val="5B5B5B"/>
                </a:solidFill>
              </a:rPr>
            </a:br>
            <a:r>
              <a:rPr lang="en" sz="4200" b="1" dirty="0">
                <a:solidFill>
                  <a:srgbClr val="5B5B5B"/>
                </a:solidFill>
              </a:rPr>
              <a:t> </a:t>
            </a:r>
            <a:r>
              <a:rPr lang="en" sz="4200" b="1" dirty="0">
                <a:solidFill>
                  <a:srgbClr val="A9F1C4"/>
                </a:solidFill>
              </a:rPr>
              <a:t>Bangsa Indonesia</a:t>
            </a:r>
            <a:endParaRPr sz="4200" b="1" dirty="0">
              <a:solidFill>
                <a:srgbClr val="A9F1C4"/>
              </a:solidFill>
            </a:endParaRPr>
          </a:p>
        </p:txBody>
      </p:sp>
      <p:sp>
        <p:nvSpPr>
          <p:cNvPr id="2310" name="Google Shape;2310;p34"/>
          <p:cNvSpPr txBox="1">
            <a:spLocks noGrp="1"/>
          </p:cNvSpPr>
          <p:nvPr>
            <p:ph type="subTitle" idx="1"/>
          </p:nvPr>
        </p:nvSpPr>
        <p:spPr>
          <a:xfrm>
            <a:off x="1130400" y="2902688"/>
            <a:ext cx="6883200" cy="1105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Created by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Rifaldi</a:t>
            </a:r>
            <a:r>
              <a:rPr lang="en-US" sz="1600" i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Iqbal </a:t>
            </a:r>
            <a:r>
              <a:rPr lang="en-US" sz="1600" i="1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Yadiansyah</a:t>
            </a:r>
            <a:endParaRPr lang="en-US" sz="1600" i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/>
              <a:t>2017061027</a:t>
            </a:r>
            <a:endParaRPr lang="en-US" sz="1600" i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45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Nilai Kerakyatan</a:t>
            </a: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95B712-DE11-4BEA-909C-BC3F2DE4708D}"/>
              </a:ext>
            </a:extLst>
          </p:cNvPr>
          <p:cNvSpPr txBox="1"/>
          <p:nvPr/>
        </p:nvSpPr>
        <p:spPr>
          <a:xfrm>
            <a:off x="925033" y="1482989"/>
            <a:ext cx="7017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Comfortaa"/>
              </a:rPr>
              <a:t>Dalam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kaitannya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dengan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kerakyatan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terkandung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nilai</a:t>
            </a:r>
            <a:r>
              <a:rPr lang="en-US" sz="1800" dirty="0">
                <a:latin typeface="Comfortaa"/>
              </a:rPr>
              <a:t> lain yang </a:t>
            </a:r>
            <a:r>
              <a:rPr lang="en-US" sz="1800" dirty="0" err="1">
                <a:latin typeface="Comfortaa"/>
              </a:rPr>
              <a:t>sangat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penting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yaitu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nilai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hikmat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atau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kebijaksanaan</a:t>
            </a:r>
            <a:r>
              <a:rPr lang="en-US" sz="1800" dirty="0">
                <a:latin typeface="Comfortaa"/>
              </a:rPr>
              <a:t> dan </a:t>
            </a:r>
            <a:r>
              <a:rPr lang="en-US" sz="1800" dirty="0" err="1">
                <a:latin typeface="Comfortaa"/>
              </a:rPr>
              <a:t>permusyawaratan</a:t>
            </a:r>
            <a:r>
              <a:rPr lang="en-US" sz="1800" dirty="0">
                <a:latin typeface="Comfortaa"/>
              </a:rPr>
              <a:t>. Kata </a:t>
            </a:r>
            <a:r>
              <a:rPr lang="en-US" sz="1800" dirty="0" err="1">
                <a:latin typeface="Comfortaa"/>
              </a:rPr>
              <a:t>hikmat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atau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kebijaksanaan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berorientasi</a:t>
            </a:r>
            <a:r>
              <a:rPr lang="en-US" sz="1800" dirty="0">
                <a:latin typeface="Comfortaa"/>
              </a:rPr>
              <a:t> pada Tindakan yang </a:t>
            </a:r>
            <a:r>
              <a:rPr lang="en-US" sz="1800" dirty="0" err="1">
                <a:latin typeface="Comfortaa"/>
              </a:rPr>
              <a:t>mengandung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nilai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kebaikan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tertinggi</a:t>
            </a:r>
            <a:r>
              <a:rPr lang="en-US" sz="1800" dirty="0">
                <a:latin typeface="Comfortaa"/>
              </a:rPr>
              <a:t>. Atas </a:t>
            </a:r>
            <a:r>
              <a:rPr lang="en-US" sz="1800" dirty="0" err="1">
                <a:latin typeface="Comfortaa"/>
              </a:rPr>
              <a:t>nama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mencari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kebaikan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pandangan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minoritas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belum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tentu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kalah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dibandingkan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dengan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pandangan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mayoritas</a:t>
            </a:r>
            <a:r>
              <a:rPr lang="en-US" sz="1800" dirty="0">
                <a:latin typeface="Comfortaa"/>
              </a:rPr>
              <a:t>. </a:t>
            </a:r>
            <a:r>
              <a:rPr lang="en-US" sz="1800" dirty="0" err="1">
                <a:latin typeface="Comfortaa"/>
              </a:rPr>
              <a:t>Dengan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demikian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perbuatan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belum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tentu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baik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apabila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disetujui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atau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bermanfaat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untuk</a:t>
            </a:r>
            <a:r>
              <a:rPr lang="en-US" sz="1800" dirty="0">
                <a:latin typeface="Comfortaa"/>
              </a:rPr>
              <a:t> orang </a:t>
            </a:r>
            <a:r>
              <a:rPr lang="en-US" sz="1800" dirty="0" err="1">
                <a:latin typeface="Comfortaa"/>
              </a:rPr>
              <a:t>banyak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namun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perbuatan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itu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baik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jika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atas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dasar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musyawarah</a:t>
            </a:r>
            <a:r>
              <a:rPr lang="en-US" sz="1800" dirty="0">
                <a:latin typeface="Comfortaa"/>
              </a:rPr>
              <a:t> yang </a:t>
            </a:r>
            <a:r>
              <a:rPr lang="en-US" sz="1800" dirty="0" err="1">
                <a:latin typeface="Comfortaa"/>
              </a:rPr>
              <a:t>didasarkan</a:t>
            </a:r>
            <a:r>
              <a:rPr lang="en-US" sz="1800" dirty="0">
                <a:latin typeface="Comfortaa"/>
              </a:rPr>
              <a:t> pada </a:t>
            </a:r>
            <a:r>
              <a:rPr lang="en-US" sz="1800" dirty="0" err="1">
                <a:latin typeface="Comfortaa"/>
              </a:rPr>
              <a:t>konsep</a:t>
            </a:r>
            <a:r>
              <a:rPr lang="en-US" sz="1800" dirty="0">
                <a:latin typeface="Comfortaa"/>
              </a:rPr>
              <a:t> hikmah </a:t>
            </a:r>
            <a:r>
              <a:rPr lang="en-US" sz="1800" dirty="0" err="1">
                <a:latin typeface="Comfortaa"/>
              </a:rPr>
              <a:t>atau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kebijaksanaan</a:t>
            </a:r>
            <a:r>
              <a:rPr lang="en-US" sz="1800" dirty="0">
                <a:latin typeface="Comfortaa"/>
              </a:rPr>
              <a:t>. Dari </a:t>
            </a:r>
            <a:r>
              <a:rPr lang="en-US" sz="1800" dirty="0" err="1">
                <a:latin typeface="Comfortaa"/>
              </a:rPr>
              <a:t>nilai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kerakyatan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menghasilkan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nilai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menghargai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perbedaan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kesetaraan</a:t>
            </a:r>
            <a:r>
              <a:rPr lang="en-US" sz="1800" dirty="0">
                <a:latin typeface="Comfortaa"/>
              </a:rPr>
              <a:t>, dan </a:t>
            </a:r>
            <a:r>
              <a:rPr lang="en-US" sz="1800" dirty="0" err="1">
                <a:latin typeface="Comfortaa"/>
              </a:rPr>
              <a:t>lainlain</a:t>
            </a:r>
            <a:endParaRPr lang="en-US" sz="1800" dirty="0">
              <a:latin typeface="Comfortaa"/>
            </a:endParaRPr>
          </a:p>
        </p:txBody>
      </p:sp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1FFFB039-DAFB-4BAB-93E3-7AC843075B1A}"/>
              </a:ext>
            </a:extLst>
          </p:cNvPr>
          <p:cNvSpPr/>
          <p:nvPr/>
        </p:nvSpPr>
        <p:spPr>
          <a:xfrm>
            <a:off x="925033" y="555293"/>
            <a:ext cx="1318437" cy="809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BACK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kebajikan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mengandaikan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sesama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partner yang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bebas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sama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derajatnya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orang lain. Dari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dikembangkanlah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luhur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mencerminkan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sikap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suasana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kekeluargaan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kegotongroyongan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dikembangkan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sikap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adil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sesama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keseimbangan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menghormati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hak-hak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orang lain. Dari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juga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menghasilkan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kepedulian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kesejajaran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ekonomi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kemajuan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bersama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lainlain</a:t>
            </a:r>
            <a:r>
              <a:rPr lang="en-US" sz="2000" dirty="0">
                <a:solidFill>
                  <a:schemeClr val="tx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. </a:t>
            </a:r>
            <a:endParaRPr sz="2000" dirty="0">
              <a:solidFill>
                <a:schemeClr val="tx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658" name="Google Shape;265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B5B5B"/>
                </a:solidFill>
              </a:rPr>
              <a:t>Nilai Keadilan</a:t>
            </a:r>
            <a:endParaRPr dirty="0">
              <a:solidFill>
                <a:srgbClr val="5B5B5B"/>
              </a:solidFill>
            </a:endParaRP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58DA2C7A-C2E7-4462-8B01-1F04019522FC}"/>
              </a:ext>
            </a:extLst>
          </p:cNvPr>
          <p:cNvSpPr/>
          <p:nvPr/>
        </p:nvSpPr>
        <p:spPr>
          <a:xfrm>
            <a:off x="701748" y="401722"/>
            <a:ext cx="1329070" cy="754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Pentingnya Pancasila sebagai Sistem Etika </a:t>
            </a:r>
            <a:endParaRPr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C22086-CD9F-4C45-BC24-309278010FA9}"/>
              </a:ext>
            </a:extLst>
          </p:cNvPr>
          <p:cNvSpPr txBox="1"/>
          <p:nvPr/>
        </p:nvSpPr>
        <p:spPr>
          <a:xfrm>
            <a:off x="1679944" y="1469618"/>
            <a:ext cx="57841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omfortaa"/>
              </a:rPr>
              <a:t>Pentingnya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pancasia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sebagai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sistem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etika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bagi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bangsa</a:t>
            </a:r>
            <a:r>
              <a:rPr lang="en-US" sz="2400" dirty="0">
                <a:latin typeface="Comfortaa"/>
              </a:rPr>
              <a:t> Indonesia </a:t>
            </a:r>
            <a:r>
              <a:rPr lang="en-US" sz="2400" dirty="0" err="1">
                <a:latin typeface="Comfortaa"/>
              </a:rPr>
              <a:t>ialah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menjadi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rambu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normatif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untuk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mengatur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perilaku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kehidupan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bermasyarakat</a:t>
            </a:r>
            <a:r>
              <a:rPr lang="en-US" sz="2400" dirty="0">
                <a:latin typeface="Comfortaa"/>
              </a:rPr>
              <a:t>, </a:t>
            </a:r>
            <a:r>
              <a:rPr lang="en-US" sz="2400" dirty="0" err="1">
                <a:latin typeface="Comfortaa"/>
              </a:rPr>
              <a:t>berbangsa</a:t>
            </a:r>
            <a:r>
              <a:rPr lang="en-US" sz="2400" dirty="0">
                <a:latin typeface="Comfortaa"/>
              </a:rPr>
              <a:t>, dan </a:t>
            </a:r>
            <a:r>
              <a:rPr lang="en-US" sz="2400" dirty="0" err="1">
                <a:latin typeface="Comfortaa"/>
              </a:rPr>
              <a:t>bernegara</a:t>
            </a:r>
            <a:r>
              <a:rPr lang="en-US" sz="2400" dirty="0">
                <a:latin typeface="Comfortaa"/>
              </a:rPr>
              <a:t> di Indonesia. </a:t>
            </a:r>
            <a:r>
              <a:rPr lang="en-US" sz="2400" dirty="0" err="1">
                <a:latin typeface="Comfortaa"/>
              </a:rPr>
              <a:t>Dengan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demikian</a:t>
            </a:r>
            <a:r>
              <a:rPr lang="en-US" sz="2400" dirty="0">
                <a:latin typeface="Comfortaa"/>
              </a:rPr>
              <a:t>, </a:t>
            </a:r>
            <a:r>
              <a:rPr lang="en-US" sz="2400" dirty="0" err="1">
                <a:latin typeface="Comfortaa"/>
              </a:rPr>
              <a:t>pelanggaran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dalam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kehidupan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bernegara</a:t>
            </a:r>
            <a:r>
              <a:rPr lang="en-US" sz="2400" dirty="0">
                <a:latin typeface="Comfortaa"/>
              </a:rPr>
              <a:t>, </a:t>
            </a:r>
            <a:r>
              <a:rPr lang="en-US" sz="2400" dirty="0" err="1">
                <a:latin typeface="Comfortaa"/>
              </a:rPr>
              <a:t>seperti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korupsi</a:t>
            </a:r>
            <a:r>
              <a:rPr lang="en-US" sz="2400" dirty="0">
                <a:latin typeface="Comfortaa"/>
              </a:rPr>
              <a:t> (</a:t>
            </a:r>
            <a:r>
              <a:rPr lang="en-US" sz="2400" dirty="0" err="1">
                <a:latin typeface="Comfortaa"/>
              </a:rPr>
              <a:t>penyalahgunaan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kekuasaan</a:t>
            </a:r>
            <a:r>
              <a:rPr lang="en-US" sz="2400" dirty="0">
                <a:latin typeface="Comfortaa"/>
              </a:rPr>
              <a:t>) </a:t>
            </a:r>
            <a:r>
              <a:rPr lang="en-US" sz="2400" dirty="0" err="1">
                <a:latin typeface="Comfortaa"/>
              </a:rPr>
              <a:t>dapat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diminimalkan</a:t>
            </a:r>
            <a:r>
              <a:rPr lang="en-US" sz="2400" dirty="0">
                <a:latin typeface="Comfortaa"/>
              </a:rPr>
              <a:t>.</a:t>
            </a:r>
          </a:p>
        </p:txBody>
      </p:sp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F304F966-6E2B-4DBA-8DAE-FA5BF86881E7}"/>
              </a:ext>
            </a:extLst>
          </p:cNvPr>
          <p:cNvSpPr/>
          <p:nvPr/>
        </p:nvSpPr>
        <p:spPr>
          <a:xfrm>
            <a:off x="6326373" y="4148666"/>
            <a:ext cx="1477926" cy="8380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BACK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48"/>
          <p:cNvSpPr/>
          <p:nvPr/>
        </p:nvSpPr>
        <p:spPr>
          <a:xfrm>
            <a:off x="5517591" y="3857643"/>
            <a:ext cx="345592" cy="345974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702" name="Google Shape;2702;p48"/>
          <p:cNvGrpSpPr/>
          <p:nvPr/>
        </p:nvGrpSpPr>
        <p:grpSpPr>
          <a:xfrm>
            <a:off x="6050352" y="3857626"/>
            <a:ext cx="345917" cy="345605"/>
            <a:chOff x="3303268" y="3817349"/>
            <a:chExt cx="346056" cy="345674"/>
          </a:xfrm>
        </p:grpSpPr>
        <p:sp>
          <p:nvSpPr>
            <p:cNvPr id="2703" name="Google Shape;2703;p48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704" name="Google Shape;2704;p48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705" name="Google Shape;2705;p48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706" name="Google Shape;2706;p48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707" name="Google Shape;2707;p48"/>
          <p:cNvGrpSpPr/>
          <p:nvPr/>
        </p:nvGrpSpPr>
        <p:grpSpPr>
          <a:xfrm>
            <a:off x="6583871" y="3857626"/>
            <a:ext cx="345917" cy="345605"/>
            <a:chOff x="3752358" y="3817349"/>
            <a:chExt cx="346056" cy="345674"/>
          </a:xfrm>
        </p:grpSpPr>
        <p:sp>
          <p:nvSpPr>
            <p:cNvPr id="2708" name="Google Shape;2708;p48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709" name="Google Shape;2709;p48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710" name="Google Shape;2710;p48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712" name="Google Shape;2712;p48"/>
          <p:cNvGrpSpPr/>
          <p:nvPr/>
        </p:nvGrpSpPr>
        <p:grpSpPr>
          <a:xfrm>
            <a:off x="6037834" y="3324861"/>
            <a:ext cx="346966" cy="320394"/>
            <a:chOff x="1989449" y="4282269"/>
            <a:chExt cx="374774" cy="346073"/>
          </a:xfrm>
        </p:grpSpPr>
        <p:sp>
          <p:nvSpPr>
            <p:cNvPr id="2713" name="Google Shape;2713;p48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14" name="Google Shape;2714;p48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15" name="Google Shape;2715;p48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16" name="Google Shape;2716;p48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17" name="Google Shape;2717;p48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718" name="Google Shape;2718;p48"/>
          <p:cNvGrpSpPr/>
          <p:nvPr/>
        </p:nvGrpSpPr>
        <p:grpSpPr>
          <a:xfrm>
            <a:off x="5533610" y="3324888"/>
            <a:ext cx="309040" cy="345580"/>
            <a:chOff x="861113" y="2885746"/>
            <a:chExt cx="333809" cy="373277"/>
          </a:xfrm>
        </p:grpSpPr>
        <p:sp>
          <p:nvSpPr>
            <p:cNvPr id="2719" name="Google Shape;2719;p48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20" name="Google Shape;2720;p48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21" name="Google Shape;2721;p48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722" name="Google Shape;2722;p48"/>
          <p:cNvGrpSpPr/>
          <p:nvPr/>
        </p:nvGrpSpPr>
        <p:grpSpPr>
          <a:xfrm>
            <a:off x="6608831" y="3324896"/>
            <a:ext cx="296388" cy="313375"/>
            <a:chOff x="3974207" y="2429009"/>
            <a:chExt cx="320143" cy="338491"/>
          </a:xfrm>
        </p:grpSpPr>
        <p:sp>
          <p:nvSpPr>
            <p:cNvPr id="2723" name="Google Shape;2723;p48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724" name="Google Shape;2724;p48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2C60AF7-2164-483E-83DB-622D91F6A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90128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35"/>
          <p:cNvSpPr txBox="1">
            <a:spLocks noGrp="1"/>
          </p:cNvSpPr>
          <p:nvPr>
            <p:ph type="body" idx="1"/>
          </p:nvPr>
        </p:nvSpPr>
        <p:spPr>
          <a:xfrm>
            <a:off x="817821" y="1157250"/>
            <a:ext cx="7581900" cy="31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accent2"/>
              </a:solidFill>
            </a:endParaRPr>
          </a:p>
        </p:txBody>
      </p:sp>
      <p:sp>
        <p:nvSpPr>
          <p:cNvPr id="2316" name="Google Shape;2316;p35"/>
          <p:cNvSpPr txBox="1">
            <a:spLocks noGrp="1"/>
          </p:cNvSpPr>
          <p:nvPr>
            <p:ph type="title"/>
          </p:nvPr>
        </p:nvSpPr>
        <p:spPr>
          <a:xfrm>
            <a:off x="817821" y="4498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TOPIK YANG AKAN DIPELAJARI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36AA19-481A-469F-B801-BC1C3946B3D0}"/>
              </a:ext>
            </a:extLst>
          </p:cNvPr>
          <p:cNvSpPr/>
          <p:nvPr/>
        </p:nvSpPr>
        <p:spPr>
          <a:xfrm>
            <a:off x="978196" y="1467292"/>
            <a:ext cx="2158410" cy="64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Apa</a:t>
            </a:r>
            <a:r>
              <a:rPr lang="en-US" u="sng" dirty="0"/>
              <a:t> </a:t>
            </a:r>
            <a:r>
              <a:rPr lang="en-US" u="sng" dirty="0" err="1"/>
              <a:t>itu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Pancasila</a:t>
            </a:r>
            <a:r>
              <a:rPr lang="en-US" dirty="0"/>
              <a:t>?</a:t>
            </a:r>
          </a:p>
        </p:txBody>
      </p:sp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62F9F06D-B629-4633-9D9E-86120C35F03C}"/>
              </a:ext>
            </a:extLst>
          </p:cNvPr>
          <p:cNvSpPr/>
          <p:nvPr/>
        </p:nvSpPr>
        <p:spPr>
          <a:xfrm>
            <a:off x="3524693" y="1467293"/>
            <a:ext cx="2158410" cy="640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Apa</a:t>
            </a:r>
            <a:r>
              <a:rPr lang="en-US" u="sng" dirty="0"/>
              <a:t> </a:t>
            </a:r>
            <a:r>
              <a:rPr lang="en-US" u="sng" dirty="0" err="1"/>
              <a:t>itu</a:t>
            </a:r>
            <a:r>
              <a:rPr lang="en-US" u="sng" dirty="0"/>
              <a:t> Etika?</a:t>
            </a:r>
          </a:p>
        </p:txBody>
      </p:sp>
      <p:sp>
        <p:nvSpPr>
          <p:cNvPr id="4" name="Rectangle: Rounded Corners 3">
            <a:hlinkClick r:id="rId5" action="ppaction://hlinksldjump"/>
            <a:extLst>
              <a:ext uri="{FF2B5EF4-FFF2-40B4-BE49-F238E27FC236}">
                <a16:creationId xmlns:a16="http://schemas.microsoft.com/office/drawing/2014/main" id="{CEC9875D-209E-46F3-B1AF-4DE69611F5F4}"/>
              </a:ext>
            </a:extLst>
          </p:cNvPr>
          <p:cNvSpPr/>
          <p:nvPr/>
        </p:nvSpPr>
        <p:spPr>
          <a:xfrm>
            <a:off x="6071190" y="1433443"/>
            <a:ext cx="2147776" cy="640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Apa</a:t>
            </a:r>
            <a:r>
              <a:rPr lang="en-US" u="sng" dirty="0"/>
              <a:t> </a:t>
            </a:r>
            <a:r>
              <a:rPr lang="en-US" u="sng" dirty="0" err="1"/>
              <a:t>itu</a:t>
            </a:r>
            <a:r>
              <a:rPr lang="en-US" u="sng" dirty="0"/>
              <a:t> Etika Pancasila?</a:t>
            </a:r>
          </a:p>
        </p:txBody>
      </p:sp>
      <p:sp>
        <p:nvSpPr>
          <p:cNvPr id="5" name="Rectangle: Rounded Corners 4">
            <a:hlinkClick r:id="rId6" action="ppaction://hlinksldjump"/>
            <a:extLst>
              <a:ext uri="{FF2B5EF4-FFF2-40B4-BE49-F238E27FC236}">
                <a16:creationId xmlns:a16="http://schemas.microsoft.com/office/drawing/2014/main" id="{3C994F3B-9A3F-441E-9381-E1ACDDB1F5C7}"/>
              </a:ext>
            </a:extLst>
          </p:cNvPr>
          <p:cNvSpPr/>
          <p:nvPr/>
        </p:nvSpPr>
        <p:spPr>
          <a:xfrm>
            <a:off x="2296633" y="2990683"/>
            <a:ext cx="2158410" cy="64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Nilai-</a:t>
            </a:r>
            <a:r>
              <a:rPr lang="en-US" u="sng" dirty="0" err="1"/>
              <a:t>nilai</a:t>
            </a:r>
            <a:r>
              <a:rPr lang="en-US" u="sng" dirty="0"/>
              <a:t> Etika Pancasila</a:t>
            </a:r>
          </a:p>
        </p:txBody>
      </p:sp>
      <p:sp>
        <p:nvSpPr>
          <p:cNvPr id="6" name="Rectangle: Rounded Corners 5">
            <a:hlinkClick r:id="rId7" action="ppaction://hlinksldjump"/>
            <a:extLst>
              <a:ext uri="{FF2B5EF4-FFF2-40B4-BE49-F238E27FC236}">
                <a16:creationId xmlns:a16="http://schemas.microsoft.com/office/drawing/2014/main" id="{6FA05332-4A5C-4846-A36D-592D50F64C4F}"/>
              </a:ext>
            </a:extLst>
          </p:cNvPr>
          <p:cNvSpPr/>
          <p:nvPr/>
        </p:nvSpPr>
        <p:spPr>
          <a:xfrm>
            <a:off x="4854650" y="2990684"/>
            <a:ext cx="2158410" cy="640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Pentingnya</a:t>
            </a:r>
            <a:r>
              <a:rPr lang="en-US" u="sng" dirty="0"/>
              <a:t> Pancasila </a:t>
            </a:r>
            <a:r>
              <a:rPr lang="en-US" u="sng" dirty="0" err="1"/>
              <a:t>sebagai</a:t>
            </a:r>
            <a:r>
              <a:rPr lang="en-US" u="sng" dirty="0"/>
              <a:t> </a:t>
            </a:r>
            <a:r>
              <a:rPr lang="en-US" u="sng" dirty="0" err="1"/>
              <a:t>Sistem</a:t>
            </a:r>
            <a:r>
              <a:rPr lang="en-US" u="sng" dirty="0"/>
              <a:t> Etika</a:t>
            </a:r>
          </a:p>
        </p:txBody>
      </p:sp>
      <p:sp>
        <p:nvSpPr>
          <p:cNvPr id="7" name="Arrow: Right 6">
            <a:hlinkClick r:id="rId8" action="ppaction://hlinksldjump"/>
            <a:extLst>
              <a:ext uri="{FF2B5EF4-FFF2-40B4-BE49-F238E27FC236}">
                <a16:creationId xmlns:a16="http://schemas.microsoft.com/office/drawing/2014/main" id="{1FD01403-3D0E-43DB-8D82-F39909B3D6A2}"/>
              </a:ext>
            </a:extLst>
          </p:cNvPr>
          <p:cNvSpPr/>
          <p:nvPr/>
        </p:nvSpPr>
        <p:spPr>
          <a:xfrm>
            <a:off x="3838353" y="3848986"/>
            <a:ext cx="1350335" cy="844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NEXT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36"/>
          <p:cNvSpPr txBox="1">
            <a:spLocks noGrp="1"/>
          </p:cNvSpPr>
          <p:nvPr>
            <p:ph type="title" idx="21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 itu Pancasila?</a:t>
            </a:r>
            <a:endParaRPr dirty="0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4AF8A016-BFDC-4106-A56B-A957DC3BEB18}"/>
              </a:ext>
            </a:extLst>
          </p:cNvPr>
          <p:cNvSpPr/>
          <p:nvPr/>
        </p:nvSpPr>
        <p:spPr>
          <a:xfrm>
            <a:off x="1074774" y="1424763"/>
            <a:ext cx="7288176" cy="290268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omfortaa"/>
              </a:rPr>
              <a:t>Pancasila </a:t>
            </a:r>
            <a:r>
              <a:rPr lang="en-US" sz="1800" dirty="0" err="1">
                <a:latin typeface="Comfortaa"/>
              </a:rPr>
              <a:t>merupakan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suatu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dasar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nilai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serta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norma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untuk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mengatur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pemerintahan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sebagai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penyelenggara</a:t>
            </a:r>
            <a:r>
              <a:rPr lang="en-US" sz="1800" dirty="0">
                <a:latin typeface="Comfortaa"/>
              </a:rPr>
              <a:t> negara. </a:t>
            </a:r>
            <a:r>
              <a:rPr lang="en-US" sz="1800" dirty="0" err="1">
                <a:latin typeface="Comfortaa"/>
              </a:rPr>
              <a:t>Maka</a:t>
            </a:r>
            <a:r>
              <a:rPr lang="en-US" sz="1800" dirty="0">
                <a:latin typeface="Comfortaa"/>
              </a:rPr>
              <a:t> Pancasila </a:t>
            </a:r>
            <a:r>
              <a:rPr lang="en-US" sz="1800" dirty="0" err="1">
                <a:latin typeface="Comfortaa"/>
              </a:rPr>
              <a:t>merupakan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sumber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dari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segala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sumber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hukum</a:t>
            </a:r>
            <a:r>
              <a:rPr lang="en-US" sz="1800" dirty="0">
                <a:latin typeface="Comfortaa"/>
              </a:rPr>
              <a:t>, </a:t>
            </a:r>
            <a:r>
              <a:rPr lang="en-US" sz="1800" dirty="0" err="1">
                <a:latin typeface="Comfortaa"/>
              </a:rPr>
              <a:t>pancasila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merupakan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sumber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kaidah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hukum</a:t>
            </a:r>
            <a:r>
              <a:rPr lang="en-US" sz="1800" dirty="0">
                <a:latin typeface="Comfortaa"/>
              </a:rPr>
              <a:t> negara yang </a:t>
            </a:r>
            <a:r>
              <a:rPr lang="en-US" sz="1800" dirty="0" err="1">
                <a:latin typeface="Comfortaa"/>
              </a:rPr>
              <a:t>secara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konstitusional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mengatur</a:t>
            </a:r>
            <a:r>
              <a:rPr lang="en-US" sz="1800" dirty="0">
                <a:latin typeface="Comfortaa"/>
              </a:rPr>
              <a:t> negara </a:t>
            </a:r>
            <a:r>
              <a:rPr lang="en-US" sz="1800" dirty="0" err="1">
                <a:latin typeface="Comfortaa"/>
              </a:rPr>
              <a:t>Republik</a:t>
            </a:r>
            <a:r>
              <a:rPr lang="en-US" sz="1800" dirty="0">
                <a:latin typeface="Comfortaa"/>
              </a:rPr>
              <a:t> Indonesia </a:t>
            </a:r>
            <a:r>
              <a:rPr lang="en-US" sz="1800" dirty="0" err="1">
                <a:latin typeface="Comfortaa"/>
              </a:rPr>
              <a:t>berserta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seluruh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unsur-unsurnya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yaitu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rakyat</a:t>
            </a:r>
            <a:r>
              <a:rPr lang="en-US" sz="1800" dirty="0">
                <a:latin typeface="Comfortaa"/>
              </a:rPr>
              <a:t>, wilayah, </a:t>
            </a:r>
            <a:r>
              <a:rPr lang="en-US" sz="1800" dirty="0" err="1">
                <a:latin typeface="Comfortaa"/>
              </a:rPr>
              <a:t>serta</a:t>
            </a:r>
            <a:r>
              <a:rPr lang="en-US" sz="1800" dirty="0">
                <a:latin typeface="Comfortaa"/>
              </a:rPr>
              <a:t> </a:t>
            </a:r>
            <a:r>
              <a:rPr lang="en-US" sz="1800" dirty="0" err="1">
                <a:latin typeface="Comfortaa"/>
              </a:rPr>
              <a:t>pemerintahan</a:t>
            </a:r>
            <a:r>
              <a:rPr lang="en-US" sz="1800" dirty="0">
                <a:latin typeface="Comfortaa"/>
              </a:rPr>
              <a:t> negara.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AEBC1B25-182B-4487-A9A7-E09C872703A1}"/>
              </a:ext>
            </a:extLst>
          </p:cNvPr>
          <p:cNvSpPr/>
          <p:nvPr/>
        </p:nvSpPr>
        <p:spPr>
          <a:xfrm>
            <a:off x="319862" y="618147"/>
            <a:ext cx="1509824" cy="806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37"/>
          <p:cNvSpPr/>
          <p:nvPr/>
        </p:nvSpPr>
        <p:spPr>
          <a:xfrm>
            <a:off x="8740247" y="653900"/>
            <a:ext cx="210778" cy="163843"/>
          </a:xfrm>
          <a:custGeom>
            <a:avLst/>
            <a:gdLst/>
            <a:ahLst/>
            <a:cxnLst/>
            <a:rect l="l" t="t" r="r" b="b"/>
            <a:pathLst>
              <a:path w="3413" h="2653" extrusionOk="0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F6255F-EF18-4EC6-A0C8-25CAC78CB461}"/>
              </a:ext>
            </a:extLst>
          </p:cNvPr>
          <p:cNvSpPr/>
          <p:nvPr/>
        </p:nvSpPr>
        <p:spPr>
          <a:xfrm>
            <a:off x="425302" y="297712"/>
            <a:ext cx="5050465" cy="4646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Etika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dan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cabang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filsafat</a:t>
            </a:r>
            <a:r>
              <a:rPr lang="en-US" sz="1600" dirty="0"/>
              <a:t> yang </a:t>
            </a:r>
            <a:r>
              <a:rPr lang="en-US" sz="1600" dirty="0" err="1"/>
              <a:t>mempelajari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moral dan </a:t>
            </a:r>
            <a:r>
              <a:rPr lang="en-US" sz="1600" dirty="0" err="1"/>
              <a:t>penilaian</a:t>
            </a:r>
            <a:r>
              <a:rPr lang="en-US" sz="1600" dirty="0"/>
              <a:t>. Etika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analisis</a:t>
            </a:r>
            <a:r>
              <a:rPr lang="en-US" sz="1600" dirty="0"/>
              <a:t> dan </a:t>
            </a:r>
            <a:r>
              <a:rPr lang="en-US" sz="1600" dirty="0" err="1"/>
              <a:t>penerapan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benar</a:t>
            </a:r>
            <a:r>
              <a:rPr lang="en-US" sz="1600" dirty="0"/>
              <a:t>, salah, </a:t>
            </a:r>
            <a:r>
              <a:rPr lang="en-US" sz="1600" dirty="0" err="1"/>
              <a:t>baik</a:t>
            </a:r>
            <a:r>
              <a:rPr lang="en-US" sz="1600" dirty="0"/>
              <a:t>, </a:t>
            </a:r>
            <a:r>
              <a:rPr lang="en-US" sz="1600" dirty="0" err="1"/>
              <a:t>buruk</a:t>
            </a:r>
            <a:r>
              <a:rPr lang="en-US" sz="1600" dirty="0"/>
              <a:t>, dan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740020-A221-404C-8DB1-6CB5F5B32691}"/>
              </a:ext>
            </a:extLst>
          </p:cNvPr>
          <p:cNvSpPr/>
          <p:nvPr/>
        </p:nvSpPr>
        <p:spPr>
          <a:xfrm>
            <a:off x="1057938" y="735821"/>
            <a:ext cx="3785191" cy="648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kranji"/>
              </a:rPr>
              <a:t>Apa</a:t>
            </a:r>
            <a:r>
              <a:rPr lang="en-US" sz="2000" dirty="0">
                <a:latin typeface="Skranji"/>
              </a:rPr>
              <a:t> </a:t>
            </a:r>
            <a:r>
              <a:rPr lang="en-US" sz="2000" dirty="0" err="1">
                <a:latin typeface="Skranji"/>
              </a:rPr>
              <a:t>itu</a:t>
            </a:r>
            <a:r>
              <a:rPr lang="en-US" sz="2000" dirty="0">
                <a:latin typeface="Skranji"/>
              </a:rPr>
              <a:t> Etika?</a:t>
            </a:r>
          </a:p>
        </p:txBody>
      </p:sp>
      <p:sp>
        <p:nvSpPr>
          <p:cNvPr id="11" name="Arrow: Left 10">
            <a:hlinkClick r:id="rId3" action="ppaction://hlinksldjump"/>
            <a:extLst>
              <a:ext uri="{FF2B5EF4-FFF2-40B4-BE49-F238E27FC236}">
                <a16:creationId xmlns:a16="http://schemas.microsoft.com/office/drawing/2014/main" id="{E48907C2-E6CD-4488-8AD1-A3CDA69E7961}"/>
              </a:ext>
            </a:extLst>
          </p:cNvPr>
          <p:cNvSpPr/>
          <p:nvPr/>
        </p:nvSpPr>
        <p:spPr>
          <a:xfrm>
            <a:off x="2115879" y="3759093"/>
            <a:ext cx="1499190" cy="808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BACK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B3325B-59D6-4611-BD57-819FBCD6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479" y="1858700"/>
            <a:ext cx="1765996" cy="1619400"/>
          </a:xfrm>
        </p:spPr>
        <p:txBody>
          <a:bodyPr/>
          <a:lstStyle/>
          <a:p>
            <a:pPr algn="l"/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Etika Pancasila?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C5D23B-7127-4E81-9D9B-0BD9DB5A3596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5253474" y="309596"/>
            <a:ext cx="3592813" cy="3624449"/>
          </a:xfrm>
        </p:spPr>
        <p:txBody>
          <a:bodyPr/>
          <a:lstStyle/>
          <a:p>
            <a:pPr algn="r"/>
            <a:r>
              <a:rPr lang="en-US" sz="2000" dirty="0"/>
              <a:t>Etika Pancasila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cabang</a:t>
            </a:r>
            <a:r>
              <a:rPr lang="en-US" sz="2000" dirty="0"/>
              <a:t> </a:t>
            </a:r>
            <a:r>
              <a:rPr lang="en-US" sz="2000" dirty="0" err="1"/>
              <a:t>filsafat</a:t>
            </a:r>
            <a:r>
              <a:rPr lang="en-US" sz="2000" dirty="0"/>
              <a:t> yang </a:t>
            </a:r>
            <a:r>
              <a:rPr lang="en-US" sz="2000" dirty="0" err="1"/>
              <a:t>dijabarkan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sila-sila</a:t>
            </a:r>
            <a:r>
              <a:rPr lang="en-US" sz="2000" dirty="0"/>
              <a:t> Pancasila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bermasyarakat</a:t>
            </a:r>
            <a:r>
              <a:rPr lang="en-US" sz="2000" dirty="0"/>
              <a:t>, </a:t>
            </a:r>
            <a:r>
              <a:rPr lang="en-US" sz="2000" dirty="0" err="1"/>
              <a:t>berbangsa</a:t>
            </a:r>
            <a:r>
              <a:rPr lang="en-US" sz="2000" dirty="0"/>
              <a:t>, dan </a:t>
            </a:r>
            <a:r>
              <a:rPr lang="en-US" sz="2000" dirty="0" err="1"/>
              <a:t>bernegara</a:t>
            </a:r>
            <a:r>
              <a:rPr lang="en-US" sz="2000" dirty="0"/>
              <a:t> di Indonesia. Oleh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etika</a:t>
            </a:r>
            <a:r>
              <a:rPr lang="en-US" sz="2000" dirty="0"/>
              <a:t> Pancasila </a:t>
            </a:r>
            <a:r>
              <a:rPr lang="en-US" sz="2000" dirty="0" err="1"/>
              <a:t>terkandung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ketuhanan</a:t>
            </a:r>
            <a:r>
              <a:rPr lang="en-US" sz="2000" dirty="0"/>
              <a:t>, </a:t>
            </a:r>
            <a:r>
              <a:rPr lang="en-US" sz="2000" dirty="0" err="1"/>
              <a:t>kemanusiaan</a:t>
            </a:r>
            <a:r>
              <a:rPr lang="en-US" sz="2000" dirty="0"/>
              <a:t>, </a:t>
            </a:r>
            <a:r>
              <a:rPr lang="en-US" sz="2000" dirty="0" err="1"/>
              <a:t>persatuan</a:t>
            </a:r>
            <a:r>
              <a:rPr lang="en-US" sz="2000" dirty="0"/>
              <a:t>, </a:t>
            </a:r>
            <a:r>
              <a:rPr lang="en-US" sz="2000" dirty="0" err="1"/>
              <a:t>kerakyatan</a:t>
            </a:r>
            <a:r>
              <a:rPr lang="en-US" sz="2000" dirty="0"/>
              <a:t>, dan </a:t>
            </a:r>
            <a:r>
              <a:rPr lang="en-US" sz="2000" dirty="0" err="1"/>
              <a:t>keadilan</a:t>
            </a:r>
            <a:r>
              <a:rPr lang="en-US" sz="2000" dirty="0"/>
              <a:t>.</a:t>
            </a:r>
          </a:p>
        </p:txBody>
      </p:sp>
      <p:sp>
        <p:nvSpPr>
          <p:cNvPr id="8" name="Arrow: Left 7">
            <a:hlinkClick r:id="rId2" action="ppaction://hlinksldjump"/>
            <a:extLst>
              <a:ext uri="{FF2B5EF4-FFF2-40B4-BE49-F238E27FC236}">
                <a16:creationId xmlns:a16="http://schemas.microsoft.com/office/drawing/2014/main" id="{6EFD40D2-A410-47D0-9B4B-BB74F04A5683}"/>
              </a:ext>
            </a:extLst>
          </p:cNvPr>
          <p:cNvSpPr/>
          <p:nvPr/>
        </p:nvSpPr>
        <p:spPr>
          <a:xfrm>
            <a:off x="7410893" y="309595"/>
            <a:ext cx="1435394" cy="8998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8254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7" name="Google Shape;2357;p38"/>
          <p:cNvCxnSpPr>
            <a:cxnSpLocks/>
          </p:cNvCxnSpPr>
          <p:nvPr/>
        </p:nvCxnSpPr>
        <p:spPr>
          <a:xfrm>
            <a:off x="528810" y="2373461"/>
            <a:ext cx="8141465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7" name="Google Shape;2417;p38"/>
          <p:cNvSpPr/>
          <p:nvPr/>
        </p:nvSpPr>
        <p:spPr>
          <a:xfrm rot="5400000">
            <a:off x="9958067" y="2258594"/>
            <a:ext cx="249679" cy="200293"/>
          </a:xfrm>
          <a:custGeom>
            <a:avLst/>
            <a:gdLst/>
            <a:ahLst/>
            <a:cxnLst/>
            <a:rect l="l" t="t" r="r" b="b"/>
            <a:pathLst>
              <a:path w="8228" h="6600" extrusionOk="0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38"/>
          <p:cNvSpPr txBox="1">
            <a:spLocks noGrp="1"/>
          </p:cNvSpPr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Nilai-nilai Etika Pancasila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4AA3A1-A9A1-40E9-A86A-AD2AD7849482}"/>
              </a:ext>
            </a:extLst>
          </p:cNvPr>
          <p:cNvSpPr/>
          <p:nvPr/>
        </p:nvSpPr>
        <p:spPr>
          <a:xfrm>
            <a:off x="842085" y="1830448"/>
            <a:ext cx="1155063" cy="11124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905BA8-8D9A-4811-B16F-249CE4E27624}"/>
              </a:ext>
            </a:extLst>
          </p:cNvPr>
          <p:cNvSpPr/>
          <p:nvPr/>
        </p:nvSpPr>
        <p:spPr>
          <a:xfrm>
            <a:off x="2404181" y="1803677"/>
            <a:ext cx="1113216" cy="113917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DA09578D-0E56-492E-B906-5452C9BFA5A9}"/>
              </a:ext>
            </a:extLst>
          </p:cNvPr>
          <p:cNvSpPr/>
          <p:nvPr/>
        </p:nvSpPr>
        <p:spPr>
          <a:xfrm>
            <a:off x="721363" y="3073249"/>
            <a:ext cx="1275785" cy="11124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Skranji"/>
              </a:rPr>
              <a:t>Nilai </a:t>
            </a:r>
            <a:r>
              <a:rPr lang="en-US" u="sng" dirty="0" err="1">
                <a:latin typeface="Skranji"/>
              </a:rPr>
              <a:t>Ketuhanan</a:t>
            </a:r>
            <a:endParaRPr lang="en-US" u="sng" dirty="0">
              <a:latin typeface="Skranji"/>
            </a:endParaRP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5E143EFF-9B4E-49B4-A596-BE9EADA54D99}"/>
              </a:ext>
            </a:extLst>
          </p:cNvPr>
          <p:cNvSpPr/>
          <p:nvPr/>
        </p:nvSpPr>
        <p:spPr>
          <a:xfrm>
            <a:off x="2320707" y="3073249"/>
            <a:ext cx="1275785" cy="11124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Skranji"/>
              </a:rPr>
              <a:t>Nilai </a:t>
            </a:r>
            <a:r>
              <a:rPr lang="en-US" u="sng" dirty="0" err="1">
                <a:latin typeface="Skranji"/>
              </a:rPr>
              <a:t>Kemanusiaan</a:t>
            </a:r>
            <a:endParaRPr lang="en-US" u="sng" dirty="0">
              <a:latin typeface="Skranj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F5EA31-7475-4C1A-A359-5F7DB43779D6}"/>
              </a:ext>
            </a:extLst>
          </p:cNvPr>
          <p:cNvSpPr/>
          <p:nvPr/>
        </p:nvSpPr>
        <p:spPr>
          <a:xfrm>
            <a:off x="3951489" y="3073213"/>
            <a:ext cx="1241022" cy="11124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Skranji"/>
                <a:hlinkClick r:id="rId5" action="ppaction://hlinksldjump"/>
              </a:rPr>
              <a:t>Nilai</a:t>
            </a:r>
            <a:r>
              <a:rPr lang="en-US" u="sng" dirty="0">
                <a:latin typeface="Skranji"/>
              </a:rPr>
              <a:t> </a:t>
            </a:r>
            <a:r>
              <a:rPr lang="en-US" u="sng" dirty="0" err="1">
                <a:latin typeface="Skranji"/>
              </a:rPr>
              <a:t>Persatuan</a:t>
            </a:r>
            <a:endParaRPr lang="en-US" u="sng" dirty="0">
              <a:latin typeface="Skranji"/>
            </a:endParaRPr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E3F69707-C159-438F-BA28-23F7A73DCFB1}"/>
              </a:ext>
            </a:extLst>
          </p:cNvPr>
          <p:cNvSpPr/>
          <p:nvPr/>
        </p:nvSpPr>
        <p:spPr>
          <a:xfrm>
            <a:off x="5547508" y="3073206"/>
            <a:ext cx="1275784" cy="11124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Skranji"/>
              </a:rPr>
              <a:t>Nilai </a:t>
            </a:r>
            <a:r>
              <a:rPr lang="en-US" u="sng" dirty="0" err="1">
                <a:latin typeface="Skranji"/>
              </a:rPr>
              <a:t>Kerakyatan</a:t>
            </a:r>
            <a:endParaRPr lang="en-US" u="sng" dirty="0">
              <a:latin typeface="Skranji"/>
            </a:endParaRPr>
          </a:p>
        </p:txBody>
      </p:sp>
      <p:sp>
        <p:nvSpPr>
          <p:cNvPr id="22" name="Rectangle 21">
            <a:hlinkClick r:id="rId7" action="ppaction://hlinksldjump"/>
            <a:extLst>
              <a:ext uri="{FF2B5EF4-FFF2-40B4-BE49-F238E27FC236}">
                <a16:creationId xmlns:a16="http://schemas.microsoft.com/office/drawing/2014/main" id="{298D9F07-328A-489B-B0F7-A5FBC7D97633}"/>
              </a:ext>
            </a:extLst>
          </p:cNvPr>
          <p:cNvSpPr/>
          <p:nvPr/>
        </p:nvSpPr>
        <p:spPr>
          <a:xfrm>
            <a:off x="7178289" y="3073206"/>
            <a:ext cx="1167788" cy="11123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Skranji"/>
              </a:rPr>
              <a:t>Nilai </a:t>
            </a:r>
            <a:r>
              <a:rPr lang="en-US" u="sng" dirty="0" err="1">
                <a:latin typeface="Skranji"/>
              </a:rPr>
              <a:t>Keadilan</a:t>
            </a:r>
            <a:endParaRPr lang="en-US" u="sng" dirty="0">
              <a:latin typeface="Skranj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6BD5F2-6135-4D27-93F6-3444A6EB2352}"/>
              </a:ext>
            </a:extLst>
          </p:cNvPr>
          <p:cNvSpPr/>
          <p:nvPr/>
        </p:nvSpPr>
        <p:spPr>
          <a:xfrm>
            <a:off x="4022588" y="1830448"/>
            <a:ext cx="1169923" cy="11124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6E84F3-FC62-4A60-BF4E-581B5B1A320C}"/>
              </a:ext>
            </a:extLst>
          </p:cNvPr>
          <p:cNvSpPr/>
          <p:nvPr/>
        </p:nvSpPr>
        <p:spPr>
          <a:xfrm>
            <a:off x="5705483" y="1830438"/>
            <a:ext cx="1113216" cy="11124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C495D87-5115-4D3B-833B-BAA05911B1D3}"/>
              </a:ext>
            </a:extLst>
          </p:cNvPr>
          <p:cNvSpPr/>
          <p:nvPr/>
        </p:nvSpPr>
        <p:spPr>
          <a:xfrm>
            <a:off x="7245014" y="1803679"/>
            <a:ext cx="1167788" cy="11391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103E3A-C522-4F8E-8B7B-BA8C86034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082" y="2096452"/>
            <a:ext cx="585068" cy="600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F2642D-5690-4B75-BA2B-FBAE3305C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014" y="2096452"/>
            <a:ext cx="637765" cy="6023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0DFE4E-D351-43C5-929D-2383ABDA6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0634" y="2100685"/>
            <a:ext cx="593830" cy="595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A6E88C2-68A7-473D-A935-75A7207EB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5416" y="2098290"/>
            <a:ext cx="623355" cy="598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316482-4A67-4DB4-861B-C4A74037D2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1101" y="2096452"/>
            <a:ext cx="600083" cy="600083"/>
          </a:xfrm>
          <a:prstGeom prst="rect">
            <a:avLst/>
          </a:prstGeom>
        </p:spPr>
      </p:pic>
      <p:sp>
        <p:nvSpPr>
          <p:cNvPr id="2337" name="Arrow: Left 2336">
            <a:hlinkClick r:id="rId13" action="ppaction://hlinksldjump"/>
            <a:extLst>
              <a:ext uri="{FF2B5EF4-FFF2-40B4-BE49-F238E27FC236}">
                <a16:creationId xmlns:a16="http://schemas.microsoft.com/office/drawing/2014/main" id="{06317F1F-B9EF-4A18-8CDD-6797F01418CB}"/>
              </a:ext>
            </a:extLst>
          </p:cNvPr>
          <p:cNvSpPr/>
          <p:nvPr/>
        </p:nvSpPr>
        <p:spPr>
          <a:xfrm>
            <a:off x="3859619" y="4341348"/>
            <a:ext cx="1241022" cy="7017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BACK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AFD2AF-8DCA-4D9B-8502-DF22FF691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07" name="Google Shape;250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Nilai Ketuhanan</a:t>
            </a:r>
            <a:endParaRPr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F98B1-4EA1-42BF-9D54-BC4C6DE5DCC0}"/>
              </a:ext>
            </a:extLst>
          </p:cNvPr>
          <p:cNvSpPr txBox="1"/>
          <p:nvPr/>
        </p:nvSpPr>
        <p:spPr>
          <a:xfrm>
            <a:off x="1419446" y="1436787"/>
            <a:ext cx="63051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omfortaa"/>
              </a:rPr>
              <a:t>Secara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hierarkis</a:t>
            </a:r>
            <a:r>
              <a:rPr lang="en-US" sz="2400" dirty="0">
                <a:latin typeface="Comfortaa"/>
              </a:rPr>
              <a:t>, </a:t>
            </a:r>
            <a:r>
              <a:rPr lang="en-US" sz="2400" dirty="0" err="1">
                <a:latin typeface="Comfortaa"/>
              </a:rPr>
              <a:t>nilai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ini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bisa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dikatakan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sebagai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nilai</a:t>
            </a:r>
            <a:r>
              <a:rPr lang="en-US" sz="2400" dirty="0">
                <a:latin typeface="Comfortaa"/>
              </a:rPr>
              <a:t> yang </a:t>
            </a:r>
            <a:r>
              <a:rPr lang="en-US" sz="2400" dirty="0" err="1">
                <a:latin typeface="Comfortaa"/>
              </a:rPr>
              <a:t>tertinggi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karena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menyangkut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nilai</a:t>
            </a:r>
            <a:r>
              <a:rPr lang="en-US" sz="2400" dirty="0">
                <a:latin typeface="Comfortaa"/>
              </a:rPr>
              <a:t> yang </a:t>
            </a:r>
            <a:r>
              <a:rPr lang="en-US" sz="2400" dirty="0" err="1">
                <a:latin typeface="Comfortaa"/>
              </a:rPr>
              <a:t>bersifat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mutlak</a:t>
            </a:r>
            <a:r>
              <a:rPr lang="en-US" sz="2400" dirty="0">
                <a:latin typeface="Comfortaa"/>
              </a:rPr>
              <a:t>. </a:t>
            </a:r>
            <a:r>
              <a:rPr lang="en-US" sz="2400" dirty="0" err="1">
                <a:latin typeface="Comfortaa"/>
              </a:rPr>
              <a:t>Seluruh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nilai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kebaikan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diturunkan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dari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nilai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ini</a:t>
            </a:r>
            <a:r>
              <a:rPr lang="en-US" sz="2400" dirty="0">
                <a:latin typeface="Comfortaa"/>
              </a:rPr>
              <a:t> (</a:t>
            </a:r>
            <a:r>
              <a:rPr lang="en-US" sz="2400" dirty="0" err="1">
                <a:latin typeface="Comfortaa"/>
              </a:rPr>
              <a:t>nilai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ketuhanan</a:t>
            </a:r>
            <a:r>
              <a:rPr lang="en-US" sz="2400" dirty="0">
                <a:latin typeface="Comfortaa"/>
              </a:rPr>
              <a:t>). </a:t>
            </a:r>
            <a:r>
              <a:rPr lang="en-US" sz="2400" dirty="0" err="1">
                <a:latin typeface="Comfortaa"/>
              </a:rPr>
              <a:t>Suatu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perbuatan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dikatakan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baik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apabila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tidak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bertentangan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dengan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nilai</a:t>
            </a:r>
            <a:r>
              <a:rPr lang="en-US" sz="2400" dirty="0">
                <a:latin typeface="Comfortaa"/>
              </a:rPr>
              <a:t>, </a:t>
            </a:r>
            <a:r>
              <a:rPr lang="en-US" sz="2400" dirty="0" err="1">
                <a:latin typeface="Comfortaa"/>
              </a:rPr>
              <a:t>kaidah</a:t>
            </a:r>
            <a:r>
              <a:rPr lang="en-US" sz="2400" dirty="0">
                <a:latin typeface="Comfortaa"/>
              </a:rPr>
              <a:t>, dan </a:t>
            </a:r>
            <a:r>
              <a:rPr lang="en-US" sz="2400" dirty="0" err="1">
                <a:latin typeface="Comfortaa"/>
              </a:rPr>
              <a:t>hukum</a:t>
            </a:r>
            <a:r>
              <a:rPr lang="en-US" sz="2400" dirty="0">
                <a:latin typeface="Comfortaa"/>
              </a:rPr>
              <a:t> </a:t>
            </a:r>
            <a:r>
              <a:rPr lang="en-US" sz="2400" dirty="0" err="1">
                <a:latin typeface="Comfortaa"/>
              </a:rPr>
              <a:t>Tuhan</a:t>
            </a:r>
            <a:r>
              <a:rPr lang="en-US" sz="2400" dirty="0"/>
              <a:t>. </a:t>
            </a:r>
            <a:r>
              <a:rPr lang="fi-FI" sz="2400" dirty="0">
                <a:latin typeface="Comfortaa"/>
              </a:rPr>
              <a:t>Dari nilai ketuhanan menghasilkan nilai spiritualitas, ketaatan, dan toleransi</a:t>
            </a:r>
            <a:endParaRPr lang="en-US" sz="2400" dirty="0">
              <a:latin typeface="Comfortaa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1BC550E8-E6AD-4E0A-9494-4955A15BC254}"/>
              </a:ext>
            </a:extLst>
          </p:cNvPr>
          <p:cNvSpPr/>
          <p:nvPr/>
        </p:nvSpPr>
        <p:spPr>
          <a:xfrm>
            <a:off x="781050" y="399494"/>
            <a:ext cx="1562986" cy="8468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41"/>
          <p:cNvSpPr/>
          <p:nvPr/>
        </p:nvSpPr>
        <p:spPr>
          <a:xfrm>
            <a:off x="4908375" y="1477950"/>
            <a:ext cx="2949600" cy="294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41"/>
          <p:cNvSpPr/>
          <p:nvPr/>
        </p:nvSpPr>
        <p:spPr>
          <a:xfrm>
            <a:off x="1301375" y="1477950"/>
            <a:ext cx="2949600" cy="294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perbuatan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dikatakan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apabila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sesuai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nilai-nilai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kemanusiaan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Prinsip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pokok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nilai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kemanusiaan</a:t>
            </a:r>
            <a:r>
              <a:rPr lang="en-US" sz="2400" dirty="0">
                <a:solidFill>
                  <a:schemeClr val="tx1"/>
                </a:solidFill>
              </a:rPr>
              <a:t> Pancasila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keadilan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keadaban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Keadilan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mensyaratkan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keseimbangan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antara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lahir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batin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jasmani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rohani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individu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sosial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makhluk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bebas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mandiri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makhluk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Tuhan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terikat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hukum-hukum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Tuhan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Keadaban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mengindikasikan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keunggulan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manusia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dibanding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makhluk</a:t>
            </a:r>
            <a:r>
              <a:rPr lang="en-US" sz="2400" dirty="0">
                <a:solidFill>
                  <a:schemeClr val="tx1"/>
                </a:solidFill>
              </a:rPr>
              <a:t> lain </a:t>
            </a:r>
            <a:r>
              <a:rPr lang="en-US" sz="2400" dirty="0" err="1">
                <a:solidFill>
                  <a:schemeClr val="tx1"/>
                </a:solidFill>
              </a:rPr>
              <a:t>seperti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hewan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tumbuhan</a:t>
            </a:r>
            <a:r>
              <a:rPr lang="en-US" sz="2400" dirty="0">
                <a:solidFill>
                  <a:schemeClr val="tx1"/>
                </a:solidFill>
              </a:rPr>
              <a:t>, dan </a:t>
            </a:r>
            <a:r>
              <a:rPr lang="en-US" sz="2400" dirty="0" err="1">
                <a:solidFill>
                  <a:schemeClr val="tx1"/>
                </a:solidFill>
              </a:rPr>
              <a:t>benda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hidup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559" name="Google Shape;255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Nilai Kemanusiaan</a:t>
            </a:r>
            <a:endParaRPr dirty="0"/>
          </a:p>
        </p:txBody>
      </p:sp>
      <p:sp>
        <p:nvSpPr>
          <p:cNvPr id="2564" name="Google Shape;2564;p41"/>
          <p:cNvSpPr/>
          <p:nvPr/>
        </p:nvSpPr>
        <p:spPr>
          <a:xfrm>
            <a:off x="1301375" y="588103"/>
            <a:ext cx="641364" cy="708115"/>
          </a:xfrm>
          <a:custGeom>
            <a:avLst/>
            <a:gdLst/>
            <a:ahLst/>
            <a:cxnLst/>
            <a:rect l="l" t="t" r="r" b="b"/>
            <a:pathLst>
              <a:path w="30044" h="33167" extrusionOk="0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41"/>
          <p:cNvSpPr/>
          <p:nvPr/>
        </p:nvSpPr>
        <p:spPr>
          <a:xfrm>
            <a:off x="4244091" y="4146393"/>
            <a:ext cx="318617" cy="351819"/>
          </a:xfrm>
          <a:custGeom>
            <a:avLst/>
            <a:gdLst/>
            <a:ahLst/>
            <a:cxnLst/>
            <a:rect l="l" t="t" r="r" b="b"/>
            <a:pathLst>
              <a:path w="30044" h="33167" extrusionOk="0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41"/>
          <p:cNvSpPr/>
          <p:nvPr/>
        </p:nvSpPr>
        <p:spPr>
          <a:xfrm>
            <a:off x="1658950" y="1908675"/>
            <a:ext cx="145500" cy="145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41"/>
          <p:cNvSpPr/>
          <p:nvPr/>
        </p:nvSpPr>
        <p:spPr>
          <a:xfrm>
            <a:off x="6839465" y="4211856"/>
            <a:ext cx="518710" cy="572711"/>
          </a:xfrm>
          <a:custGeom>
            <a:avLst/>
            <a:gdLst/>
            <a:ahLst/>
            <a:cxnLst/>
            <a:rect l="l" t="t" r="r" b="b"/>
            <a:pathLst>
              <a:path w="30044" h="33167" extrusionOk="0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41"/>
          <p:cNvSpPr/>
          <p:nvPr/>
        </p:nvSpPr>
        <p:spPr>
          <a:xfrm>
            <a:off x="8296820" y="2271954"/>
            <a:ext cx="318617" cy="351819"/>
          </a:xfrm>
          <a:custGeom>
            <a:avLst/>
            <a:gdLst/>
            <a:ahLst/>
            <a:cxnLst/>
            <a:rect l="l" t="t" r="r" b="b"/>
            <a:pathLst>
              <a:path w="30044" h="33167" extrusionOk="0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41"/>
          <p:cNvSpPr/>
          <p:nvPr/>
        </p:nvSpPr>
        <p:spPr>
          <a:xfrm>
            <a:off x="7096945" y="1981425"/>
            <a:ext cx="89700" cy="89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41"/>
          <p:cNvSpPr/>
          <p:nvPr/>
        </p:nvSpPr>
        <p:spPr>
          <a:xfrm>
            <a:off x="5362186" y="2198863"/>
            <a:ext cx="225480" cy="249001"/>
          </a:xfrm>
          <a:custGeom>
            <a:avLst/>
            <a:gdLst/>
            <a:ahLst/>
            <a:cxnLst/>
            <a:rect l="l" t="t" r="r" b="b"/>
            <a:pathLst>
              <a:path w="30044" h="33167" extrusionOk="0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B6734475-36C4-4D27-B6C5-9ED740354616}"/>
              </a:ext>
            </a:extLst>
          </p:cNvPr>
          <p:cNvSpPr/>
          <p:nvPr/>
        </p:nvSpPr>
        <p:spPr>
          <a:xfrm>
            <a:off x="6936523" y="442000"/>
            <a:ext cx="1360297" cy="7591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BACK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42"/>
          <p:cNvSpPr txBox="1">
            <a:spLocks noGrp="1"/>
          </p:cNvSpPr>
          <p:nvPr>
            <p:ph type="subTitle" idx="1"/>
          </p:nvPr>
        </p:nvSpPr>
        <p:spPr>
          <a:xfrm>
            <a:off x="1619686" y="1443960"/>
            <a:ext cx="6280305" cy="27287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perbuatan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dikatakan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apabila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memperkuat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persatuan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kesatuan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namun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apabila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perbuatan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memecah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persatuan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kesatuan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menurut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pandangan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etika</a:t>
            </a:r>
            <a:r>
              <a:rPr lang="en-US" sz="2000" dirty="0">
                <a:solidFill>
                  <a:schemeClr val="tx1"/>
                </a:solidFill>
              </a:rPr>
              <a:t> Pancasila </a:t>
            </a:r>
            <a:r>
              <a:rPr lang="en-US" sz="2000" dirty="0" err="1">
                <a:solidFill>
                  <a:schemeClr val="tx1"/>
                </a:solidFill>
              </a:rPr>
              <a:t>bukan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perbuatan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baik.dari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persatuan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menghasilkan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cinta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tanah</a:t>
            </a:r>
            <a:r>
              <a:rPr lang="en-US" sz="2000" dirty="0">
                <a:solidFill>
                  <a:schemeClr val="tx1"/>
                </a:solidFill>
              </a:rPr>
              <a:t> air, </a:t>
            </a:r>
            <a:r>
              <a:rPr lang="en-US" sz="2000" dirty="0" err="1">
                <a:solidFill>
                  <a:schemeClr val="tx1"/>
                </a:solidFill>
              </a:rPr>
              <a:t>pengorbanan</a:t>
            </a:r>
            <a:r>
              <a:rPr lang="en-US" sz="2000" dirty="0">
                <a:solidFill>
                  <a:schemeClr val="tx1"/>
                </a:solidFill>
              </a:rPr>
              <a:t>, dan lain-lain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1960301" y="4042868"/>
            <a:ext cx="235320" cy="259781"/>
          </a:xfrm>
          <a:custGeom>
            <a:avLst/>
            <a:gdLst/>
            <a:ahLst/>
            <a:cxnLst/>
            <a:rect l="l" t="t" r="r" b="b"/>
            <a:pathLst>
              <a:path w="30044" h="33167" extrusionOk="0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42"/>
          <p:cNvSpPr/>
          <p:nvPr/>
        </p:nvSpPr>
        <p:spPr>
          <a:xfrm>
            <a:off x="7899991" y="1755851"/>
            <a:ext cx="318617" cy="351819"/>
          </a:xfrm>
          <a:custGeom>
            <a:avLst/>
            <a:gdLst/>
            <a:ahLst/>
            <a:cxnLst/>
            <a:rect l="l" t="t" r="r" b="b"/>
            <a:pathLst>
              <a:path w="30044" h="33167" extrusionOk="0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42"/>
          <p:cNvSpPr/>
          <p:nvPr/>
        </p:nvSpPr>
        <p:spPr>
          <a:xfrm>
            <a:off x="7238075" y="3368800"/>
            <a:ext cx="56700" cy="56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10AE6C-9635-447B-8DE9-1F9A73E7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552" y="1104135"/>
            <a:ext cx="4421390" cy="540358"/>
          </a:xfrm>
        </p:spPr>
        <p:txBody>
          <a:bodyPr/>
          <a:lstStyle/>
          <a:p>
            <a:r>
              <a:rPr lang="en-US" dirty="0"/>
              <a:t>Nilai </a:t>
            </a:r>
            <a:r>
              <a:rPr lang="en-US" dirty="0" err="1"/>
              <a:t>Persatuan</a:t>
            </a:r>
            <a:endParaRPr lang="en-US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D35EC6-5AE1-4DD0-B6D6-6C9B37674C2B}"/>
              </a:ext>
            </a:extLst>
          </p:cNvPr>
          <p:cNvSpPr/>
          <p:nvPr/>
        </p:nvSpPr>
        <p:spPr>
          <a:xfrm>
            <a:off x="1060584" y="927746"/>
            <a:ext cx="1382233" cy="8931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lloween pattern social media by Slidesgo">
  <a:themeElements>
    <a:clrScheme name="Simple Light">
      <a:dk1>
        <a:srgbClr val="010101"/>
      </a:dk1>
      <a:lt1>
        <a:srgbClr val="E2E2E2"/>
      </a:lt1>
      <a:dk2>
        <a:srgbClr val="A7A3A3"/>
      </a:dk2>
      <a:lt2>
        <a:srgbClr val="F8D5C8"/>
      </a:lt2>
      <a:accent1>
        <a:srgbClr val="8A9D8D"/>
      </a:accent1>
      <a:accent2>
        <a:srgbClr val="70706F"/>
      </a:accent2>
      <a:accent3>
        <a:srgbClr val="858484"/>
      </a:accent3>
      <a:accent4>
        <a:srgbClr val="5B5B5B"/>
      </a:accent4>
      <a:accent5>
        <a:srgbClr val="F8D5C8"/>
      </a:accent5>
      <a:accent6>
        <a:srgbClr val="D1A79D"/>
      </a:accent6>
      <a:hlink>
        <a:srgbClr val="5B5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599</Words>
  <Application>Microsoft Office PowerPoint</Application>
  <PresentationFormat>On-screen Show (16:9)</PresentationFormat>
  <Paragraphs>46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Comfortaa</vt:lpstr>
      <vt:lpstr>Comfortaa Regular</vt:lpstr>
      <vt:lpstr>Fira Sans Extra Condensed Medium</vt:lpstr>
      <vt:lpstr>Skranji</vt:lpstr>
      <vt:lpstr>Halloween pattern social media by Slidesgo</vt:lpstr>
      <vt:lpstr>Etika   Bangsa Indonesia</vt:lpstr>
      <vt:lpstr>TOPIK YANG AKAN DIPELAJARI</vt:lpstr>
      <vt:lpstr>Apa itu Pancasila?</vt:lpstr>
      <vt:lpstr>PowerPoint Presentation</vt:lpstr>
      <vt:lpstr>Apa Itu Etika Pancasila?</vt:lpstr>
      <vt:lpstr>Nilai-nilai Etika Pancasila </vt:lpstr>
      <vt:lpstr>Nilai Ketuhanan</vt:lpstr>
      <vt:lpstr>Nilai Kemanusiaan</vt:lpstr>
      <vt:lpstr>Nilai Persatuan</vt:lpstr>
      <vt:lpstr>Nilai Kerakyatan</vt:lpstr>
      <vt:lpstr>Nilai Keadilan</vt:lpstr>
      <vt:lpstr>Pentingnya Pancasila sebagai Sistem Etika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  Bangsa Indonesia</dc:title>
  <dc:creator>owner</dc:creator>
  <cp:lastModifiedBy>owner</cp:lastModifiedBy>
  <cp:revision>15</cp:revision>
  <dcterms:modified xsi:type="dcterms:W3CDTF">2020-11-30T10:43:14Z</dcterms:modified>
</cp:coreProperties>
</file>