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4F2E379-F504-45EF-A8FB-1CCE553A477A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A9E5C73-A672-40C1-A8F2-54B83BF43D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8175"/>
            <a:ext cx="6352220" cy="2309642"/>
          </a:xfrm>
        </p:spPr>
        <p:txBody>
          <a:bodyPr/>
          <a:lstStyle/>
          <a:p>
            <a:r>
              <a:rPr lang="en-ID" dirty="0" smtClean="0"/>
              <a:t>PANCASILA SEBAGAI SUMBER ETIKA BANGSA INDONESIA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717032"/>
            <a:ext cx="8136904" cy="314096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67544" y="3501008"/>
            <a:ext cx="223224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>
                <a:hlinkClick r:id="rId2" action="ppaction://hlinksldjump"/>
              </a:rPr>
              <a:t>KONSEP</a:t>
            </a:r>
            <a:r>
              <a:rPr lang="en-ID" dirty="0" smtClean="0"/>
              <a:t> </a:t>
            </a:r>
            <a:r>
              <a:rPr lang="en-ID" dirty="0" smtClean="0">
                <a:hlinkClick r:id="" action="ppaction://hlinkshowjump?jump=nextslide"/>
              </a:rPr>
              <a:t>PANCASILA</a:t>
            </a:r>
            <a:r>
              <a:rPr lang="en-ID" dirty="0" smtClean="0"/>
              <a:t> </a:t>
            </a:r>
            <a:endParaRPr lang="en-US" dirty="0"/>
          </a:p>
        </p:txBody>
      </p:sp>
      <p:sp>
        <p:nvSpPr>
          <p:cNvPr id="15" name="Round Single Corner Rectangle 14"/>
          <p:cNvSpPr/>
          <p:nvPr/>
        </p:nvSpPr>
        <p:spPr>
          <a:xfrm>
            <a:off x="3131840" y="2852936"/>
            <a:ext cx="2088232" cy="1296144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smtClean="0"/>
              <a:t>ALASAN </a:t>
            </a:r>
            <a:r>
              <a:rPr lang="en-ID" sz="1600" dirty="0" smtClean="0">
                <a:hlinkClick r:id="rId3" action="ppaction://hlinksldjump"/>
              </a:rPr>
              <a:t>DIPERLUKAN</a:t>
            </a:r>
            <a:r>
              <a:rPr lang="en-ID" sz="1600" dirty="0" smtClean="0"/>
              <a:t> PANCASILA SEBGAI SUMBER </a:t>
            </a:r>
            <a:r>
              <a:rPr lang="en-ID" sz="1600" dirty="0" smtClean="0">
                <a:hlinkClick r:id="rId3" action="ppaction://hlinksldjump"/>
              </a:rPr>
              <a:t>ETIKA</a:t>
            </a:r>
            <a:r>
              <a:rPr lang="en-ID" sz="1600" dirty="0" smtClean="0"/>
              <a:t> </a:t>
            </a:r>
            <a:endParaRPr lang="en-US" sz="1600" dirty="0"/>
          </a:p>
        </p:txBody>
      </p:sp>
      <p:sp>
        <p:nvSpPr>
          <p:cNvPr id="16" name="Round Single Corner Rectangle 15"/>
          <p:cNvSpPr/>
          <p:nvPr/>
        </p:nvSpPr>
        <p:spPr>
          <a:xfrm>
            <a:off x="6764351" y="3140968"/>
            <a:ext cx="2016224" cy="1116124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/>
              <a:t>ARGUMEN DAN </a:t>
            </a:r>
            <a:r>
              <a:rPr lang="en-ID" dirty="0" smtClean="0">
                <a:hlinkClick r:id="rId4" action="ppaction://hlinksldjump"/>
              </a:rPr>
              <a:t>DINAMIKA</a:t>
            </a:r>
            <a:r>
              <a:rPr lang="en-ID" dirty="0" smtClean="0"/>
              <a:t> </a:t>
            </a:r>
          </a:p>
          <a:p>
            <a:pPr algn="ctr"/>
            <a:endParaRPr lang="en-US" dirty="0"/>
          </a:p>
        </p:txBody>
      </p:sp>
      <p:sp>
        <p:nvSpPr>
          <p:cNvPr id="17" name="Pentagon 16"/>
          <p:cNvSpPr/>
          <p:nvPr/>
        </p:nvSpPr>
        <p:spPr>
          <a:xfrm>
            <a:off x="503548" y="5373216"/>
            <a:ext cx="3672408" cy="129614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Esensi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>
                <a:hlinkClick r:id="rId5" action="ppaction://hlinksldjump"/>
              </a:rPr>
              <a:t>Urgensi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Pancasila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18" name="Round Diagonal Corner Rectangle 17"/>
          <p:cNvSpPr/>
          <p:nvPr/>
        </p:nvSpPr>
        <p:spPr>
          <a:xfrm>
            <a:off x="5220072" y="5373216"/>
            <a:ext cx="3312368" cy="129614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. 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Pancasila</a:t>
            </a:r>
            <a:br>
              <a:rPr lang="en-US" dirty="0" smtClean="0"/>
            </a:b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03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A. </a:t>
            </a:r>
            <a:r>
              <a:rPr lang="en-US" b="1" dirty="0" err="1"/>
              <a:t>Menelusuri</a:t>
            </a:r>
            <a:r>
              <a:rPr lang="en-US" b="1" dirty="0"/>
              <a:t> </a:t>
            </a:r>
            <a:r>
              <a:rPr lang="en-US" b="1" dirty="0" err="1"/>
              <a:t>Konsep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Urgensi</a:t>
            </a:r>
            <a:r>
              <a:rPr lang="en-US" b="1" dirty="0"/>
              <a:t> Pancasila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b="1" dirty="0"/>
              <a:t>1. Konsep Pancasila sebagai Sistem </a:t>
            </a:r>
            <a:r>
              <a:rPr lang="sv-SE" b="1" dirty="0" smtClean="0"/>
              <a:t>Etika</a:t>
            </a:r>
          </a:p>
          <a:p>
            <a:pPr marL="0" indent="0">
              <a:buNone/>
            </a:pPr>
            <a:r>
              <a:rPr lang="sv-SE" b="1" dirty="0" smtClean="0"/>
              <a:t> </a:t>
            </a:r>
            <a:r>
              <a:rPr lang="sv-SE" dirty="0" smtClean="0"/>
              <a:t>   A. Pengertian Etika</a:t>
            </a:r>
          </a:p>
          <a:p>
            <a:r>
              <a:rPr lang="sv-SE" dirty="0" smtClean="0"/>
              <a:t>etika </a:t>
            </a:r>
            <a:r>
              <a:rPr lang="sv-SE" dirty="0"/>
              <a:t>berkaitan dengan </a:t>
            </a:r>
            <a:r>
              <a:rPr lang="sv-SE" dirty="0" smtClean="0"/>
              <a:t>kebiasaan hidup </a:t>
            </a:r>
            <a:r>
              <a:rPr lang="sv-SE" dirty="0"/>
              <a:t>yang baik, tata cara hidup yang baik, baik pada diri seseorang </a:t>
            </a:r>
            <a:r>
              <a:rPr lang="sv-SE" dirty="0" smtClean="0"/>
              <a:t>maupun masyarakat</a:t>
            </a:r>
            <a:r>
              <a:rPr lang="sv-SE" dirty="0"/>
              <a:t>. 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B. Aliran-Aliran Etika</a:t>
            </a:r>
          </a:p>
          <a:p>
            <a:r>
              <a:rPr lang="sv-SE" dirty="0"/>
              <a:t>Ada beberapa aliran etika yang dikenal dalam bidang filsafat, </a:t>
            </a:r>
            <a:r>
              <a:rPr lang="sv-SE" dirty="0" smtClean="0"/>
              <a:t>meliputi etika </a:t>
            </a:r>
            <a:r>
              <a:rPr lang="sv-SE" dirty="0"/>
              <a:t>keutamaan, teleologis, deontologis</a:t>
            </a:r>
            <a:r>
              <a:rPr lang="sv-SE" dirty="0" smtClean="0"/>
              <a:t>.</a:t>
            </a:r>
          </a:p>
          <a:p>
            <a:pPr marL="0" indent="0">
              <a:buNone/>
            </a:pPr>
            <a:r>
              <a:rPr lang="sv-SE" dirty="0" smtClean="0"/>
              <a:t>C.Etika Pancasila </a:t>
            </a:r>
          </a:p>
          <a:p>
            <a:r>
              <a:rPr lang="sv-SE" dirty="0"/>
              <a:t>Etika Pancasila adalah cabang filsafat </a:t>
            </a:r>
            <a:r>
              <a:rPr lang="sv-SE" dirty="0" smtClean="0"/>
              <a:t>yang dijabarkan </a:t>
            </a:r>
            <a:r>
              <a:rPr lang="sv-SE" dirty="0"/>
              <a:t>dari sila-sila Pancasila untuk mengatur </a:t>
            </a:r>
            <a:r>
              <a:rPr lang="sv-SE" dirty="0" smtClean="0"/>
              <a:t>       perilaku kehidupan bermasyarakat</a:t>
            </a:r>
            <a:r>
              <a:rPr lang="sv-SE" dirty="0"/>
              <a:t>, berbangsa, dan bernegara di Indonesia.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16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2. Urgensi Pancasila sebagai Sistem Etika</a:t>
            </a:r>
            <a:br>
              <a:rPr lang="it-IT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Pertama</a:t>
            </a:r>
            <a:r>
              <a:rPr lang="en-US" dirty="0"/>
              <a:t>,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 smtClean="0"/>
              <a:t>korupsiyang</a:t>
            </a:r>
            <a:r>
              <a:rPr lang="en-US" dirty="0" smtClean="0"/>
              <a:t> </a:t>
            </a:r>
            <a:r>
              <a:rPr lang="en-US" dirty="0" err="1"/>
              <a:t>melanda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Indonesia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melemahkan</a:t>
            </a:r>
            <a:r>
              <a:rPr lang="en-US" dirty="0"/>
              <a:t> </a:t>
            </a:r>
            <a:r>
              <a:rPr lang="en-US" dirty="0" err="1" smtClean="0"/>
              <a:t>sendi-sendi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/>
              <a:t>berbangsa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 smtClean="0"/>
              <a:t>.</a:t>
            </a:r>
          </a:p>
          <a:p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aksi</a:t>
            </a:r>
            <a:r>
              <a:rPr lang="en-US" dirty="0"/>
              <a:t> </a:t>
            </a:r>
            <a:r>
              <a:rPr lang="en-US" dirty="0" err="1" smtClean="0"/>
              <a:t>terorisme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mengatasnamakan</a:t>
            </a:r>
            <a:r>
              <a:rPr lang="en-US" dirty="0"/>
              <a:t> agama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merusak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 smtClean="0"/>
              <a:t>toleransi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umat</a:t>
            </a:r>
            <a:r>
              <a:rPr lang="en-US" dirty="0"/>
              <a:t> </a:t>
            </a:r>
            <a:r>
              <a:rPr lang="en-US" dirty="0" err="1"/>
              <a:t>beragama</a:t>
            </a:r>
            <a:r>
              <a:rPr lang="en-US" dirty="0"/>
              <a:t>, </a:t>
            </a:r>
            <a:endParaRPr lang="en-US" dirty="0" smtClean="0"/>
          </a:p>
          <a:p>
            <a:r>
              <a:rPr lang="sv-SE" dirty="0"/>
              <a:t>Ketiga, masih </a:t>
            </a:r>
            <a:r>
              <a:rPr lang="sv-SE" dirty="0" smtClean="0"/>
              <a:t>terjadinya pelanggaran </a:t>
            </a:r>
            <a:r>
              <a:rPr lang="sv-SE" dirty="0"/>
              <a:t>hak asasi manusia (HAM) dalam kehidupan bernegara</a:t>
            </a:r>
            <a:r>
              <a:rPr lang="sv-SE" dirty="0" smtClean="0"/>
              <a:t>,</a:t>
            </a:r>
          </a:p>
          <a:p>
            <a:r>
              <a:rPr lang="it-IT" dirty="0" smtClean="0"/>
              <a:t>Keempat , </a:t>
            </a:r>
            <a:r>
              <a:rPr lang="it-IT" dirty="0"/>
              <a:t>ketidakadilan </a:t>
            </a:r>
            <a:r>
              <a:rPr lang="it-IT" dirty="0" smtClean="0"/>
              <a:t>hukum yang </a:t>
            </a:r>
            <a:r>
              <a:rPr lang="it-IT" dirty="0"/>
              <a:t>masih mewarnai proses peradilan di Indonesia,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72259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Alasan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Diperlukannya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Pancasila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Para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yang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</a:t>
            </a:r>
            <a:r>
              <a:rPr lang="en-US" dirty="0" err="1"/>
              <a:t>pantas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(good and bad).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dekadensi</a:t>
            </a:r>
            <a:r>
              <a:rPr lang="en-US" dirty="0"/>
              <a:t> moral yang </a:t>
            </a:r>
            <a:r>
              <a:rPr lang="en-US" dirty="0" err="1"/>
              <a:t>melanda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membahayakan</a:t>
            </a:r>
            <a:r>
              <a:rPr lang="en-US" dirty="0"/>
              <a:t>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smtClean="0"/>
              <a:t>HAM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/>
              <a:t>di Indonesia </a:t>
            </a:r>
            <a:r>
              <a:rPr lang="en-US" dirty="0" err="1"/>
              <a:t>ditandai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melemahnya</a:t>
            </a:r>
            <a:r>
              <a:rPr lang="en-US" dirty="0"/>
              <a:t> </a:t>
            </a:r>
            <a:r>
              <a:rPr lang="en-US" dirty="0" err="1"/>
              <a:t>penghargaan</a:t>
            </a:r>
            <a:r>
              <a:rPr lang="en-US" dirty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5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C. </a:t>
            </a:r>
            <a:r>
              <a:rPr lang="en-US" b="1" dirty="0" err="1"/>
              <a:t>Membangun</a:t>
            </a:r>
            <a:r>
              <a:rPr lang="en-US" b="1" dirty="0"/>
              <a:t> </a:t>
            </a:r>
            <a:r>
              <a:rPr lang="en-US" b="1" dirty="0" err="1"/>
              <a:t>Argumen</a:t>
            </a:r>
            <a:r>
              <a:rPr lang="en-US" b="1" dirty="0"/>
              <a:t>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Dinamika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Tantangan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Pancasila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Argumen</a:t>
            </a:r>
            <a:r>
              <a:rPr lang="en-US" dirty="0" smtClean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Pancasila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Etika</a:t>
            </a:r>
            <a:endParaRPr lang="en-US" dirty="0" smtClean="0"/>
          </a:p>
          <a:p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Pancasila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era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reformasi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tenggelam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eforia</a:t>
            </a:r>
            <a:r>
              <a:rPr lang="en-ID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demokrasi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Namun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seiring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perjalanan</a:t>
            </a:r>
            <a:r>
              <a:rPr lang="en-ID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disadari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demokrasitanpa</a:t>
            </a:r>
            <a:r>
              <a:rPr lang="en-ID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dilandasi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politik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menjurus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ID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penyalahgunaan</a:t>
            </a:r>
            <a:r>
              <a:rPr lang="en-ID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kekuasaan</a:t>
            </a:r>
            <a:endParaRPr lang="en-ID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sz="2000" b="1" dirty="0" smtClean="0"/>
              <a:t>2. </a:t>
            </a:r>
            <a:r>
              <a:rPr lang="sv-SE" sz="2000" b="1" dirty="0"/>
              <a:t>Argumen tentang Tantangan Pancasila sebagai Sistem </a:t>
            </a:r>
            <a:r>
              <a:rPr lang="sv-SE" sz="2000" b="1" dirty="0" smtClean="0"/>
              <a:t>Etika</a:t>
            </a:r>
          </a:p>
          <a:p>
            <a:r>
              <a:rPr lang="sv-S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tantangan terhadap sistem etika Pancasila pada zaman </a:t>
            </a:r>
            <a:r>
              <a:rPr lang="sv-S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Orde Lama </a:t>
            </a:r>
            <a:r>
              <a:rPr lang="sv-S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berupa sikap otoriter dalam pemerintahan sebagaimana yang </a:t>
            </a:r>
            <a:r>
              <a:rPr lang="sv-S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tercermin dalam </a:t>
            </a:r>
            <a:r>
              <a:rPr lang="sv-S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penyelenggaraan negara </a:t>
            </a:r>
            <a:r>
              <a:rPr lang="sv-S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yang menerapkan </a:t>
            </a:r>
            <a:r>
              <a:rPr lang="sv-S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 demokrasi </a:t>
            </a:r>
            <a:r>
              <a:rPr lang="sv-S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terpimpin. Hal </a:t>
            </a:r>
            <a:r>
              <a:rPr lang="sv-S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tersebut tidak sesuai dengan sistem etika Pancasila yang lebih </a:t>
            </a:r>
            <a:r>
              <a:rPr lang="sv-SE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menonjolkan semangat </a:t>
            </a:r>
            <a:r>
              <a:rPr lang="sv-S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musyawarah untuk mufak</a:t>
            </a:r>
            <a:endParaRPr lang="sv-SE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v-SE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03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D. </a:t>
            </a:r>
            <a:r>
              <a:rPr lang="en-US" b="1" dirty="0" err="1" smtClean="0"/>
              <a:t>Mendeskripsikan</a:t>
            </a:r>
            <a:r>
              <a:rPr lang="en-US" b="1" dirty="0" smtClean="0"/>
              <a:t> </a:t>
            </a:r>
            <a:r>
              <a:rPr lang="en-US" b="1" dirty="0" err="1" smtClean="0"/>
              <a:t>Esensi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Urgensi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Pancasila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Etika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it-IT" dirty="0" smtClean="0"/>
              <a:t>Esensi </a:t>
            </a:r>
            <a:r>
              <a:rPr lang="it-IT" dirty="0"/>
              <a:t>Pancasila sebagai Sistem </a:t>
            </a:r>
            <a:r>
              <a:rPr lang="it-IT" dirty="0" smtClean="0"/>
              <a:t>Etika</a:t>
            </a:r>
          </a:p>
          <a:p>
            <a:r>
              <a:rPr lang="it-IT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Pertama, hakikat sila ketuhanan terletak pada keyakinan bangsa </a:t>
            </a:r>
            <a:r>
              <a:rPr lang="it-IT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Indonesiabahwa </a:t>
            </a:r>
            <a:r>
              <a:rPr lang="it-IT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Tuhan sebagai penjamin </a:t>
            </a:r>
            <a:r>
              <a:rPr lang="it-IT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prinsip-prinsip moral</a:t>
            </a:r>
          </a:p>
          <a:p>
            <a:r>
              <a:rPr lang="fi-FI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hakikat </a:t>
            </a:r>
            <a:r>
              <a:rPr lang="fi-FI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sila kemanusiaan terletak pada actus humanus,</a:t>
            </a:r>
            <a:endParaRPr lang="it-IT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t-IT" dirty="0" smtClean="0"/>
              <a:t> </a:t>
            </a:r>
            <a:r>
              <a:rPr lang="it-IT" dirty="0"/>
              <a:t>Urgensi Pancasila sebagai Sistem </a:t>
            </a:r>
            <a:r>
              <a:rPr lang="it-IT" dirty="0" smtClean="0"/>
              <a:t>Etika</a:t>
            </a:r>
            <a:r>
              <a:rPr lang="en-US" dirty="0" smtClean="0"/>
              <a:t>Pancasila</a:t>
            </a:r>
            <a:endParaRPr lang="en-US" dirty="0"/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dibuat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penyelenggara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semangat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18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E.  </a:t>
            </a:r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 smtClean="0"/>
              <a:t>Pentingnya</a:t>
            </a:r>
            <a:r>
              <a:rPr lang="en-US" b="1" dirty="0" smtClean="0"/>
              <a:t> Pancasila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Pancasila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/>
              <a:t>ketuhanan</a:t>
            </a:r>
            <a:r>
              <a:rPr lang="en-US" dirty="0"/>
              <a:t>, </a:t>
            </a:r>
            <a:r>
              <a:rPr lang="en-US" dirty="0" err="1"/>
              <a:t>kemanusiaan</a:t>
            </a:r>
            <a:r>
              <a:rPr lang="en-US" dirty="0"/>
              <a:t>, </a:t>
            </a:r>
            <a:r>
              <a:rPr lang="en-US" dirty="0" err="1"/>
              <a:t>persatuan</a:t>
            </a:r>
            <a:r>
              <a:rPr lang="en-US" dirty="0"/>
              <a:t>, </a:t>
            </a:r>
            <a:r>
              <a:rPr lang="en-US" dirty="0" err="1"/>
              <a:t>kerakyatan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. </a:t>
            </a:r>
            <a:r>
              <a:rPr lang="en-US" dirty="0" err="1" smtClean="0"/>
              <a:t>Kelima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endParaRPr lang="en-US" dirty="0" smtClean="0"/>
          </a:p>
          <a:p>
            <a:endParaRPr lang="en-ID" dirty="0" smtClean="0"/>
          </a:p>
          <a:p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pancasia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rambu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, </a:t>
            </a:r>
            <a:r>
              <a:rPr lang="en-US" dirty="0" err="1" smtClean="0"/>
              <a:t>berbangsa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8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222</TotalTime>
  <Words>464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PANCASILA SEBAGAI SUMBER ETIKA BANGSA INDONESIA </vt:lpstr>
      <vt:lpstr>A. Menelusuri Konsep dan Urgensi Pancasila sebagai Sistem Etika</vt:lpstr>
      <vt:lpstr>2. Urgensi Pancasila sebagai Sistem Etika </vt:lpstr>
      <vt:lpstr>B. Alasan Diperlukannya Pancasila sebagai Sistem Etika</vt:lpstr>
      <vt:lpstr>C. Membangun Argumen tentang Dinamika dan Tantangan Pancasila sebagai Sistem Etika</vt:lpstr>
      <vt:lpstr>D. Mendeskripsikan Esensi dan Urgensi Pancasila sebagai Sistem Etika</vt:lpstr>
      <vt:lpstr>E.  Pengertian dan Pentingnya Pancasila sebagai Sistem Etika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PANCASILA SEBAGAI SUMBER ETIKA BANGSA INDONESIA</dc:title>
  <dc:creator>ACER</dc:creator>
  <cp:lastModifiedBy>ACER</cp:lastModifiedBy>
  <cp:revision>10</cp:revision>
  <dcterms:created xsi:type="dcterms:W3CDTF">2020-12-05T05:46:16Z</dcterms:created>
  <dcterms:modified xsi:type="dcterms:W3CDTF">2020-12-05T09:29:09Z</dcterms:modified>
</cp:coreProperties>
</file>