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70" r:id="rId4"/>
    <p:sldId id="271" r:id="rId5"/>
    <p:sldId id="267" r:id="rId6"/>
    <p:sldId id="261" r:id="rId7"/>
    <p:sldId id="269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49" autoAdjust="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6B53B-E57C-4787-87DD-1D613BC40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9D702-73AD-4DEC-ADB4-E82D45C52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37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A7AFE-51E3-42CB-B284-594E9E6BE8DF}" type="datetimeFigureOut">
              <a:rPr lang="id-ID" smtClean="0"/>
              <a:pPr/>
              <a:t>04/12/2020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650CD-58E3-4722-B23A-3CE50F3738C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318139">
            <a:off x="689744" y="1985749"/>
            <a:ext cx="4484064" cy="3072189"/>
          </a:xfrm>
          <a:blipFill>
            <a:blip r:embed="rId3"/>
            <a:stretch>
              <a:fillRect/>
            </a:stretch>
          </a:blipFill>
          <a:ln w="57150">
            <a:solidFill>
              <a:schemeClr val="bg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>
            <a:bevelT prst="angle"/>
          </a:sp3d>
        </p:spPr>
        <p:txBody>
          <a:bodyPr>
            <a:normAutofit/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id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  Nama</a:t>
            </a:r>
            <a:r>
              <a:rPr lang="en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  <a:br>
              <a:rPr lang="en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en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   RINA MARYANI</a:t>
            </a:r>
            <a:br>
              <a:rPr lang="en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en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  NPM:</a:t>
            </a:r>
            <a:br>
              <a:rPr lang="en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en-ID" sz="3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   2017061013</a:t>
            </a:r>
            <a:endParaRPr lang="id-ID" sz="36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 rot="21376967">
            <a:off x="396570" y="482402"/>
            <a:ext cx="8196848" cy="64361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chemeClr val="bg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ID" sz="36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ETIKA BANGSA INDONESIA</a:t>
            </a:r>
            <a:endParaRPr lang="id-ID" sz="3600" b="1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6154758"/>
          </a:xfrm>
        </p:spPr>
        <p:txBody>
          <a:bodyPr anchor="t">
            <a:normAutofit/>
          </a:bodyPr>
          <a:lstStyle/>
          <a:p>
            <a:pPr algn="l"/>
            <a:endParaRPr lang="id-ID" sz="1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haroni"/>
            </a:endParaRPr>
          </a:p>
        </p:txBody>
      </p:sp>
      <p:sp>
        <p:nvSpPr>
          <p:cNvPr id="3" name="Quad Arrow 2"/>
          <p:cNvSpPr/>
          <p:nvPr/>
        </p:nvSpPr>
        <p:spPr>
          <a:xfrm>
            <a:off x="3563888" y="2276872"/>
            <a:ext cx="2232248" cy="2016224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47664" y="2600908"/>
            <a:ext cx="165618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hlinkClick r:id="rId3" action="ppaction://hlinksldjump"/>
              </a:rPr>
              <a:t>CONTOH ETIKA BANGSA INDONESIA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851920" y="4650877"/>
            <a:ext cx="165618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hlinkClick r:id="rId4" action="ppaction://hlinksldjump"/>
              </a:rPr>
              <a:t>PERANAN KITA</a:t>
            </a:r>
            <a:endParaRPr lang="en-ID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3851920" y="548680"/>
            <a:ext cx="165618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hlinkClick r:id="rId5" action="ppaction://hlinksldjump"/>
              </a:rPr>
              <a:t>PENGERTIAN ETIKA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156176" y="2638280"/>
            <a:ext cx="151216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hlinkClick r:id="rId6" action="ppaction://hlinksldjump"/>
              </a:rPr>
              <a:t>TUJUAN ETIKA BANGSA INDONESIA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6660232" y="5447483"/>
            <a:ext cx="2016224" cy="8618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hlinkClick r:id="rId7" action="ppaction://hlinksldjump"/>
              </a:rPr>
              <a:t>END</a:t>
            </a:r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mph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AE9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AE9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429684" cy="4786346"/>
          </a:xfrm>
        </p:spPr>
        <p:txBody>
          <a:bodyPr>
            <a:normAutofit/>
          </a:bodyPr>
          <a:lstStyle/>
          <a:p>
            <a:pPr algn="l"/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sangat-sangat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perlukan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dianut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diwariskan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generasi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yang lain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artian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maknanya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b="1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moral. </a:t>
            </a:r>
            <a:endPara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82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772400" cy="1255711"/>
          </a:xfrm>
        </p:spPr>
        <p:txBody>
          <a:bodyPr/>
          <a:lstStyle/>
          <a:p>
            <a:pPr algn="l"/>
            <a:r>
              <a:rPr lang="en-ID" b="1" dirty="0" err="1" smtClean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dobe Caslon Pro Bold" pitchFamily="18" charset="0"/>
              </a:rPr>
              <a:t>Contoh</a:t>
            </a:r>
            <a:r>
              <a:rPr lang="en-ID" b="1" dirty="0" smtClean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dobe Caslon Pro Bold" pitchFamily="18" charset="0"/>
              </a:rPr>
              <a:t> </a:t>
            </a:r>
            <a:r>
              <a:rPr lang="en-ID" b="1" dirty="0" err="1" smtClean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dobe Caslon Pro Bold" pitchFamily="18" charset="0"/>
              </a:rPr>
              <a:t>Etika</a:t>
            </a:r>
            <a:r>
              <a:rPr lang="en-ID" b="1" dirty="0" smtClean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dobe Caslon Pro Bold" pitchFamily="18" charset="0"/>
              </a:rPr>
              <a:t> </a:t>
            </a:r>
            <a:r>
              <a:rPr lang="en-ID" b="1" dirty="0" err="1" smtClean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dobe Caslon Pro Bold" pitchFamily="18" charset="0"/>
              </a:rPr>
              <a:t>Bangsa</a:t>
            </a:r>
            <a:r>
              <a:rPr lang="en-ID" b="1" dirty="0" smtClean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dobe Caslon Pro Bold" pitchFamily="18" charset="0"/>
              </a:rPr>
              <a:t> Indonesia</a:t>
            </a:r>
            <a:endParaRPr lang="id-ID" dirty="0">
              <a:ln w="31550" cmpd="sng">
                <a:solidFill>
                  <a:schemeClr val="accent1">
                    <a:lumMod val="75000"/>
                  </a:schemeClr>
                </a:solidFill>
                <a:prstDash val="solid"/>
              </a:ln>
              <a:latin typeface="Adobe Caslon Pro Bol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643050"/>
            <a:ext cx="8821612" cy="4162214"/>
          </a:xfrm>
        </p:spPr>
        <p:txBody>
          <a:bodyPr>
            <a:noAutofit/>
          </a:bodyPr>
          <a:lstStyle/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Menerapkan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sikap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jujur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saling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peduli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saling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memahami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saling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menghargai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saling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mencintai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tolong-menolong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diantara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sesama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anak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Mewujudkan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pemerintahan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bersih,efesien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efektif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Menghindarkan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penggunaan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salah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alat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Narrow" pitchFamily="34" charset="0"/>
              </a:rPr>
              <a:t>kekuasaan</a:t>
            </a:r>
            <a:r>
              <a:rPr lang="en-ID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id-ID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22278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D" sz="3600" b="1" dirty="0" err="1" smtClean="0">
                <a:ln w="3155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Tujuan</a:t>
            </a:r>
            <a:r>
              <a:rPr lang="en-ID" sz="3600" b="1" dirty="0" smtClean="0">
                <a:ln w="3155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 </a:t>
            </a:r>
            <a:r>
              <a:rPr lang="en-ID" sz="3600" b="1" dirty="0" err="1" smtClean="0">
                <a:ln w="3155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Etika</a:t>
            </a:r>
            <a:r>
              <a:rPr lang="en-ID" sz="3600" b="1" dirty="0" smtClean="0">
                <a:ln w="3155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 </a:t>
            </a:r>
            <a:r>
              <a:rPr lang="en-ID" sz="3600" b="1" dirty="0" err="1" smtClean="0">
                <a:ln w="3155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Bangsa</a:t>
            </a:r>
            <a:r>
              <a:rPr lang="en-ID" sz="3600" b="1" dirty="0" smtClean="0">
                <a:ln w="3155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 Indonesia</a:t>
            </a:r>
            <a:endParaRPr lang="id-ID" sz="3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1124744"/>
            <a:ext cx="72728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Memberikan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landasan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etik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moral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bagi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seluruh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komponen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bangsa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dalam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menjalankan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kehidupan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kebangsaan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dalam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berbagai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aspek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Menentukan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pokok-pokok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etika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kehidupan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berbangsa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,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bernegara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,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dan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bermasyarakat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Menjadi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kerangka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acuan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dalam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mengevaluasi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pelaksanaan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nilai-nilai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etika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dan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moral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dalam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kehidupan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berbangsa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,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bernegara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,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dan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ID" sz="3200" dirty="0" err="1">
                <a:solidFill>
                  <a:srgbClr val="FF0000"/>
                </a:solidFill>
                <a:latin typeface="Arial Narrow" pitchFamily="34" charset="0"/>
              </a:rPr>
              <a:t>berrmasyarakat</a:t>
            </a:r>
            <a:r>
              <a:rPr lang="en-ID" sz="3200" dirty="0">
                <a:solidFill>
                  <a:srgbClr val="FF0000"/>
                </a:solidFill>
                <a:latin typeface="Arial Narrow" pitchFamily="34" charset="0"/>
              </a:rPr>
              <a:t>.</a:t>
            </a:r>
            <a:endParaRPr lang="id-ID" sz="3200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4000"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Kita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semua</a:t>
            </a:r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membutuhkan</a:t>
            </a:r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generasi</a:t>
            </a:r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penerus</a:t>
            </a:r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yang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berkualitas</a:t>
            </a:r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dalam</a:t>
            </a:r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</a:t>
            </a:r>
            <a:r>
              <a:rPr lang="en-ID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endParaRPr lang="id-ID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loud 2"/>
          <p:cNvSpPr/>
          <p:nvPr/>
        </p:nvSpPr>
        <p:spPr>
          <a:xfrm>
            <a:off x="2501438" y="2780928"/>
            <a:ext cx="2718634" cy="2097166"/>
          </a:xfrm>
          <a:prstGeom prst="cloud">
            <a:avLst/>
          </a:prstGeom>
          <a:blipFill>
            <a:blip r:embed="rId3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Dimulai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dari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diri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sendiri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seperti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menghormati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sesama</a:t>
            </a:r>
            <a:endParaRPr lang="id-ID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Cloud 4"/>
          <p:cNvSpPr/>
          <p:nvPr/>
        </p:nvSpPr>
        <p:spPr>
          <a:xfrm>
            <a:off x="6300192" y="3068960"/>
            <a:ext cx="2718064" cy="2242892"/>
          </a:xfrm>
          <a:prstGeom prst="cloud">
            <a:avLst/>
          </a:prstGeom>
          <a:blipFill>
            <a:blip r:embed="rId3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Membiasakan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diri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melakukan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hal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positif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saling</a:t>
            </a:r>
            <a:r>
              <a:rPr lang="en-ID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ID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tolong-menolong</a:t>
            </a:r>
            <a:endParaRPr lang="id-ID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195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Nama:     RINA MARYANI    NPM:     2017061013</vt:lpstr>
      <vt:lpstr>PowerPoint Presentation</vt:lpstr>
      <vt:lpstr>PowerPoint Presentation</vt:lpstr>
      <vt:lpstr>Contoh Etika Bangsa Indonesia</vt:lpstr>
      <vt:lpstr>Tujuan Etika Bangsa Indonesia</vt:lpstr>
      <vt:lpstr>Kita semua membutuhkan generasi penerus yang berkualitas dalam ber etika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 Kelompok:</dc:title>
  <dc:creator>COMPUTER</dc:creator>
  <cp:lastModifiedBy>Windows User</cp:lastModifiedBy>
  <cp:revision>83</cp:revision>
  <dcterms:created xsi:type="dcterms:W3CDTF">2017-08-08T10:20:26Z</dcterms:created>
  <dcterms:modified xsi:type="dcterms:W3CDTF">2020-12-04T01:11:29Z</dcterms:modified>
</cp:coreProperties>
</file>