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73" r:id="rId3"/>
  </p:sldMasterIdLst>
  <p:notesMasterIdLst>
    <p:notesMasterId r:id="rId10"/>
  </p:notesMasterIdLst>
  <p:sldIdLst>
    <p:sldId id="342" r:id="rId4"/>
    <p:sldId id="343" r:id="rId5"/>
    <p:sldId id="351" r:id="rId6"/>
    <p:sldId id="352" r:id="rId7"/>
    <p:sldId id="354" r:id="rId8"/>
    <p:sldId id="346" r:id="rId9"/>
  </p:sldIdLst>
  <p:sldSz cx="12192000" cy="6858000"/>
  <p:notesSz cx="6858000" cy="9144000"/>
  <p:custShowLst>
    <p:custShow name="Custom Show 1" id="0">
      <p:sldLst>
        <p:sld r:id="rId4"/>
        <p:sld r:id="rId5"/>
        <p:sld r:id="rId6"/>
        <p:sld r:id="rId5"/>
        <p:sld r:id="rId7"/>
        <p:sld r:id="rId5"/>
        <p:sld r:id="rId8"/>
        <p:sld r:id="rId5"/>
        <p:sld r:id="rId9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custShow id="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96196" autoAdjust="0"/>
  </p:normalViewPr>
  <p:slideViewPr>
    <p:cSldViewPr snapToGrid="0" showGuides="1">
      <p:cViewPr varScale="1">
        <p:scale>
          <a:sx n="83" d="100"/>
          <a:sy n="83" d="100"/>
        </p:scale>
        <p:origin x="634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AF045-FEF6-43EA-9CDC-C84FC3F85E9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F1279-6CE4-4169-83D3-4483097B6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8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769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BDDBCD3-13D8-4B61-A324-65F1C4F838CB}"/>
              </a:ext>
            </a:extLst>
          </p:cNvPr>
          <p:cNvSpPr/>
          <p:nvPr userDrawn="1"/>
        </p:nvSpPr>
        <p:spPr>
          <a:xfrm>
            <a:off x="3397776" y="2717708"/>
            <a:ext cx="8794226" cy="2404870"/>
          </a:xfrm>
          <a:prstGeom prst="rect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27C1F53F-D199-4227-A23E-2B5F143EB982}"/>
              </a:ext>
            </a:extLst>
          </p:cNvPr>
          <p:cNvGrpSpPr/>
          <p:nvPr userDrawn="1"/>
        </p:nvGrpSpPr>
        <p:grpSpPr>
          <a:xfrm>
            <a:off x="733478" y="1571013"/>
            <a:ext cx="2664296" cy="4683693"/>
            <a:chOff x="445712" y="1449040"/>
            <a:chExt cx="2113018" cy="3924176"/>
          </a:xfrm>
        </p:grpSpPr>
        <p:sp>
          <p:nvSpPr>
            <p:cNvPr id="4" name="Rounded Rectangle 4">
              <a:extLst>
                <a:ext uri="{FF2B5EF4-FFF2-40B4-BE49-F238E27FC236}">
                  <a16:creationId xmlns:a16="http://schemas.microsoft.com/office/drawing/2014/main" id="{4B09402C-7E86-41C9-8E37-9EF71EDF1056}"/>
                </a:ext>
              </a:extLst>
            </p:cNvPr>
            <p:cNvSpPr/>
            <p:nvPr userDrawn="1"/>
          </p:nvSpPr>
          <p:spPr>
            <a:xfrm>
              <a:off x="445712" y="1449040"/>
              <a:ext cx="2113018" cy="3924176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41DF11FE-4210-4E1A-AAC1-AD2FF969D36A}"/>
                </a:ext>
              </a:extLst>
            </p:cNvPr>
            <p:cNvSpPr/>
            <p:nvPr userDrawn="1"/>
          </p:nvSpPr>
          <p:spPr>
            <a:xfrm>
              <a:off x="1379920" y="1650572"/>
              <a:ext cx="216024" cy="34350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0E578CC1-F58F-4C71-AB27-A73396D54EA3}"/>
                </a:ext>
              </a:extLst>
            </p:cNvPr>
            <p:cNvGrpSpPr/>
            <p:nvPr userDrawn="1"/>
          </p:nvGrpSpPr>
          <p:grpSpPr>
            <a:xfrm>
              <a:off x="1407705" y="5045834"/>
              <a:ext cx="211967" cy="211967"/>
              <a:chOff x="1549420" y="5712364"/>
              <a:chExt cx="312583" cy="312583"/>
            </a:xfrm>
          </p:grpSpPr>
          <p:sp>
            <p:nvSpPr>
              <p:cNvPr id="7" name="Oval 7">
                <a:extLst>
                  <a:ext uri="{FF2B5EF4-FFF2-40B4-BE49-F238E27FC236}">
                    <a16:creationId xmlns:a16="http://schemas.microsoft.com/office/drawing/2014/main" id="{FF38739C-F2ED-4F4B-9A89-B33A3B4C6A37}"/>
                  </a:ext>
                </a:extLst>
              </p:cNvPr>
              <p:cNvSpPr/>
              <p:nvPr userDrawn="1"/>
            </p:nvSpPr>
            <p:spPr>
              <a:xfrm>
                <a:off x="1549420" y="5712364"/>
                <a:ext cx="312583" cy="312583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/>
              </a:p>
            </p:txBody>
          </p:sp>
          <p:sp>
            <p:nvSpPr>
              <p:cNvPr id="8" name="Rounded Rectangle 8">
                <a:extLst>
                  <a:ext uri="{FF2B5EF4-FFF2-40B4-BE49-F238E27FC236}">
                    <a16:creationId xmlns:a16="http://schemas.microsoft.com/office/drawing/2014/main" id="{42258DA3-8567-4D16-9190-D371531398A8}"/>
                  </a:ext>
                </a:extLst>
              </p:cNvPr>
              <p:cNvSpPr/>
              <p:nvPr userDrawn="1"/>
            </p:nvSpPr>
            <p:spPr>
              <a:xfrm>
                <a:off x="1634225" y="5796647"/>
                <a:ext cx="142969" cy="144016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/>
              </a:p>
            </p:txBody>
          </p:sp>
        </p:grpSp>
      </p:grp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4BFDD25E-3936-4728-A24A-3CD8211A0ED0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921396" y="1982583"/>
            <a:ext cx="2288460" cy="37530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3ED7D35-2C36-4F32-8052-655C68EBBC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445283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684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5743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6366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4EA604A-1015-4952-8EE1-CCE52EC0E000}"/>
              </a:ext>
            </a:extLst>
          </p:cNvPr>
          <p:cNvGrpSpPr/>
          <p:nvPr userDrawn="1"/>
        </p:nvGrpSpPr>
        <p:grpSpPr>
          <a:xfrm>
            <a:off x="3095065" y="1780189"/>
            <a:ext cx="6001870" cy="3297621"/>
            <a:chOff x="-548507" y="477868"/>
            <a:chExt cx="11570449" cy="6357177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39EEB588-97F3-4BF3-B3B2-294329E14315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9AC13C8-EB64-4309-9F83-DE884AB194A4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A07D5B-242A-465B-B3D3-285BCC724958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CF5AF579-3200-4645-9B4A-C34A0B00A828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BBA6078-E1D1-4C14-AE2A-562D30932050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0F2DB06-6191-4D99-A246-B0F044EEB6D4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E0B2AB32-6E87-4708-AD26-26A3474DFD68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44A0B59C-D502-416F-87A9-4FFE2F84014E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EDAEF2E-9E44-473D-B13F-ABD8FD196480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77A63B6A-A2C7-42FA-A975-B2C3DBEA0A1D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425CD56A-8303-4E00-957E-0BF842A3B05F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42D482D-A042-4240-A15D-1E65B56B30D2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736F31BD-D2C3-4C53-B8E6-33C74563614F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909754" y="1947860"/>
            <a:ext cx="4372493" cy="2669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9D8BBD3D-237B-4299-A310-B537C2DF7C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964928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4830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9604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4463927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136765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4720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066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89932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44969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39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2320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sp>
        <p:nvSpPr>
          <p:cNvPr id="4" name="그림 개체 틀 2">
            <a:extLst>
              <a:ext uri="{FF2B5EF4-FFF2-40B4-BE49-F238E27FC236}">
                <a16:creationId xmlns:a16="http://schemas.microsoft.com/office/drawing/2014/main" id="{75458041-BCC9-4D92-9490-8AF60C00983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05524" y="1837041"/>
            <a:ext cx="2268000" cy="198628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9" name="그림 개체 틀 2">
            <a:extLst>
              <a:ext uri="{FF2B5EF4-FFF2-40B4-BE49-F238E27FC236}">
                <a16:creationId xmlns:a16="http://schemas.microsoft.com/office/drawing/2014/main" id="{E26C6D06-6A68-4FCA-8E86-84C6A4BCE960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3603313" y="1837041"/>
            <a:ext cx="2268000" cy="198628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2"/>
            </a:solidFill>
          </a:ln>
        </p:spPr>
        <p:txBody>
          <a:bodyPr anchor="ctr"/>
          <a:lstStyle>
            <a:lvl1pPr algn="ctr">
              <a:lnSpc>
                <a:spcPct val="100000"/>
              </a:lnSpc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indent="0" algn="ctr">
              <a:buNone/>
            </a:pPr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4" name="그림 개체 틀 2">
            <a:extLst>
              <a:ext uri="{FF2B5EF4-FFF2-40B4-BE49-F238E27FC236}">
                <a16:creationId xmlns:a16="http://schemas.microsoft.com/office/drawing/2014/main" id="{7EA72833-AD93-4833-9A2D-CEDAD0BA74BD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6301102" y="1837041"/>
            <a:ext cx="2268000" cy="198628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3"/>
            </a:solidFill>
          </a:ln>
        </p:spPr>
        <p:txBody>
          <a:bodyPr anchor="ctr"/>
          <a:lstStyle>
            <a:lvl1pPr algn="ctr">
              <a:lnSpc>
                <a:spcPct val="100000"/>
              </a:lnSpc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indent="0" algn="ctr">
              <a:buNone/>
            </a:pPr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5" name="그림 개체 틀 2">
            <a:extLst>
              <a:ext uri="{FF2B5EF4-FFF2-40B4-BE49-F238E27FC236}">
                <a16:creationId xmlns:a16="http://schemas.microsoft.com/office/drawing/2014/main" id="{E974C75D-D81B-497C-9C4E-F1BB2C01057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9016308" y="1837041"/>
            <a:ext cx="2268000" cy="198628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4"/>
            </a:solidFill>
          </a:ln>
        </p:spPr>
        <p:txBody>
          <a:bodyPr anchor="ctr"/>
          <a:lstStyle>
            <a:lvl1pPr algn="ctr">
              <a:lnSpc>
                <a:spcPct val="100000"/>
              </a:lnSpc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indent="0" algn="ctr">
              <a:buNone/>
            </a:pPr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8664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44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667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99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31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75" r:id="rId4"/>
    <p:sldLayoutId id="2147483676" r:id="rId5"/>
    <p:sldLayoutId id="2147483678" r:id="rId6"/>
    <p:sldLayoutId id="2147483680" r:id="rId7"/>
    <p:sldLayoutId id="2147483681" r:id="rId8"/>
    <p:sldLayoutId id="2147483682" r:id="rId9"/>
    <p:sldLayoutId id="2147483684" r:id="rId10"/>
    <p:sldLayoutId id="2147483686" r:id="rId11"/>
    <p:sldLayoutId id="2147483689" r:id="rId12"/>
    <p:sldLayoutId id="2147483687" r:id="rId13"/>
    <p:sldLayoutId id="2147483688" r:id="rId14"/>
    <p:sldLayoutId id="2147483671" r:id="rId15"/>
    <p:sldLayoutId id="2147483672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4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s://thegorbalsla.com/pengertian-pancasila/" TargetMode="Externa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s://www.kompasiana.com/ditapramusiwi9215/5de9297d097f365a7701c922/pengertian-etika" TargetMode="Externa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s://www.youtube.com/watch?v=zx6_HG7fVus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CF5BDA4-10C7-46A6-AC30-523A3FC438AC}"/>
              </a:ext>
            </a:extLst>
          </p:cNvPr>
          <p:cNvSpPr txBox="1"/>
          <p:nvPr/>
        </p:nvSpPr>
        <p:spPr>
          <a:xfrm>
            <a:off x="5071773" y="432125"/>
            <a:ext cx="477715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b="1" dirty="0">
                <a:gradFill flip="none" rotWithShape="1">
                  <a:gsLst>
                    <a:gs pos="0">
                      <a:schemeClr val="accent1"/>
                    </a:gs>
                    <a:gs pos="70000">
                      <a:schemeClr val="accent3"/>
                    </a:gs>
                    <a:gs pos="35000">
                      <a:schemeClr val="accent2"/>
                    </a:gs>
                    <a:gs pos="100000">
                      <a:schemeClr val="accent4"/>
                    </a:gs>
                  </a:gsLst>
                  <a:lin ang="0" scaled="1"/>
                  <a:tileRect/>
                </a:gradFill>
                <a:latin typeface="+mj-lt"/>
                <a:cs typeface="Arial" pitchFamily="34" charset="0"/>
              </a:rPr>
              <a:t>PANCASILA</a:t>
            </a:r>
            <a:endParaRPr lang="ko-KR" altLang="en-US" sz="4800" b="1" dirty="0">
              <a:gradFill flip="none" rotWithShape="1">
                <a:gsLst>
                  <a:gs pos="0">
                    <a:schemeClr val="accent1"/>
                  </a:gs>
                  <a:gs pos="70000">
                    <a:schemeClr val="accent3"/>
                  </a:gs>
                  <a:gs pos="35000">
                    <a:schemeClr val="accent2"/>
                  </a:gs>
                  <a:gs pos="100000">
                    <a:schemeClr val="accent4"/>
                  </a:gs>
                </a:gsLst>
                <a:lin ang="0" scaled="1"/>
                <a:tileRect/>
              </a:gradFill>
              <a:latin typeface="+mj-lt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62103B-F514-4BE9-B5B2-C13878D2FE7C}"/>
              </a:ext>
            </a:extLst>
          </p:cNvPr>
          <p:cNvSpPr txBox="1"/>
          <p:nvPr/>
        </p:nvSpPr>
        <p:spPr>
          <a:xfrm>
            <a:off x="7118842" y="1200222"/>
            <a:ext cx="477709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4800" b="1">
                <a:gradFill flip="none" rotWithShape="1">
                  <a:gsLst>
                    <a:gs pos="0">
                      <a:schemeClr val="accent1"/>
                    </a:gs>
                    <a:gs pos="70000">
                      <a:schemeClr val="accent3"/>
                    </a:gs>
                    <a:gs pos="35000">
                      <a:schemeClr val="accent2"/>
                    </a:gs>
                    <a:gs pos="100000">
                      <a:schemeClr val="accent4"/>
                    </a:gs>
                  </a:gsLst>
                  <a:lin ang="0" scaled="1"/>
                  <a:tileRect/>
                </a:gra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sz="2000" dirty="0" err="1">
                <a:latin typeface="+mn-lt"/>
              </a:rPr>
              <a:t>Sebagai</a:t>
            </a:r>
            <a:r>
              <a:rPr lang="en-US" altLang="ko-KR" sz="2000" dirty="0">
                <a:latin typeface="+mn-lt"/>
              </a:rPr>
              <a:t> </a:t>
            </a:r>
            <a:r>
              <a:rPr lang="en-US" altLang="ko-KR" sz="2000" dirty="0" err="1">
                <a:latin typeface="+mn-lt"/>
              </a:rPr>
              <a:t>Sistem</a:t>
            </a:r>
            <a:r>
              <a:rPr lang="en-US" altLang="ko-KR" sz="2000" dirty="0">
                <a:latin typeface="+mn-lt"/>
              </a:rPr>
              <a:t> Etika</a:t>
            </a:r>
            <a:endParaRPr lang="ko-KR" altLang="en-US" sz="2000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2713FC-8F58-4498-BD5B-507F3D03A278}"/>
              </a:ext>
            </a:extLst>
          </p:cNvPr>
          <p:cNvSpPr txBox="1"/>
          <p:nvPr/>
        </p:nvSpPr>
        <p:spPr>
          <a:xfrm>
            <a:off x="6309360" y="2102508"/>
            <a:ext cx="477709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4800" b="1">
                <a:gradFill flip="none" rotWithShape="1">
                  <a:gsLst>
                    <a:gs pos="0">
                      <a:schemeClr val="accent1"/>
                    </a:gs>
                    <a:gs pos="70000">
                      <a:schemeClr val="accent3"/>
                    </a:gs>
                    <a:gs pos="35000">
                      <a:schemeClr val="accent2"/>
                    </a:gs>
                    <a:gs pos="100000">
                      <a:schemeClr val="accent4"/>
                    </a:gs>
                  </a:gsLst>
                  <a:lin ang="0" scaled="1"/>
                  <a:tileRect/>
                </a:gra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sz="2000" dirty="0">
                <a:latin typeface="+mn-lt"/>
              </a:rPr>
              <a:t>Oleh:</a:t>
            </a:r>
          </a:p>
          <a:p>
            <a:r>
              <a:rPr lang="en-US" altLang="ko-KR" sz="2000" dirty="0">
                <a:latin typeface="+mn-lt"/>
              </a:rPr>
              <a:t>Adam Muhammad Akbar </a:t>
            </a:r>
            <a:r>
              <a:rPr lang="en-US" altLang="ko-KR" sz="2000" dirty="0" err="1">
                <a:latin typeface="+mn-lt"/>
              </a:rPr>
              <a:t>Rahmat</a:t>
            </a:r>
            <a:r>
              <a:rPr lang="en-US" altLang="ko-KR" sz="2000" dirty="0">
                <a:latin typeface="+mn-lt"/>
              </a:rPr>
              <a:t> </a:t>
            </a:r>
            <a:r>
              <a:rPr lang="en-US" altLang="ko-KR" sz="2000" dirty="0" err="1">
                <a:latin typeface="+mn-lt"/>
              </a:rPr>
              <a:t>Gianto</a:t>
            </a:r>
            <a:r>
              <a:rPr lang="en-US" altLang="ko-KR" sz="2000" dirty="0">
                <a:latin typeface="+mn-lt"/>
              </a:rPr>
              <a:t> </a:t>
            </a:r>
            <a:r>
              <a:rPr lang="en-US" altLang="ko-KR" sz="2000" dirty="0" err="1">
                <a:latin typeface="+mn-lt"/>
              </a:rPr>
              <a:t>Habiballah</a:t>
            </a:r>
            <a:r>
              <a:rPr lang="id-ID" altLang="ko-KR" sz="2000" dirty="0">
                <a:latin typeface="+mn-lt"/>
              </a:rPr>
              <a:t> (2057061001)</a:t>
            </a:r>
            <a:endParaRPr lang="en-US" altLang="ko-K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764594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urtains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8D6579FB-80AA-4EBF-AE14-BA4BC4C2CF12}"/>
              </a:ext>
            </a:extLst>
          </p:cNvPr>
          <p:cNvSpPr txBox="1"/>
          <p:nvPr/>
        </p:nvSpPr>
        <p:spPr>
          <a:xfrm>
            <a:off x="206569" y="1734284"/>
            <a:ext cx="5301862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4800" b="1">
                <a:gradFill flip="none" rotWithShape="1">
                  <a:gsLst>
                    <a:gs pos="0">
                      <a:schemeClr val="accent1"/>
                    </a:gs>
                    <a:gs pos="70000">
                      <a:schemeClr val="accent3"/>
                    </a:gs>
                    <a:gs pos="35000">
                      <a:schemeClr val="accent2"/>
                    </a:gs>
                    <a:gs pos="100000">
                      <a:schemeClr val="accent4"/>
                    </a:gs>
                  </a:gsLst>
                  <a:lin ang="0" scaled="1"/>
                  <a:tileRect/>
                </a:gradFill>
                <a:latin typeface="+mj-lt"/>
                <a:cs typeface="Arial" pitchFamily="34" charset="0"/>
              </a:defRPr>
            </a:lvl1pPr>
          </a:lstStyle>
          <a:p>
            <a:pPr algn="ctr"/>
            <a:r>
              <a:rPr lang="en-US" altLang="ko-KR" sz="5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Menu</a:t>
            </a:r>
            <a:endParaRPr lang="id-ID" altLang="ko-KR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/>
            <a:r>
              <a:rPr lang="id-ID" altLang="ko-K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Silahkan pilih pembahasan</a:t>
            </a:r>
            <a:endParaRPr lang="ko-KR" altLang="en-U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hlinkClick r:id="rId2" action="ppaction://hlinksldjump"/>
            <a:extLst>
              <a:ext uri="{FF2B5EF4-FFF2-40B4-BE49-F238E27FC236}">
                <a16:creationId xmlns:a16="http://schemas.microsoft.com/office/drawing/2014/main" id="{483F24E8-45A3-4924-A003-288F30497EBE}"/>
              </a:ext>
            </a:extLst>
          </p:cNvPr>
          <p:cNvSpPr txBox="1"/>
          <p:nvPr/>
        </p:nvSpPr>
        <p:spPr>
          <a:xfrm>
            <a:off x="5885724" y="718621"/>
            <a:ext cx="5027842" cy="1015663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Pengertian</a:t>
            </a:r>
            <a:r>
              <a:rPr lang="en-GB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Pancasila</a:t>
            </a:r>
          </a:p>
          <a:p>
            <a:endParaRPr lang="en-GB" altLang="ko-KR" sz="20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endParaRPr lang="ko-KR" altLang="en-US" sz="20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B03CDB2-CE3F-4010-AC14-F00B6E1FF049}"/>
              </a:ext>
            </a:extLst>
          </p:cNvPr>
          <p:cNvCxnSpPr>
            <a:cxnSpLocks/>
          </p:cNvCxnSpPr>
          <p:nvPr/>
        </p:nvCxnSpPr>
        <p:spPr>
          <a:xfrm flipV="1">
            <a:off x="6538490" y="1103341"/>
            <a:ext cx="4328802" cy="26860"/>
          </a:xfrm>
          <a:prstGeom prst="line">
            <a:avLst/>
          </a:prstGeom>
          <a:ln w="2540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1BFED855-6F48-41D9-B0D2-D691F56D852E}"/>
              </a:ext>
            </a:extLst>
          </p:cNvPr>
          <p:cNvSpPr/>
          <p:nvPr/>
        </p:nvSpPr>
        <p:spPr>
          <a:xfrm>
            <a:off x="5885724" y="797032"/>
            <a:ext cx="652766" cy="652766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69C16D-3D41-4840-A60D-52E7B1E94B78}"/>
              </a:ext>
            </a:extLst>
          </p:cNvPr>
          <p:cNvSpPr txBox="1"/>
          <p:nvPr/>
        </p:nvSpPr>
        <p:spPr>
          <a:xfrm>
            <a:off x="5925453" y="895350"/>
            <a:ext cx="56676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>
            <a:hlinkClick r:id="rId3" action="ppaction://hlinksldjump"/>
            <a:extLst>
              <a:ext uri="{FF2B5EF4-FFF2-40B4-BE49-F238E27FC236}">
                <a16:creationId xmlns:a16="http://schemas.microsoft.com/office/drawing/2014/main" id="{4E681D34-0E05-45D7-911D-3394E94171BE}"/>
              </a:ext>
            </a:extLst>
          </p:cNvPr>
          <p:cNvSpPr txBox="1"/>
          <p:nvPr/>
        </p:nvSpPr>
        <p:spPr>
          <a:xfrm>
            <a:off x="5885724" y="2154753"/>
            <a:ext cx="4981568" cy="1015663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Pengertian</a:t>
            </a:r>
            <a:r>
              <a:rPr lang="en-GB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Etika</a:t>
            </a:r>
          </a:p>
          <a:p>
            <a:endParaRPr lang="en-GB" altLang="ko-KR" sz="20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endParaRPr lang="ko-KR" altLang="en-US" sz="20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B8215D2-BAF6-4493-ABCA-4F0EBAF0E035}"/>
              </a:ext>
            </a:extLst>
          </p:cNvPr>
          <p:cNvCxnSpPr>
            <a:cxnSpLocks/>
          </p:cNvCxnSpPr>
          <p:nvPr/>
        </p:nvCxnSpPr>
        <p:spPr>
          <a:xfrm flipV="1">
            <a:off x="6538490" y="2539473"/>
            <a:ext cx="4328802" cy="26860"/>
          </a:xfrm>
          <a:prstGeom prst="line">
            <a:avLst/>
          </a:prstGeom>
          <a:ln w="254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10E17FBE-7D1C-48B3-B0D9-6B0DA2A91441}"/>
              </a:ext>
            </a:extLst>
          </p:cNvPr>
          <p:cNvSpPr/>
          <p:nvPr/>
        </p:nvSpPr>
        <p:spPr>
          <a:xfrm>
            <a:off x="5885724" y="2233164"/>
            <a:ext cx="652766" cy="652766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28D30A2-DC8D-4076-AD6B-50356C9CC4BB}"/>
              </a:ext>
            </a:extLst>
          </p:cNvPr>
          <p:cNvSpPr txBox="1"/>
          <p:nvPr/>
        </p:nvSpPr>
        <p:spPr>
          <a:xfrm>
            <a:off x="5925453" y="2331482"/>
            <a:ext cx="56676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3" name="TextBox 32">
            <a:hlinkClick r:id="rId4" action="ppaction://hlinksldjump"/>
            <a:extLst>
              <a:ext uri="{FF2B5EF4-FFF2-40B4-BE49-F238E27FC236}">
                <a16:creationId xmlns:a16="http://schemas.microsoft.com/office/drawing/2014/main" id="{F373EA6B-DC86-4383-B7AA-A8A1324174E9}"/>
              </a:ext>
            </a:extLst>
          </p:cNvPr>
          <p:cNvSpPr txBox="1"/>
          <p:nvPr/>
        </p:nvSpPr>
        <p:spPr>
          <a:xfrm>
            <a:off x="5885724" y="3590884"/>
            <a:ext cx="5027842" cy="1015663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Pengertian</a:t>
            </a:r>
            <a:r>
              <a:rPr lang="en-GB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Etika Pancasila</a:t>
            </a:r>
          </a:p>
          <a:p>
            <a:endParaRPr lang="en-GB" altLang="ko-KR" sz="20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endParaRPr lang="ko-KR" altLang="en-US" sz="20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AF5D44E-6C4E-4F0D-8635-04D8B9510A61}"/>
              </a:ext>
            </a:extLst>
          </p:cNvPr>
          <p:cNvCxnSpPr>
            <a:cxnSpLocks/>
          </p:cNvCxnSpPr>
          <p:nvPr/>
        </p:nvCxnSpPr>
        <p:spPr>
          <a:xfrm flipV="1">
            <a:off x="6538490" y="3975605"/>
            <a:ext cx="4328802" cy="26860"/>
          </a:xfrm>
          <a:prstGeom prst="line">
            <a:avLst/>
          </a:prstGeom>
          <a:ln w="254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96FBECFC-D70E-40B6-BBE9-64B1EFF72164}"/>
              </a:ext>
            </a:extLst>
          </p:cNvPr>
          <p:cNvSpPr/>
          <p:nvPr/>
        </p:nvSpPr>
        <p:spPr>
          <a:xfrm>
            <a:off x="5885724" y="3669296"/>
            <a:ext cx="652766" cy="652766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84DA8BF-A5B1-4A36-833F-3165BB8570C7}"/>
              </a:ext>
            </a:extLst>
          </p:cNvPr>
          <p:cNvSpPr txBox="1"/>
          <p:nvPr/>
        </p:nvSpPr>
        <p:spPr>
          <a:xfrm>
            <a:off x="5925453" y="3767614"/>
            <a:ext cx="56676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41" name="TextBox 40">
            <a:hlinkClick r:id="rId4" action="ppaction://hlinksldjump"/>
            <a:extLst>
              <a:ext uri="{FF2B5EF4-FFF2-40B4-BE49-F238E27FC236}">
                <a16:creationId xmlns:a16="http://schemas.microsoft.com/office/drawing/2014/main" id="{B6D3EDCC-FE4E-470F-B499-59956048BEAF}"/>
              </a:ext>
            </a:extLst>
          </p:cNvPr>
          <p:cNvSpPr txBox="1"/>
          <p:nvPr/>
        </p:nvSpPr>
        <p:spPr>
          <a:xfrm>
            <a:off x="5885724" y="5027016"/>
            <a:ext cx="5027842" cy="707886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id-ID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     </a:t>
            </a:r>
            <a:r>
              <a:rPr lang="en-GB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Nilai-</a:t>
            </a:r>
            <a:r>
              <a:rPr lang="en-GB" altLang="ko-KR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nilai</a:t>
            </a:r>
            <a:r>
              <a:rPr lang="en-GB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Etika pada </a:t>
            </a:r>
            <a:r>
              <a:rPr lang="en-GB" altLang="ko-KR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Setiap</a:t>
            </a:r>
            <a:r>
              <a:rPr lang="en-GB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r>
              <a:rPr lang="en-GB" altLang="ko-KR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Sila</a:t>
            </a:r>
            <a:endParaRPr lang="id-ID" altLang="ko-KR" sz="20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pPr algn="ctr"/>
            <a:endParaRPr lang="en-GB" altLang="ko-KR" sz="20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1AA5AAD-9B43-46C8-AB76-BEEE714273CC}"/>
              </a:ext>
            </a:extLst>
          </p:cNvPr>
          <p:cNvCxnSpPr>
            <a:cxnSpLocks/>
          </p:cNvCxnSpPr>
          <p:nvPr/>
        </p:nvCxnSpPr>
        <p:spPr>
          <a:xfrm flipV="1">
            <a:off x="6538490" y="5411736"/>
            <a:ext cx="4328802" cy="26860"/>
          </a:xfrm>
          <a:prstGeom prst="line">
            <a:avLst/>
          </a:prstGeom>
          <a:ln w="25400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FD728B6D-EA65-4A37-B4CA-FF4E86FBF028}"/>
              </a:ext>
            </a:extLst>
          </p:cNvPr>
          <p:cNvSpPr/>
          <p:nvPr/>
        </p:nvSpPr>
        <p:spPr>
          <a:xfrm>
            <a:off x="5885724" y="5105427"/>
            <a:ext cx="652766" cy="652766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371B31A-021B-496F-A7D6-AB46E97A51F7}"/>
              </a:ext>
            </a:extLst>
          </p:cNvPr>
          <p:cNvSpPr txBox="1"/>
          <p:nvPr/>
        </p:nvSpPr>
        <p:spPr>
          <a:xfrm>
            <a:off x="5925453" y="5203745"/>
            <a:ext cx="56676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" name="Double Wave 2">
            <a:hlinkClick r:id="rId5" action="ppaction://hlinksldjump"/>
            <a:extLst>
              <a:ext uri="{FF2B5EF4-FFF2-40B4-BE49-F238E27FC236}">
                <a16:creationId xmlns:a16="http://schemas.microsoft.com/office/drawing/2014/main" id="{693272ED-787D-4C9C-B2CB-7027BD2CC5DD}"/>
              </a:ext>
            </a:extLst>
          </p:cNvPr>
          <p:cNvSpPr/>
          <p:nvPr/>
        </p:nvSpPr>
        <p:spPr>
          <a:xfrm>
            <a:off x="555171" y="5665410"/>
            <a:ext cx="2302329" cy="923330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Keluar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815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>
        <p14:doors dir="vert"/>
      </p:transition>
    </mc:Choice>
    <mc:Fallback>
      <p:transition spd="slow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CF5BDA4-10C7-46A6-AC30-523A3FC438AC}"/>
              </a:ext>
            </a:extLst>
          </p:cNvPr>
          <p:cNvSpPr txBox="1"/>
          <p:nvPr/>
        </p:nvSpPr>
        <p:spPr>
          <a:xfrm>
            <a:off x="316893" y="1180517"/>
            <a:ext cx="477715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PANCASILA</a:t>
            </a:r>
            <a:endParaRPr lang="ko-KR" altLang="en-US" sz="48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62103B-F514-4BE9-B5B2-C13878D2FE7C}"/>
              </a:ext>
            </a:extLst>
          </p:cNvPr>
          <p:cNvSpPr txBox="1"/>
          <p:nvPr/>
        </p:nvSpPr>
        <p:spPr>
          <a:xfrm>
            <a:off x="69962" y="788102"/>
            <a:ext cx="477709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4800" b="1">
                <a:gradFill flip="none" rotWithShape="1">
                  <a:gsLst>
                    <a:gs pos="0">
                      <a:schemeClr val="accent1"/>
                    </a:gs>
                    <a:gs pos="70000">
                      <a:schemeClr val="accent3"/>
                    </a:gs>
                    <a:gs pos="35000">
                      <a:schemeClr val="accent2"/>
                    </a:gs>
                    <a:gs pos="100000">
                      <a:schemeClr val="accent4"/>
                    </a:gs>
                  </a:gsLst>
                  <a:lin ang="0" scaled="1"/>
                  <a:tileRect/>
                </a:gra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Pengertian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4" name="TextBox 3">
            <a:hlinkClick r:id="rId2"/>
            <a:extLst>
              <a:ext uri="{FF2B5EF4-FFF2-40B4-BE49-F238E27FC236}">
                <a16:creationId xmlns:a16="http://schemas.microsoft.com/office/drawing/2014/main" id="{4F2713FC-8F58-4498-BD5B-507F3D03A278}"/>
              </a:ext>
            </a:extLst>
          </p:cNvPr>
          <p:cNvSpPr txBox="1"/>
          <p:nvPr/>
        </p:nvSpPr>
        <p:spPr>
          <a:xfrm>
            <a:off x="69962" y="-5417"/>
            <a:ext cx="12122038" cy="686341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4800" b="1">
                <a:gradFill flip="none" rotWithShape="1">
                  <a:gsLst>
                    <a:gs pos="0">
                      <a:schemeClr val="accent1"/>
                    </a:gs>
                    <a:gs pos="70000">
                      <a:schemeClr val="accent3"/>
                    </a:gs>
                    <a:gs pos="35000">
                      <a:schemeClr val="accent2"/>
                    </a:gs>
                    <a:gs pos="100000">
                      <a:schemeClr val="accent4"/>
                    </a:gs>
                  </a:gsLst>
                  <a:lin ang="0" scaled="1"/>
                  <a:tileRect/>
                </a:gradFill>
                <a:latin typeface="+mj-lt"/>
                <a:cs typeface="Arial" pitchFamily="34" charset="0"/>
              </a:defRPr>
            </a:lvl1pPr>
          </a:lstStyle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r>
              <a:rPr lang="en-US" altLang="ko-KR" sz="3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Singkatnya</a:t>
            </a:r>
            <a:r>
              <a:rPr lang="en-US" altLang="ko-KR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Pancasila </a:t>
            </a:r>
            <a:r>
              <a:rPr lang="en-US" altLang="ko-KR" sz="3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adalah</a:t>
            </a:r>
            <a:r>
              <a:rPr lang="en-US" altLang="ko-KR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R</a:t>
            </a:r>
            <a:r>
              <a:rPr lang="id-ID" sz="3000" dirty="0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umusan dan pedoman kehidupan berbangsa dan bernegara bagi seluruh rakyat Indonesia</a:t>
            </a:r>
            <a:endParaRPr lang="en-US" sz="3000" dirty="0">
              <a:solidFill>
                <a:schemeClr val="tx1">
                  <a:lumMod val="75000"/>
                  <a:lumOff val="25000"/>
                </a:schemeClr>
              </a:solidFill>
              <a:ea typeface="Tahoma" pitchFamily="34" charset="0"/>
              <a:cs typeface="Times New Roman" pitchFamily="18" charset="0"/>
            </a:endParaRPr>
          </a:p>
          <a:p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NAMUN, </a:t>
            </a:r>
            <a:r>
              <a:rPr lang="en-US" sz="3000" dirty="0" err="1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Pengertian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lengkap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beserta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maknanya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adalah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imes New Roman" pitchFamily="18" charset="0"/>
              </a:rPr>
              <a:t>…</a:t>
            </a:r>
          </a:p>
          <a:p>
            <a:endParaRPr lang="en-US" sz="3000" dirty="0">
              <a:solidFill>
                <a:schemeClr val="tx1">
                  <a:lumMod val="75000"/>
                  <a:lumOff val="25000"/>
                </a:schemeClr>
              </a:solidFill>
              <a:ea typeface="Tahoma" pitchFamily="34" charset="0"/>
              <a:cs typeface="Times New Roman" pitchFamily="18" charset="0"/>
            </a:endParaRPr>
          </a:p>
          <a:p>
            <a:endParaRPr lang="en-US" sz="3000" dirty="0">
              <a:solidFill>
                <a:schemeClr val="tx1">
                  <a:lumMod val="75000"/>
                  <a:lumOff val="25000"/>
                </a:schemeClr>
              </a:solidFill>
              <a:ea typeface="Tahoma" pitchFamily="34" charset="0"/>
              <a:cs typeface="Times New Roman" pitchFamily="18" charset="0"/>
            </a:endParaRPr>
          </a:p>
          <a:p>
            <a:endParaRPr lang="en-US" sz="3000" dirty="0">
              <a:solidFill>
                <a:schemeClr val="tx1">
                  <a:lumMod val="75000"/>
                  <a:lumOff val="25000"/>
                </a:schemeClr>
              </a:solidFill>
              <a:ea typeface="Tahoma" pitchFamily="34" charset="0"/>
              <a:cs typeface="Times New Roman" pitchFamily="18" charset="0"/>
            </a:endParaRPr>
          </a:p>
          <a:p>
            <a:endParaRPr lang="en-US" sz="3000" dirty="0">
              <a:solidFill>
                <a:schemeClr val="tx1">
                  <a:lumMod val="75000"/>
                  <a:lumOff val="25000"/>
                </a:schemeClr>
              </a:solidFill>
              <a:ea typeface="Tahoma" pitchFamily="34" charset="0"/>
              <a:cs typeface="Times New Roman" pitchFamily="18" charset="0"/>
            </a:endParaRPr>
          </a:p>
          <a:p>
            <a:endParaRPr lang="en-US" sz="3000" dirty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Double Wave 1">
            <a:hlinkClick r:id="rId3" action="ppaction://hlinksldjump"/>
            <a:extLst>
              <a:ext uri="{FF2B5EF4-FFF2-40B4-BE49-F238E27FC236}">
                <a16:creationId xmlns:a16="http://schemas.microsoft.com/office/drawing/2014/main" id="{E887E18F-6B74-44BA-A011-FF75D5512A61}"/>
              </a:ext>
            </a:extLst>
          </p:cNvPr>
          <p:cNvSpPr/>
          <p:nvPr/>
        </p:nvSpPr>
        <p:spPr>
          <a:xfrm>
            <a:off x="9127671" y="244929"/>
            <a:ext cx="2498272" cy="943283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Kembali ke menu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458701"/>
      </p:ext>
    </p:extLst>
  </p:cSld>
  <p:clrMapOvr>
    <a:masterClrMapping/>
  </p:clrMapOvr>
  <p:transition spd="slow" advClick="0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CF5BDA4-10C7-46A6-AC30-523A3FC438AC}"/>
              </a:ext>
            </a:extLst>
          </p:cNvPr>
          <p:cNvSpPr txBox="1"/>
          <p:nvPr/>
        </p:nvSpPr>
        <p:spPr>
          <a:xfrm>
            <a:off x="667413" y="1533121"/>
            <a:ext cx="477715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ETIKA</a:t>
            </a:r>
            <a:endParaRPr lang="ko-KR" altLang="en-US" sz="48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62103B-F514-4BE9-B5B2-C13878D2FE7C}"/>
              </a:ext>
            </a:extLst>
          </p:cNvPr>
          <p:cNvSpPr txBox="1"/>
          <p:nvPr/>
        </p:nvSpPr>
        <p:spPr>
          <a:xfrm>
            <a:off x="294677" y="1063067"/>
            <a:ext cx="477709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4800" b="1">
                <a:gradFill flip="none" rotWithShape="1">
                  <a:gsLst>
                    <a:gs pos="0">
                      <a:schemeClr val="accent1"/>
                    </a:gs>
                    <a:gs pos="70000">
                      <a:schemeClr val="accent3"/>
                    </a:gs>
                    <a:gs pos="35000">
                      <a:schemeClr val="accent2"/>
                    </a:gs>
                    <a:gs pos="100000">
                      <a:schemeClr val="accent4"/>
                    </a:gs>
                  </a:gsLst>
                  <a:lin ang="0" scaled="1"/>
                  <a:tileRect/>
                </a:gra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PENGERTIAN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4" name="TextBox 3">
            <a:hlinkClick r:id="rId2"/>
            <a:extLst>
              <a:ext uri="{FF2B5EF4-FFF2-40B4-BE49-F238E27FC236}">
                <a16:creationId xmlns:a16="http://schemas.microsoft.com/office/drawing/2014/main" id="{4F2713FC-8F58-4498-BD5B-507F3D03A278}"/>
              </a:ext>
            </a:extLst>
          </p:cNvPr>
          <p:cNvSpPr txBox="1"/>
          <p:nvPr/>
        </p:nvSpPr>
        <p:spPr>
          <a:xfrm>
            <a:off x="-14150" y="-79653"/>
            <a:ext cx="12206150" cy="701730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4800" b="1">
                <a:gradFill flip="none" rotWithShape="1">
                  <a:gsLst>
                    <a:gs pos="0">
                      <a:schemeClr val="accent1"/>
                    </a:gs>
                    <a:gs pos="70000">
                      <a:schemeClr val="accent3"/>
                    </a:gs>
                    <a:gs pos="35000">
                      <a:schemeClr val="accent2"/>
                    </a:gs>
                    <a:gs pos="100000">
                      <a:schemeClr val="accent4"/>
                    </a:gs>
                  </a:gsLst>
                  <a:lin ang="0" scaled="1"/>
                  <a:tileRect/>
                </a:gradFill>
                <a:latin typeface="+mj-lt"/>
                <a:cs typeface="Arial" pitchFamily="34" charset="0"/>
              </a:defRPr>
            </a:lvl1pPr>
          </a:lstStyle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id-ID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r>
              <a:rPr lang="en-US" altLang="ko-KR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Etika </a:t>
            </a:r>
            <a:r>
              <a:rPr lang="en-US" altLang="ko-KR" sz="3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adalah</a:t>
            </a:r>
            <a:r>
              <a:rPr lang="en-US" altLang="ko-KR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…</a:t>
            </a:r>
          </a:p>
          <a:p>
            <a:endParaRPr lang="en-US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en-US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en-US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en-US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en-US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en-US" altLang="ko-KR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ko-KR" altLang="en-US" sz="3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5" name="Double Wave 4">
            <a:hlinkClick r:id="rId3" action="ppaction://hlinksldjump"/>
            <a:extLst>
              <a:ext uri="{FF2B5EF4-FFF2-40B4-BE49-F238E27FC236}">
                <a16:creationId xmlns:a16="http://schemas.microsoft.com/office/drawing/2014/main" id="{FA12F833-5312-4E57-9E8D-8E491FC11255}"/>
              </a:ext>
            </a:extLst>
          </p:cNvPr>
          <p:cNvSpPr/>
          <p:nvPr/>
        </p:nvSpPr>
        <p:spPr>
          <a:xfrm>
            <a:off x="9127671" y="244929"/>
            <a:ext cx="2498272" cy="943283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Kembali ke menu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23373"/>
      </p:ext>
    </p:extLst>
  </p:cSld>
  <p:clrMapOvr>
    <a:masterClrMapping/>
  </p:clrMapOvr>
  <p:transition spd="slow" advClick="0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3B4C724-0776-4328-8F0A-B72DA1579537}"/>
              </a:ext>
            </a:extLst>
          </p:cNvPr>
          <p:cNvSpPr txBox="1"/>
          <p:nvPr/>
        </p:nvSpPr>
        <p:spPr>
          <a:xfrm>
            <a:off x="0" y="1350616"/>
            <a:ext cx="11788724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5400" dirty="0">
                <a:latin typeface="+mj-lt"/>
              </a:rPr>
              <a:t>LALU, APA ITU ETIKA PANCASILA?</a:t>
            </a:r>
          </a:p>
          <a:p>
            <a:r>
              <a:rPr lang="en-US" altLang="ko-KR" sz="5400" dirty="0">
                <a:latin typeface="+mj-lt"/>
                <a:cs typeface="Arial" pitchFamily="34" charset="0"/>
              </a:rPr>
              <a:t>Dan </a:t>
            </a:r>
            <a:r>
              <a:rPr lang="en-US" altLang="ko-KR" sz="5400" dirty="0" err="1">
                <a:latin typeface="+mj-lt"/>
                <a:cs typeface="Arial" pitchFamily="34" charset="0"/>
              </a:rPr>
              <a:t>Apa</a:t>
            </a:r>
            <a:r>
              <a:rPr lang="en-US" altLang="ko-KR" sz="5400" dirty="0">
                <a:latin typeface="+mj-lt"/>
                <a:cs typeface="Arial" pitchFamily="34" charset="0"/>
              </a:rPr>
              <a:t> </a:t>
            </a:r>
            <a:r>
              <a:rPr lang="en-US" altLang="ko-KR" sz="5400" dirty="0" err="1">
                <a:latin typeface="+mj-lt"/>
                <a:cs typeface="Arial" pitchFamily="34" charset="0"/>
              </a:rPr>
              <a:t>Saja</a:t>
            </a:r>
            <a:r>
              <a:rPr lang="en-US" altLang="ko-KR" sz="5400" dirty="0">
                <a:latin typeface="+mj-lt"/>
                <a:cs typeface="Arial" pitchFamily="34" charset="0"/>
              </a:rPr>
              <a:t> Nilai Etika yang </a:t>
            </a:r>
            <a:r>
              <a:rPr lang="en-US" altLang="ko-KR" sz="5400" dirty="0" err="1">
                <a:latin typeface="+mj-lt"/>
                <a:cs typeface="Arial" pitchFamily="34" charset="0"/>
              </a:rPr>
              <a:t>Terkandung</a:t>
            </a:r>
            <a:r>
              <a:rPr lang="en-US" altLang="ko-KR" sz="5400" dirty="0">
                <a:latin typeface="+mj-lt"/>
                <a:cs typeface="Arial" pitchFamily="34" charset="0"/>
              </a:rPr>
              <a:t>?</a:t>
            </a:r>
            <a:endParaRPr lang="ko-KR" altLang="en-US" sz="5400" dirty="0">
              <a:latin typeface="+mj-lt"/>
              <a:cs typeface="Arial" pitchFamily="34" charset="0"/>
            </a:endParaRPr>
          </a:p>
        </p:txBody>
      </p:sp>
      <p:sp>
        <p:nvSpPr>
          <p:cNvPr id="10" name="TextBox 9">
            <a:hlinkClick r:id="rId2"/>
            <a:extLst>
              <a:ext uri="{FF2B5EF4-FFF2-40B4-BE49-F238E27FC236}">
                <a16:creationId xmlns:a16="http://schemas.microsoft.com/office/drawing/2014/main" id="{C9EAD9A9-4A47-43FB-9123-EC444BF21E6B}"/>
              </a:ext>
            </a:extLst>
          </p:cNvPr>
          <p:cNvSpPr txBox="1"/>
          <p:nvPr/>
        </p:nvSpPr>
        <p:spPr>
          <a:xfrm>
            <a:off x="-1" y="-356652"/>
            <a:ext cx="12311743" cy="75713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endParaRPr lang="id-ID" sz="5400" dirty="0">
              <a:latin typeface="+mj-lt"/>
            </a:endParaRPr>
          </a:p>
          <a:p>
            <a:endParaRPr lang="id-ID" sz="5400" dirty="0">
              <a:latin typeface="+mj-lt"/>
            </a:endParaRPr>
          </a:p>
          <a:p>
            <a:endParaRPr lang="id-ID" sz="5400" dirty="0">
              <a:latin typeface="+mj-lt"/>
            </a:endParaRPr>
          </a:p>
          <a:p>
            <a:endParaRPr lang="id-ID" sz="5400" dirty="0">
              <a:latin typeface="+mj-lt"/>
            </a:endParaRPr>
          </a:p>
          <a:p>
            <a:endParaRPr lang="id-ID" sz="5400" dirty="0">
              <a:latin typeface="+mj-lt"/>
            </a:endParaRPr>
          </a:p>
          <a:p>
            <a:r>
              <a:rPr lang="en-US" sz="5400" dirty="0" err="1">
                <a:latin typeface="+mj-lt"/>
              </a:rPr>
              <a:t>Berikut</a:t>
            </a:r>
            <a:r>
              <a:rPr lang="en-US" sz="5400" dirty="0">
                <a:latin typeface="+mj-lt"/>
              </a:rPr>
              <a:t> </a:t>
            </a:r>
            <a:r>
              <a:rPr lang="en-US" sz="5400" dirty="0" err="1">
                <a:latin typeface="+mj-lt"/>
              </a:rPr>
              <a:t>Penjelasannya</a:t>
            </a:r>
            <a:r>
              <a:rPr lang="en-US" sz="5400" dirty="0">
                <a:latin typeface="+mj-lt"/>
              </a:rPr>
              <a:t>…</a:t>
            </a:r>
          </a:p>
          <a:p>
            <a:endParaRPr lang="en-US" altLang="ko-KR" sz="5400" dirty="0">
              <a:latin typeface="+mj-lt"/>
              <a:cs typeface="Arial" pitchFamily="34" charset="0"/>
            </a:endParaRPr>
          </a:p>
          <a:p>
            <a:endParaRPr lang="en-US" altLang="ko-KR" sz="5400" dirty="0">
              <a:latin typeface="+mj-lt"/>
              <a:cs typeface="Arial" pitchFamily="34" charset="0"/>
            </a:endParaRPr>
          </a:p>
          <a:p>
            <a:endParaRPr lang="ko-KR" altLang="en-US" sz="5400" dirty="0">
              <a:latin typeface="+mj-lt"/>
              <a:cs typeface="Arial" pitchFamily="34" charset="0"/>
            </a:endParaRPr>
          </a:p>
        </p:txBody>
      </p:sp>
      <p:sp>
        <p:nvSpPr>
          <p:cNvPr id="11" name="Double Wave 10">
            <a:hlinkClick r:id="rId3" action="ppaction://hlinksldjump"/>
            <a:extLst>
              <a:ext uri="{FF2B5EF4-FFF2-40B4-BE49-F238E27FC236}">
                <a16:creationId xmlns:a16="http://schemas.microsoft.com/office/drawing/2014/main" id="{001F52C4-5C27-48C6-9171-6A05EC7D32CD}"/>
              </a:ext>
            </a:extLst>
          </p:cNvPr>
          <p:cNvSpPr/>
          <p:nvPr/>
        </p:nvSpPr>
        <p:spPr>
          <a:xfrm>
            <a:off x="9127671" y="244929"/>
            <a:ext cx="2498272" cy="943283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Kembali ke menu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116673"/>
      </p:ext>
    </p:extLst>
  </p:cSld>
  <p:clrMapOvr>
    <a:masterClrMapping/>
  </p:clrMapOvr>
  <p:transition spd="slow" advClick="0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F8EF26-7AD5-4E7F-95B3-9A57CF80C483}"/>
              </a:ext>
            </a:extLst>
          </p:cNvPr>
          <p:cNvSpPr txBox="1"/>
          <p:nvPr/>
        </p:nvSpPr>
        <p:spPr>
          <a:xfrm>
            <a:off x="1" y="2731035"/>
            <a:ext cx="12191999" cy="10926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d-ID" altLang="ko-KR" sz="6500" dirty="0">
                <a:latin typeface="Fireplace PERSONAL USE ONLY" pitchFamily="2" charset="0"/>
                <a:cs typeface="Arial" pitchFamily="34" charset="0"/>
              </a:rPr>
              <a:t>Terima Kasih</a:t>
            </a:r>
            <a:endParaRPr lang="ko-KR" altLang="en-US" sz="6500" dirty="0">
              <a:latin typeface="Fireplace PERSONAL USE ONLY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656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14:window dir="vert"/>
      </p:transition>
    </mc:Choice>
    <mc:Fallback>
      <p:transition spd="slow" advClick="0">
        <p:fade/>
      </p:transition>
    </mc:Fallback>
  </mc:AlternateContent>
</p:sld>
</file>

<file path=ppt/theme/theme1.xml><?xml version="1.0" encoding="utf-8"?>
<a:theme xmlns:a="http://schemas.openxmlformats.org/drawingml/2006/main" name="Cover and End Slide Master">
  <a:themeElements>
    <a:clrScheme name="ALLPPT-COLOR-1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76ADD"/>
      </a:accent5>
      <a:accent6>
        <a:srgbClr val="5A28C8"/>
      </a:accent6>
      <a:hlink>
        <a:srgbClr val="FFFF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COLOR-1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76ADD"/>
      </a:accent5>
      <a:accent6>
        <a:srgbClr val="5A28C8"/>
      </a:accent6>
      <a:hlink>
        <a:srgbClr val="FFFF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COLOR-1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76ADD"/>
      </a:accent5>
      <a:accent6>
        <a:srgbClr val="5A28C8"/>
      </a:accent6>
      <a:hlink>
        <a:srgbClr val="FFFF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3658</TotalTime>
  <Words>96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  <vt:variant>
        <vt:lpstr>Custom Shows</vt:lpstr>
      </vt:variant>
      <vt:variant>
        <vt:i4>1</vt:i4>
      </vt:variant>
    </vt:vector>
  </HeadingPairs>
  <TitlesOfParts>
    <vt:vector size="14" baseType="lpstr">
      <vt:lpstr>Arial</vt:lpstr>
      <vt:lpstr>Calibri</vt:lpstr>
      <vt:lpstr>Calibri Light</vt:lpstr>
      <vt:lpstr>Fireplace PERSONAL USE ONLY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Adam Muhammad</cp:lastModifiedBy>
  <cp:revision>59</cp:revision>
  <dcterms:created xsi:type="dcterms:W3CDTF">2020-01-20T05:08:25Z</dcterms:created>
  <dcterms:modified xsi:type="dcterms:W3CDTF">2020-12-04T15:47:55Z</dcterms:modified>
</cp:coreProperties>
</file>