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528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7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69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1960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52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119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94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503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4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5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04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0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115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9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1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6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0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CA844-9203-4CE9-8A88-F10E38DD134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9E05D-6F32-453C-8380-9015875B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94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User\Documents\PANCASILA%20SEBAGAI%20SUMBER%20ETIKA.docx" TargetMode="Externa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76760-0B4B-4BBE-AC35-1AF6DFAE7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0209" y="1917838"/>
            <a:ext cx="8791575" cy="1651759"/>
          </a:xfrm>
        </p:spPr>
        <p:txBody>
          <a:bodyPr/>
          <a:lstStyle/>
          <a:p>
            <a:pPr algn="ctr"/>
            <a:r>
              <a:rPr lang="en-US" dirty="0"/>
              <a:t>Pancasila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indonesia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27425A-1429-412E-8844-C1BAD92D21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0209" y="3569597"/>
            <a:ext cx="8791575" cy="556591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Aliya </a:t>
            </a:r>
            <a:r>
              <a:rPr lang="en-US" sz="2400" dirty="0" err="1">
                <a:solidFill>
                  <a:schemeClr val="bg1"/>
                </a:solidFill>
              </a:rPr>
              <a:t>az</a:t>
            </a:r>
            <a:r>
              <a:rPr lang="en-US" sz="2400" dirty="0">
                <a:solidFill>
                  <a:schemeClr val="bg1"/>
                </a:solidFill>
              </a:rPr>
              <a:t>-Zahra (2017061037)</a:t>
            </a:r>
          </a:p>
        </p:txBody>
      </p:sp>
      <p:sp>
        <p:nvSpPr>
          <p:cNvPr id="4" name="Arrow: Right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8DA9067-5801-4E1E-98A0-C10FB52EDD75}"/>
              </a:ext>
            </a:extLst>
          </p:cNvPr>
          <p:cNvSpPr/>
          <p:nvPr/>
        </p:nvSpPr>
        <p:spPr>
          <a:xfrm>
            <a:off x="9634330" y="5565914"/>
            <a:ext cx="2385392" cy="1166535"/>
          </a:xfrm>
          <a:prstGeom prst="rightArrow">
            <a:avLst>
              <a:gd name="adj1" fmla="val 50000"/>
              <a:gd name="adj2" fmla="val 5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2076072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89236-A7A3-415C-9520-06386B8AE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8" y="1251379"/>
            <a:ext cx="9905998" cy="1478570"/>
          </a:xfr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8800" b="1" dirty="0"/>
              <a:t>Thank you</a:t>
            </a:r>
          </a:p>
        </p:txBody>
      </p:sp>
      <p:sp>
        <p:nvSpPr>
          <p:cNvPr id="8" name="Rectangle: Rounded Corners 7">
            <a:hlinkClick r:id="rId2" action="ppaction://hlinksldjump"/>
            <a:extLst>
              <a:ext uri="{FF2B5EF4-FFF2-40B4-BE49-F238E27FC236}">
                <a16:creationId xmlns:a16="http://schemas.microsoft.com/office/drawing/2014/main" id="{DBC7DE49-46FD-4B3D-B5BB-AC89B2706831}"/>
              </a:ext>
            </a:extLst>
          </p:cNvPr>
          <p:cNvSpPr/>
          <p:nvPr/>
        </p:nvSpPr>
        <p:spPr>
          <a:xfrm>
            <a:off x="1143001" y="3429000"/>
            <a:ext cx="2597425" cy="123245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9" name="Rectangle: Rounded Corners 8">
            <a:hlinkClick r:id="rId3" action="ppaction://hlinksldjump"/>
            <a:extLst>
              <a:ext uri="{FF2B5EF4-FFF2-40B4-BE49-F238E27FC236}">
                <a16:creationId xmlns:a16="http://schemas.microsoft.com/office/drawing/2014/main" id="{8841C759-8B2E-4045-81A0-CA4575E50E12}"/>
              </a:ext>
            </a:extLst>
          </p:cNvPr>
          <p:cNvSpPr/>
          <p:nvPr/>
        </p:nvSpPr>
        <p:spPr>
          <a:xfrm>
            <a:off x="4797286" y="3428999"/>
            <a:ext cx="2597425" cy="123245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 TO</a:t>
            </a:r>
          </a:p>
          <a:p>
            <a:pPr algn="ctr"/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THE FIRST</a:t>
            </a:r>
          </a:p>
        </p:txBody>
      </p:sp>
      <p:sp>
        <p:nvSpPr>
          <p:cNvPr id="10" name="Rectangle: Rounded Corners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854176D-25FE-4B64-B770-F36AF567A07E}"/>
              </a:ext>
            </a:extLst>
          </p:cNvPr>
          <p:cNvSpPr/>
          <p:nvPr/>
        </p:nvSpPr>
        <p:spPr>
          <a:xfrm>
            <a:off x="8451571" y="3429000"/>
            <a:ext cx="2597425" cy="123245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FINISH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80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080E6-CA22-4C98-A123-82B6FA18F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Etika Pancasila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yang </a:t>
            </a:r>
            <a:r>
              <a:rPr lang="en-US" dirty="0" err="1"/>
              <a:t>dijabarkan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sila-sila</a:t>
            </a:r>
            <a:r>
              <a:rPr lang="en-US" dirty="0"/>
              <a:t> Pancasila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prilaku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, </a:t>
            </a:r>
            <a:r>
              <a:rPr lang="en-US" dirty="0" err="1"/>
              <a:t>berbangsa</a:t>
            </a:r>
            <a:r>
              <a:rPr lang="en-US" dirty="0"/>
              <a:t>, dan </a:t>
            </a:r>
            <a:r>
              <a:rPr lang="en-US" dirty="0" err="1"/>
              <a:t>bernegara</a:t>
            </a:r>
            <a:r>
              <a:rPr lang="en-US" dirty="0"/>
              <a:t>.</a:t>
            </a:r>
          </a:p>
        </p:txBody>
      </p:sp>
      <p:sp>
        <p:nvSpPr>
          <p:cNvPr id="4" name="Arrow: Right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EA6E9E0-EF23-49A2-BAB0-83ABE46C7B87}"/>
              </a:ext>
            </a:extLst>
          </p:cNvPr>
          <p:cNvSpPr/>
          <p:nvPr/>
        </p:nvSpPr>
        <p:spPr>
          <a:xfrm>
            <a:off x="9528313" y="5592419"/>
            <a:ext cx="1669774" cy="1046921"/>
          </a:xfrm>
          <a:prstGeom prst="rightArrow">
            <a:avLst>
              <a:gd name="adj1" fmla="val 50000"/>
              <a:gd name="adj2" fmla="val 5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</a:t>
            </a:r>
          </a:p>
        </p:txBody>
      </p:sp>
      <p:sp>
        <p:nvSpPr>
          <p:cNvPr id="5" name="Arrow: Left 4">
            <a:hlinkClick r:id="rId2" action="ppaction://hlinksldjump"/>
            <a:extLst>
              <a:ext uri="{FF2B5EF4-FFF2-40B4-BE49-F238E27FC236}">
                <a16:creationId xmlns:a16="http://schemas.microsoft.com/office/drawing/2014/main" id="{57DA7BD4-26D9-4D72-8ED6-C206A77C081B}"/>
              </a:ext>
            </a:extLst>
          </p:cNvPr>
          <p:cNvSpPr/>
          <p:nvPr/>
        </p:nvSpPr>
        <p:spPr>
          <a:xfrm>
            <a:off x="1141412" y="5592419"/>
            <a:ext cx="1669774" cy="1046921"/>
          </a:xfrm>
          <a:prstGeom prst="leftArrow">
            <a:avLst>
              <a:gd name="adj1" fmla="val 50000"/>
              <a:gd name="adj2" fmla="val 580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Rectangle: Rounded Corners 5">
            <a:hlinkClick r:id="rId3" action="ppaction://hlinkfile"/>
            <a:extLst>
              <a:ext uri="{FF2B5EF4-FFF2-40B4-BE49-F238E27FC236}">
                <a16:creationId xmlns:a16="http://schemas.microsoft.com/office/drawing/2014/main" id="{2C6856AF-1FA7-4DD1-960E-E7684A6B814C}"/>
              </a:ext>
            </a:extLst>
          </p:cNvPr>
          <p:cNvSpPr/>
          <p:nvPr/>
        </p:nvSpPr>
        <p:spPr>
          <a:xfrm>
            <a:off x="1141412" y="897765"/>
            <a:ext cx="4424501" cy="10071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ETIKA PANCASILA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27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E6C5D-833D-4D3D-8C9F-3B8B832DA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etika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9CD5D-AB9D-4DA9-B420-BBB3AE4B8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Sarana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berhadapan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moralitas</a:t>
            </a:r>
            <a:r>
              <a:rPr lang="en-US" dirty="0"/>
              <a:t> yang </a:t>
            </a:r>
            <a:r>
              <a:rPr lang="en-US" dirty="0" err="1"/>
              <a:t>membingungkan</a:t>
            </a:r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intlektual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keteraampilan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beragumentasi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dan </a:t>
            </a:r>
            <a:r>
              <a:rPr lang="en-US" dirty="0" err="1"/>
              <a:t>kritis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Arrow: Right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2AC699A-546B-4A8E-84A2-107ACBD96E26}"/>
              </a:ext>
            </a:extLst>
          </p:cNvPr>
          <p:cNvSpPr/>
          <p:nvPr/>
        </p:nvSpPr>
        <p:spPr>
          <a:xfrm>
            <a:off x="9528313" y="5592419"/>
            <a:ext cx="1669774" cy="1046921"/>
          </a:xfrm>
          <a:prstGeom prst="rightArrow">
            <a:avLst>
              <a:gd name="adj1" fmla="val 50000"/>
              <a:gd name="adj2" fmla="val 5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</a:t>
            </a:r>
          </a:p>
        </p:txBody>
      </p:sp>
      <p:sp>
        <p:nvSpPr>
          <p:cNvPr id="6" name="Arrow: Left 5">
            <a:hlinkClick r:id="rId2" action="ppaction://hlinksldjump"/>
            <a:extLst>
              <a:ext uri="{FF2B5EF4-FFF2-40B4-BE49-F238E27FC236}">
                <a16:creationId xmlns:a16="http://schemas.microsoft.com/office/drawing/2014/main" id="{11F3FE93-1B69-4D38-ACAB-7305BD3F2921}"/>
              </a:ext>
            </a:extLst>
          </p:cNvPr>
          <p:cNvSpPr/>
          <p:nvPr/>
        </p:nvSpPr>
        <p:spPr>
          <a:xfrm>
            <a:off x="1141412" y="5592419"/>
            <a:ext cx="1669774" cy="1046921"/>
          </a:xfrm>
          <a:prstGeom prst="leftArrow">
            <a:avLst>
              <a:gd name="adj1" fmla="val 50000"/>
              <a:gd name="adj2" fmla="val 580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671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60F56-28C4-4FF0-8C12-711F68042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Nilai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terkandung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pancasila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5C083-6E90-4E31-AE45-7CC558210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Nilai </a:t>
            </a:r>
            <a:r>
              <a:rPr lang="en-US" dirty="0" err="1"/>
              <a:t>ketuhanan</a:t>
            </a:r>
            <a:endParaRPr lang="en-US" dirty="0"/>
          </a:p>
          <a:p>
            <a:r>
              <a:rPr lang="en-US" dirty="0"/>
              <a:t>Nilai </a:t>
            </a:r>
            <a:r>
              <a:rPr lang="en-US" dirty="0" err="1"/>
              <a:t>kemanusiaan</a:t>
            </a:r>
            <a:endParaRPr lang="en-US" dirty="0"/>
          </a:p>
          <a:p>
            <a:r>
              <a:rPr lang="en-US" dirty="0"/>
              <a:t>Nilai </a:t>
            </a:r>
            <a:r>
              <a:rPr lang="en-US" dirty="0" err="1"/>
              <a:t>persatuam</a:t>
            </a:r>
            <a:endParaRPr lang="en-US" dirty="0"/>
          </a:p>
          <a:p>
            <a:r>
              <a:rPr lang="en-US" dirty="0"/>
              <a:t>Nilai </a:t>
            </a:r>
            <a:r>
              <a:rPr lang="en-US" dirty="0" err="1"/>
              <a:t>kerakyatan</a:t>
            </a:r>
            <a:endParaRPr lang="en-US" dirty="0"/>
          </a:p>
          <a:p>
            <a:r>
              <a:rPr lang="en-US" dirty="0"/>
              <a:t>Nilai </a:t>
            </a:r>
            <a:r>
              <a:rPr lang="en-US" dirty="0" err="1"/>
              <a:t>keadilan</a:t>
            </a:r>
            <a:endParaRPr lang="en-US" dirty="0"/>
          </a:p>
        </p:txBody>
      </p:sp>
      <p:sp>
        <p:nvSpPr>
          <p:cNvPr id="4" name="Arrow: Right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8663986-8FE6-48D0-B1CF-AC5CBB1D7235}"/>
              </a:ext>
            </a:extLst>
          </p:cNvPr>
          <p:cNvSpPr/>
          <p:nvPr/>
        </p:nvSpPr>
        <p:spPr>
          <a:xfrm>
            <a:off x="9528313" y="5592419"/>
            <a:ext cx="1669774" cy="1046921"/>
          </a:xfrm>
          <a:prstGeom prst="rightArrow">
            <a:avLst>
              <a:gd name="adj1" fmla="val 50000"/>
              <a:gd name="adj2" fmla="val 5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</a:t>
            </a:r>
          </a:p>
        </p:txBody>
      </p:sp>
      <p:sp>
        <p:nvSpPr>
          <p:cNvPr id="5" name="Arrow: Left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6166857-E436-4037-B9BA-BAF9F6C80C0F}"/>
              </a:ext>
            </a:extLst>
          </p:cNvPr>
          <p:cNvSpPr/>
          <p:nvPr/>
        </p:nvSpPr>
        <p:spPr>
          <a:xfrm>
            <a:off x="1141412" y="5592419"/>
            <a:ext cx="1669774" cy="1046921"/>
          </a:xfrm>
          <a:prstGeom prst="leftArrow">
            <a:avLst>
              <a:gd name="adj1" fmla="val 50000"/>
              <a:gd name="adj2" fmla="val 580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672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7CB8C-0D35-488B-B6F3-7C7BB64F7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Nilai </a:t>
            </a:r>
            <a:r>
              <a:rPr lang="en-US" dirty="0" err="1"/>
              <a:t>ketuhanan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88F49-5382-4A16-9A30-EFF6C6BE1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Nilai </a:t>
            </a:r>
            <a:r>
              <a:rPr lang="en-US" dirty="0" err="1"/>
              <a:t>ketuhanan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religious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YME dan </a:t>
            </a:r>
            <a:r>
              <a:rPr lang="en-US" dirty="0" err="1"/>
              <a:t>ketaqwaan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-Nya.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bertaqwa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YME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agama yang </a:t>
            </a:r>
            <a:r>
              <a:rPr lang="en-US" dirty="0" err="1"/>
              <a:t>dianutnya</a:t>
            </a:r>
            <a:r>
              <a:rPr lang="en-US" dirty="0"/>
              <a:t>.</a:t>
            </a:r>
          </a:p>
        </p:txBody>
      </p:sp>
      <p:sp>
        <p:nvSpPr>
          <p:cNvPr id="4" name="Arrow: Left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FE16582-F220-4084-9187-CED3E37F5906}"/>
              </a:ext>
            </a:extLst>
          </p:cNvPr>
          <p:cNvSpPr/>
          <p:nvPr/>
        </p:nvSpPr>
        <p:spPr>
          <a:xfrm>
            <a:off x="1141412" y="5592419"/>
            <a:ext cx="1669774" cy="1046921"/>
          </a:xfrm>
          <a:prstGeom prst="leftArrow">
            <a:avLst>
              <a:gd name="adj1" fmla="val 50000"/>
              <a:gd name="adj2" fmla="val 580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5" name="Arrow: Right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A1C30BD-5D35-4C98-90E3-987316E2596F}"/>
              </a:ext>
            </a:extLst>
          </p:cNvPr>
          <p:cNvSpPr/>
          <p:nvPr/>
        </p:nvSpPr>
        <p:spPr>
          <a:xfrm>
            <a:off x="9528313" y="5592419"/>
            <a:ext cx="1669774" cy="1046921"/>
          </a:xfrm>
          <a:prstGeom prst="rightArrow">
            <a:avLst>
              <a:gd name="adj1" fmla="val 50000"/>
              <a:gd name="adj2" fmla="val 5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3740028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DB3E2-872D-4A2B-91D9-B9B49E518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Nilai </a:t>
            </a:r>
            <a:r>
              <a:rPr lang="en-US" dirty="0" err="1"/>
              <a:t>kemanusiaan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25F53-C231-48B0-9238-292BB33CD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Nilai </a:t>
            </a:r>
            <a:r>
              <a:rPr lang="en-US" dirty="0" err="1"/>
              <a:t>kemanusiaan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r>
              <a:rPr lang="en-US" dirty="0" err="1"/>
              <a:t>kemanusiaan</a:t>
            </a:r>
            <a:r>
              <a:rPr lang="en-US" dirty="0"/>
              <a:t> dan humanitarian.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teguh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Tindakan dan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martabat</a:t>
            </a:r>
            <a:r>
              <a:rPr lang="en-US" dirty="0"/>
              <a:t> orang lain.</a:t>
            </a:r>
          </a:p>
        </p:txBody>
      </p:sp>
      <p:sp>
        <p:nvSpPr>
          <p:cNvPr id="4" name="Arrow: Left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D05ADB6-51E6-4188-8B1C-484D7C271592}"/>
              </a:ext>
            </a:extLst>
          </p:cNvPr>
          <p:cNvSpPr/>
          <p:nvPr/>
        </p:nvSpPr>
        <p:spPr>
          <a:xfrm>
            <a:off x="1141412" y="5592419"/>
            <a:ext cx="1669774" cy="1046921"/>
          </a:xfrm>
          <a:prstGeom prst="leftArrow">
            <a:avLst>
              <a:gd name="adj1" fmla="val 50000"/>
              <a:gd name="adj2" fmla="val 580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5" name="Arrow: Right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3DDDEC2-AEE5-45F9-A17E-480947D9CDA7}"/>
              </a:ext>
            </a:extLst>
          </p:cNvPr>
          <p:cNvSpPr/>
          <p:nvPr/>
        </p:nvSpPr>
        <p:spPr>
          <a:xfrm>
            <a:off x="9528313" y="5592419"/>
            <a:ext cx="1669774" cy="1046921"/>
          </a:xfrm>
          <a:prstGeom prst="rightArrow">
            <a:avLst>
              <a:gd name="adj1" fmla="val 50000"/>
              <a:gd name="adj2" fmla="val 5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1103143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A82F4-4B2A-4880-AC16-F0DE8303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Nilai </a:t>
            </a:r>
            <a:r>
              <a:rPr lang="en-US" dirty="0" err="1"/>
              <a:t>persatuan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00512-7179-49C1-AA9A-29F81628A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Nilai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negara Indonesia </a:t>
            </a:r>
            <a:r>
              <a:rPr lang="en-US" dirty="0" err="1"/>
              <a:t>dimanapun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berbuat</a:t>
            </a:r>
            <a:r>
              <a:rPr lang="en-US" dirty="0"/>
              <a:t> dan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niatan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</a:t>
            </a:r>
          </a:p>
        </p:txBody>
      </p:sp>
      <p:sp>
        <p:nvSpPr>
          <p:cNvPr id="4" name="Arrow: Left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89C7645-DDA3-498A-8850-7880DDE3309D}"/>
              </a:ext>
            </a:extLst>
          </p:cNvPr>
          <p:cNvSpPr/>
          <p:nvPr/>
        </p:nvSpPr>
        <p:spPr>
          <a:xfrm>
            <a:off x="1141412" y="5592419"/>
            <a:ext cx="1669774" cy="1046921"/>
          </a:xfrm>
          <a:prstGeom prst="leftArrow">
            <a:avLst>
              <a:gd name="adj1" fmla="val 50000"/>
              <a:gd name="adj2" fmla="val 580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5" name="Arrow: Right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9865006-39EE-4235-80AC-B365E60EF2E9}"/>
              </a:ext>
            </a:extLst>
          </p:cNvPr>
          <p:cNvSpPr/>
          <p:nvPr/>
        </p:nvSpPr>
        <p:spPr>
          <a:xfrm>
            <a:off x="9528313" y="5592419"/>
            <a:ext cx="1669774" cy="1046921"/>
          </a:xfrm>
          <a:prstGeom prst="rightArrow">
            <a:avLst>
              <a:gd name="adj1" fmla="val 50000"/>
              <a:gd name="adj2" fmla="val 5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3167704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0705-3D95-4317-B961-C568A4AE6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Nilai </a:t>
            </a:r>
            <a:r>
              <a:rPr lang="en-US" dirty="0" err="1"/>
              <a:t>kerakyatan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7E3-B538-4B9C-9DE7-0E4E971B8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Nilai </a:t>
            </a:r>
            <a:r>
              <a:rPr lang="en-US" dirty="0" err="1"/>
              <a:t>kerakyatan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r>
              <a:rPr lang="en-US" dirty="0" err="1"/>
              <a:t>kerakyatan</a:t>
            </a:r>
            <a:r>
              <a:rPr lang="en-US" dirty="0"/>
              <a:t> dan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. Nilai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dan </a:t>
            </a:r>
            <a:r>
              <a:rPr lang="en-US" dirty="0" err="1"/>
              <a:t>kekuasaaan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</a:t>
            </a:r>
          </a:p>
        </p:txBody>
      </p:sp>
      <p:sp>
        <p:nvSpPr>
          <p:cNvPr id="4" name="Arrow: Right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380D1CB-C196-4318-95D8-B4F5F8947592}"/>
              </a:ext>
            </a:extLst>
          </p:cNvPr>
          <p:cNvSpPr/>
          <p:nvPr/>
        </p:nvSpPr>
        <p:spPr>
          <a:xfrm>
            <a:off x="9528313" y="5592419"/>
            <a:ext cx="1669774" cy="1046921"/>
          </a:xfrm>
          <a:prstGeom prst="rightArrow">
            <a:avLst>
              <a:gd name="adj1" fmla="val 50000"/>
              <a:gd name="adj2" fmla="val 5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</a:t>
            </a:r>
          </a:p>
        </p:txBody>
      </p:sp>
      <p:sp>
        <p:nvSpPr>
          <p:cNvPr id="5" name="Arrow: Left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780D881-3051-4DD8-A2CF-4F780F053ABA}"/>
              </a:ext>
            </a:extLst>
          </p:cNvPr>
          <p:cNvSpPr/>
          <p:nvPr/>
        </p:nvSpPr>
        <p:spPr>
          <a:xfrm>
            <a:off x="1141412" y="5592419"/>
            <a:ext cx="1669774" cy="1046921"/>
          </a:xfrm>
          <a:prstGeom prst="leftArrow">
            <a:avLst>
              <a:gd name="adj1" fmla="val 50000"/>
              <a:gd name="adj2" fmla="val 580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028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D6EC1-8921-43B3-8A18-6146A397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Nilai </a:t>
            </a:r>
            <a:r>
              <a:rPr lang="en-US" dirty="0" err="1"/>
              <a:t>keadilan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7071D-FC14-4D2F-8615-A2AD62753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Nilai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social.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social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juga </a:t>
            </a:r>
            <a:r>
              <a:rPr lang="en-US" dirty="0" err="1"/>
              <a:t>politik</a:t>
            </a:r>
            <a:r>
              <a:rPr lang="en-US" dirty="0"/>
              <a:t> dan </a:t>
            </a:r>
            <a:r>
              <a:rPr lang="en-US" dirty="0" err="1"/>
              <a:t>kebudayaan</a:t>
            </a:r>
            <a:r>
              <a:rPr lang="en-US" dirty="0"/>
              <a:t>.</a:t>
            </a:r>
          </a:p>
        </p:txBody>
      </p:sp>
      <p:sp>
        <p:nvSpPr>
          <p:cNvPr id="4" name="Arrow: Left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C160A64-106D-4A7E-B6E6-66BBBCBA2BF0}"/>
              </a:ext>
            </a:extLst>
          </p:cNvPr>
          <p:cNvSpPr/>
          <p:nvPr/>
        </p:nvSpPr>
        <p:spPr>
          <a:xfrm>
            <a:off x="1141412" y="5592419"/>
            <a:ext cx="1669774" cy="1046921"/>
          </a:xfrm>
          <a:prstGeom prst="leftArrow">
            <a:avLst>
              <a:gd name="adj1" fmla="val 50000"/>
              <a:gd name="adj2" fmla="val 580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BACK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5" name="Arrow: Right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54E94A5-20D7-4C65-B7A5-1287BD3C6727}"/>
              </a:ext>
            </a:extLst>
          </p:cNvPr>
          <p:cNvSpPr/>
          <p:nvPr/>
        </p:nvSpPr>
        <p:spPr>
          <a:xfrm>
            <a:off x="9528313" y="5592419"/>
            <a:ext cx="1669774" cy="1046921"/>
          </a:xfrm>
          <a:prstGeom prst="rightArrow">
            <a:avLst>
              <a:gd name="adj1" fmla="val 50000"/>
              <a:gd name="adj2" fmla="val 5681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612566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223</TotalTime>
  <Words>251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Segoe UI Black</vt:lpstr>
      <vt:lpstr>Times New Roman</vt:lpstr>
      <vt:lpstr>Tw Cen MT</vt:lpstr>
      <vt:lpstr>Circuit</vt:lpstr>
      <vt:lpstr>Pancasila sebagai sumber etika bangsa indonesia</vt:lpstr>
      <vt:lpstr>PowerPoint Presentation</vt:lpstr>
      <vt:lpstr>Fungsi etika</vt:lpstr>
      <vt:lpstr>Nilai nilai yang terkandung dalam etika pancasila</vt:lpstr>
      <vt:lpstr>Nilai ketuhanan</vt:lpstr>
      <vt:lpstr>Nilai kemanusiaan</vt:lpstr>
      <vt:lpstr>Nilai persatuan</vt:lpstr>
      <vt:lpstr>Nilai kerakyatan</vt:lpstr>
      <vt:lpstr>Nilai keadilan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Pancasila sebagai sumber etika bangsa indonesia</dc:title>
  <dc:creator>User</dc:creator>
  <cp:lastModifiedBy>User</cp:lastModifiedBy>
  <cp:revision>14</cp:revision>
  <dcterms:created xsi:type="dcterms:W3CDTF">2020-12-05T01:11:34Z</dcterms:created>
  <dcterms:modified xsi:type="dcterms:W3CDTF">2020-12-05T05:08:54Z</dcterms:modified>
</cp:coreProperties>
</file>