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83" r:id="rId4"/>
    <p:sldId id="258" r:id="rId5"/>
    <p:sldId id="259" r:id="rId6"/>
    <p:sldId id="263" r:id="rId7"/>
    <p:sldId id="272" r:id="rId8"/>
    <p:sldId id="261" r:id="rId9"/>
    <p:sldId id="265" r:id="rId10"/>
    <p:sldId id="262" r:id="rId11"/>
    <p:sldId id="260" r:id="rId12"/>
    <p:sldId id="277" r:id="rId13"/>
    <p:sldId id="257" r:id="rId14"/>
    <p:sldId id="267" r:id="rId15"/>
    <p:sldId id="269" r:id="rId16"/>
    <p:sldId id="28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83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0G7BnH2/lT8Aky6XxaCTFLVoM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0" y="79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4523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Man's Material Shop Taobao Store:https://dxpu.taobao.com/</a:t>
            </a:r>
            <a:endParaRPr/>
          </a:p>
        </p:txBody>
      </p:sp>
      <p:sp>
        <p:nvSpPr>
          <p:cNvPr id="174" name="Google Shape;17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 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 文本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和内容">
  <p:cSld name="4_标题和内容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4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标题幻灯片">
  <p:cSld name="13_标题幻灯片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标题幻灯片">
  <p:cSld name="8_标题幻灯片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">
  <p:cSld name="Full Screen Imag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标题幻灯片">
  <p:cSld name="19_标题幻灯片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4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5140325" y="4148138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4111625" y="4433888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/>
          <p:nvPr/>
        </p:nvSpPr>
        <p:spPr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/>
          <p:cNvSpPr/>
          <p:nvPr/>
        </p:nvSpPr>
        <p:spPr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"/>
          <p:cNvSpPr/>
          <p:nvPr/>
        </p:nvSpPr>
        <p:spPr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"/>
          <p:cNvSpPr/>
          <p:nvPr/>
        </p:nvSpPr>
        <p:spPr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"/>
          <p:cNvSpPr/>
          <p:nvPr/>
        </p:nvSpPr>
        <p:spPr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"/>
          <p:cNvSpPr/>
          <p:nvPr/>
        </p:nvSpPr>
        <p:spPr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"/>
          <p:cNvSpPr/>
          <p:nvPr/>
        </p:nvSpPr>
        <p:spPr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"/>
          <p:cNvSpPr/>
          <p:nvPr/>
        </p:nvSpPr>
        <p:spPr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"/>
          <p:cNvSpPr/>
          <p:nvPr/>
        </p:nvSpPr>
        <p:spPr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"/>
          <p:cNvSpPr/>
          <p:nvPr/>
        </p:nvSpPr>
        <p:spPr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"/>
          <p:cNvSpPr/>
          <p:nvPr/>
        </p:nvSpPr>
        <p:spPr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"/>
          <p:cNvSpPr/>
          <p:nvPr/>
        </p:nvSpPr>
        <p:spPr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"/>
          <p:cNvSpPr/>
          <p:nvPr/>
        </p:nvSpPr>
        <p:spPr>
          <a:xfrm>
            <a:off x="8334375" y="1295400"/>
            <a:ext cx="177800" cy="176213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"/>
          <p:cNvSpPr/>
          <p:nvPr/>
        </p:nvSpPr>
        <p:spPr>
          <a:xfrm>
            <a:off x="9645650" y="927100"/>
            <a:ext cx="77788" cy="82550"/>
          </a:xfrm>
          <a:custGeom>
            <a:avLst/>
            <a:gdLst/>
            <a:ahLst/>
            <a:cxnLst/>
            <a:rect l="l" t="t" r="r" b="b"/>
            <a:pathLst>
              <a:path w="21" h="22" extrusionOk="0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8890000" y="-41275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376" y="1446539"/>
            <a:ext cx="1108805" cy="114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5476" y="3039269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"/>
          <p:cNvPicPr preferRelativeResize="0"/>
          <p:nvPr/>
        </p:nvPicPr>
        <p:blipFill rotWithShape="1">
          <a:blip r:embed="rId5">
            <a:alphaModFix/>
          </a:blip>
          <a:srcRect b="-2470"/>
          <a:stretch/>
        </p:blipFill>
        <p:spPr>
          <a:xfrm>
            <a:off x="8432864" y="5273319"/>
            <a:ext cx="1171096" cy="120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8628" y="1023937"/>
            <a:ext cx="1995332" cy="67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3311" y="4700331"/>
            <a:ext cx="2985565" cy="294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8023" y="3915310"/>
            <a:ext cx="585488" cy="62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98499" y="1430314"/>
            <a:ext cx="505414" cy="50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 txBox="1"/>
          <p:nvPr/>
        </p:nvSpPr>
        <p:spPr>
          <a:xfrm>
            <a:off x="1690688" y="2718375"/>
            <a:ext cx="82166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 smtClean="0">
                <a:solidFill>
                  <a:schemeClr val="lt1"/>
                </a:solidFill>
              </a:rPr>
              <a:t>PANCASILA SEBAGAI SISTEM ETIKA</a:t>
            </a:r>
            <a:endParaRPr sz="3200" dirty="0"/>
          </a:p>
        </p:txBody>
      </p:sp>
      <p:sp>
        <p:nvSpPr>
          <p:cNvPr id="230" name="Google Shape;230;p1"/>
          <p:cNvSpPr/>
          <p:nvPr/>
        </p:nvSpPr>
        <p:spPr>
          <a:xfrm>
            <a:off x="2886673" y="3351672"/>
            <a:ext cx="6413447" cy="137302"/>
          </a:xfrm>
          <a:custGeom>
            <a:avLst/>
            <a:gdLst/>
            <a:ahLst/>
            <a:cxnLst/>
            <a:rect l="l" t="t" r="r" b="b"/>
            <a:pathLst>
              <a:path w="764" h="70" extrusionOk="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4394856" y="4430179"/>
            <a:ext cx="3967480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232" name="Google Shape;232;p1"/>
          <p:cNvSpPr txBox="1"/>
          <p:nvPr/>
        </p:nvSpPr>
        <p:spPr>
          <a:xfrm>
            <a:off x="3145563" y="3584932"/>
            <a:ext cx="6165054" cy="8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111625" y="3700463"/>
            <a:ext cx="4311650" cy="16446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Nama : Muhammad Febriansyah</a:t>
            </a:r>
          </a:p>
          <a:p>
            <a:pPr algn="ctr"/>
            <a:r>
              <a:rPr lang="id-ID" dirty="0" smtClean="0"/>
              <a:t>NPM : 2017061027</a:t>
            </a:r>
          </a:p>
          <a:p>
            <a:pPr algn="ctr"/>
            <a:r>
              <a:rPr lang="id-ID" dirty="0" smtClean="0"/>
              <a:t>Mata Kuliah : Pendidikan Pancasila</a:t>
            </a:r>
          </a:p>
          <a:p>
            <a:pPr algn="ctr"/>
            <a:r>
              <a:rPr lang="id-ID" dirty="0" smtClean="0"/>
              <a:t>Dosen : Dayu Rika Perdana, S.Pd, M.Pd, M.Pd.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527249" y="173504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5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350" name="Google Shape;350;p5"/>
            <p:cNvGrpSpPr/>
            <p:nvPr/>
          </p:nvGrpSpPr>
          <p:grpSpPr>
            <a:xfrm>
              <a:off x="4293078" y="1244601"/>
              <a:ext cx="3605844" cy="924750"/>
              <a:chOff x="2364" y="234"/>
              <a:chExt cx="2556" cy="926"/>
            </a:xfrm>
          </p:grpSpPr>
          <p:sp>
            <p:nvSpPr>
              <p:cNvPr id="351" name="Google Shape;351;p5"/>
              <p:cNvSpPr/>
              <p:nvPr/>
            </p:nvSpPr>
            <p:spPr>
              <a:xfrm>
                <a:off x="2364" y="234"/>
                <a:ext cx="2556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389" extrusionOk="0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2433" y="1012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2478" y="908"/>
                <a:ext cx="5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 extrusionOk="0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2532" y="786"/>
                <a:ext cx="5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" extrusionOk="0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2580" y="639"/>
                <a:ext cx="5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5" extrusionOk="0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2530" y="501"/>
                <a:ext cx="4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2490" y="377"/>
                <a:ext cx="42" cy="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3" extrusionOk="0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2466" y="310"/>
                <a:ext cx="9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2615" y="313"/>
                <a:ext cx="88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2760" y="310"/>
                <a:ext cx="78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2925" y="305"/>
                <a:ext cx="7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3086" y="310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3233" y="305"/>
                <a:ext cx="9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9" h="9" extrusionOk="0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383" y="301"/>
                <a:ext cx="10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" extrusionOk="0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2561" y="1069"/>
                <a:ext cx="8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5" h="9" extrusionOk="0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2717" y="1065"/>
                <a:ext cx="7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6" extrusionOk="0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2857" y="1055"/>
                <a:ext cx="8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4" h="8" extrusionOk="0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989" y="1043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3124" y="1041"/>
                <a:ext cx="8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3259" y="1029"/>
                <a:ext cx="88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" extrusionOk="0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3418" y="1046"/>
                <a:ext cx="71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3574" y="1034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3738" y="1031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3904" y="1039"/>
                <a:ext cx="8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8" extrusionOk="0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4074" y="1031"/>
                <a:ext cx="8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4209" y="1039"/>
                <a:ext cx="90" cy="2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4373" y="1034"/>
                <a:ext cx="7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4512" y="1029"/>
                <a:ext cx="9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4652" y="1029"/>
                <a:ext cx="10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" extrusionOk="0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4789" y="984"/>
                <a:ext cx="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3" h="31" extrusionOk="0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4733" y="867"/>
                <a:ext cx="5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676" y="753"/>
                <a:ext cx="49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4650" y="603"/>
                <a:ext cx="6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29" h="43" extrusionOk="0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4718" y="484"/>
                <a:ext cx="5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4778" y="379"/>
                <a:ext cx="5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3572" y="303"/>
                <a:ext cx="8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3714" y="303"/>
                <a:ext cx="8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6" h="7" extrusionOk="0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3847" y="315"/>
                <a:ext cx="8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" extrusionOk="0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3986" y="327"/>
                <a:ext cx="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4124" y="327"/>
                <a:ext cx="7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4273" y="320"/>
                <a:ext cx="6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4408" y="327"/>
                <a:ext cx="7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4548" y="339"/>
                <a:ext cx="8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4702" y="332"/>
                <a:ext cx="7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4808" y="329"/>
                <a:ext cx="3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6" name="Google Shape;396;p5"/>
            <p:cNvSpPr txBox="1"/>
            <p:nvPr/>
          </p:nvSpPr>
          <p:spPr>
            <a:xfrm>
              <a:off x="4481700" y="1484626"/>
              <a:ext cx="3199504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2000" b="1" dirty="0" smtClean="0">
                  <a:solidFill>
                    <a:schemeClr val="lt1"/>
                  </a:solidFill>
                </a:rPr>
                <a:t>Moral Politik Pancasila</a:t>
              </a:r>
              <a:endParaRPr dirty="0"/>
            </a:p>
          </p:txBody>
        </p:sp>
      </p:grpSp>
      <p:sp>
        <p:nvSpPr>
          <p:cNvPr id="397" name="Google Shape;397;p5"/>
          <p:cNvSpPr txBox="1"/>
          <p:nvPr/>
        </p:nvSpPr>
        <p:spPr>
          <a:xfrm>
            <a:off x="1813334" y="2912239"/>
            <a:ext cx="1262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lt1"/>
                </a:solidFill>
              </a:rPr>
              <a:t>1</a:t>
            </a:r>
            <a:endParaRPr dirty="0"/>
          </a:p>
        </p:txBody>
      </p:sp>
      <p:sp>
        <p:nvSpPr>
          <p:cNvPr id="398" name="Google Shape;398;p5"/>
          <p:cNvSpPr txBox="1"/>
          <p:nvPr/>
        </p:nvSpPr>
        <p:spPr>
          <a:xfrm>
            <a:off x="1508444" y="3332632"/>
            <a:ext cx="22551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dirty="0" err="1" smtClean="0">
                <a:solidFill>
                  <a:schemeClr val="bg1"/>
                </a:solidFill>
              </a:rPr>
              <a:t>Pancasila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merupakan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dasar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negara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sekaligus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ideologi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bahasa,oleh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sebab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itu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nilai-nilai</a:t>
            </a:r>
            <a:r>
              <a:rPr sz="1200" dirty="0" smtClean="0">
                <a:solidFill>
                  <a:schemeClr val="bg1"/>
                </a:solidFill>
              </a:rPr>
              <a:t> yang </a:t>
            </a:r>
            <a:r>
              <a:rPr sz="1200" dirty="0" err="1" smtClean="0">
                <a:solidFill>
                  <a:schemeClr val="bg1"/>
                </a:solidFill>
              </a:rPr>
              <a:t>tersurat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maupun</a:t>
            </a:r>
            <a:r>
              <a:rPr sz="1200" dirty="0" smtClean="0">
                <a:solidFill>
                  <a:schemeClr val="bg1"/>
                </a:solidFill>
              </a:rPr>
              <a:t> yang </a:t>
            </a:r>
            <a:r>
              <a:rPr sz="1200" dirty="0" err="1" smtClean="0">
                <a:solidFill>
                  <a:schemeClr val="bg1"/>
                </a:solidFill>
              </a:rPr>
              <a:t>tersirat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harus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dijadikan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landasan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tujuan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mengelola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kehidupan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negara,bangsa,masyarakat</a:t>
            </a:r>
            <a:r>
              <a:rPr sz="1200" dirty="0" smtClean="0">
                <a:solidFill>
                  <a:schemeClr val="bg1"/>
                </a:solidFill>
              </a:rPr>
              <a:t>.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1540210" y="3007195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"/>
          <p:cNvSpPr txBox="1"/>
          <p:nvPr/>
        </p:nvSpPr>
        <p:spPr>
          <a:xfrm>
            <a:off x="2567391" y="4817793"/>
            <a:ext cx="1262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lt1"/>
                </a:solidFill>
              </a:rPr>
              <a:t>2</a:t>
            </a:r>
            <a:endParaRPr dirty="0"/>
          </a:p>
        </p:txBody>
      </p:sp>
      <p:sp>
        <p:nvSpPr>
          <p:cNvPr id="401" name="Google Shape;401;p5"/>
          <p:cNvSpPr txBox="1"/>
          <p:nvPr/>
        </p:nvSpPr>
        <p:spPr>
          <a:xfrm>
            <a:off x="2262501" y="5238186"/>
            <a:ext cx="225518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dirty="0" err="1" smtClean="0">
                <a:solidFill>
                  <a:schemeClr val="bg1"/>
                </a:solidFill>
              </a:rPr>
              <a:t>Dengan</a:t>
            </a:r>
            <a:r>
              <a:rPr sz="1200" dirty="0" smtClean="0">
                <a:solidFill>
                  <a:schemeClr val="bg1"/>
                </a:solidFill>
              </a:rPr>
              <a:t> kata lain </a:t>
            </a:r>
            <a:r>
              <a:rPr sz="1200" dirty="0" err="1" smtClean="0">
                <a:solidFill>
                  <a:schemeClr val="bg1"/>
                </a:solidFill>
              </a:rPr>
              <a:t>nilai-nilai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pancasila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wajib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dijadikan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norma</a:t>
            </a:r>
            <a:r>
              <a:rPr sz="1200" dirty="0" smtClean="0">
                <a:solidFill>
                  <a:schemeClr val="bg1"/>
                </a:solidFill>
              </a:rPr>
              <a:t> moral </a:t>
            </a:r>
            <a:r>
              <a:rPr sz="1200" dirty="0" err="1" smtClean="0">
                <a:solidFill>
                  <a:schemeClr val="bg1"/>
                </a:solidFill>
              </a:rPr>
              <a:t>dalam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menyelenggarakan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negara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menuju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cita-cita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seperti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tercantum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dalam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pembukaan</a:t>
            </a:r>
            <a:r>
              <a:rPr sz="1200" dirty="0" smtClean="0">
                <a:solidFill>
                  <a:schemeClr val="bg1"/>
                </a:solidFill>
              </a:rPr>
              <a:t> UUD 1945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2294267" y="4912749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"/>
          <p:cNvSpPr txBox="1"/>
          <p:nvPr/>
        </p:nvSpPr>
        <p:spPr>
          <a:xfrm>
            <a:off x="7653774" y="2076520"/>
            <a:ext cx="12623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lt1"/>
                </a:solidFill>
              </a:rPr>
              <a:t>3</a:t>
            </a:r>
            <a:endParaRPr dirty="0"/>
          </a:p>
        </p:txBody>
      </p:sp>
      <p:sp>
        <p:nvSpPr>
          <p:cNvPr id="404" name="Google Shape;404;p5"/>
          <p:cNvSpPr txBox="1"/>
          <p:nvPr/>
        </p:nvSpPr>
        <p:spPr>
          <a:xfrm>
            <a:off x="7348884" y="2496913"/>
            <a:ext cx="225518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dirty="0" err="1" smtClean="0">
                <a:solidFill>
                  <a:schemeClr val="bg1"/>
                </a:solidFill>
              </a:rPr>
              <a:t>Kebijaksaan</a:t>
            </a:r>
            <a:r>
              <a:rPr sz="1200" dirty="0" smtClean="0">
                <a:solidFill>
                  <a:schemeClr val="bg1"/>
                </a:solidFill>
              </a:rPr>
              <a:t> yang </a:t>
            </a:r>
            <a:r>
              <a:rPr sz="1200" dirty="0" err="1" smtClean="0">
                <a:solidFill>
                  <a:schemeClr val="bg1"/>
                </a:solidFill>
              </a:rPr>
              <a:t>dibuat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oleh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pemerintah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harus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mengacu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pada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dasar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ideologi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negara</a:t>
            </a:r>
            <a:r>
              <a:rPr sz="1200" dirty="0" smtClean="0">
                <a:solidFill>
                  <a:schemeClr val="bg1"/>
                </a:solidFill>
              </a:rPr>
              <a:t>. </a:t>
            </a:r>
            <a:r>
              <a:rPr sz="1200" dirty="0" err="1" smtClean="0">
                <a:solidFill>
                  <a:schemeClr val="bg1"/>
                </a:solidFill>
              </a:rPr>
              <a:t>Oleh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sebab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itu,politik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pemerintah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indonesia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wajib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hukumnya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untuk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selalu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mendasarkan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dirinya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pada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nilai</a:t>
            </a:r>
            <a:r>
              <a:rPr sz="1200" dirty="0" err="1" smtClean="0">
                <a:solidFill>
                  <a:schemeClr val="bg1"/>
                </a:solidFill>
              </a:rPr>
              <a:t>-nilai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atau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norma</a:t>
            </a:r>
            <a:r>
              <a:rPr sz="1200" dirty="0" smtClean="0">
                <a:solidFill>
                  <a:schemeClr val="bg1"/>
                </a:solidFill>
              </a:rPr>
              <a:t> </a:t>
            </a:r>
            <a:r>
              <a:rPr sz="1200" dirty="0" err="1" smtClean="0">
                <a:solidFill>
                  <a:schemeClr val="bg1"/>
                </a:solidFill>
              </a:rPr>
              <a:t>pancasila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405" name="Google Shape;405;p5"/>
          <p:cNvSpPr/>
          <p:nvPr/>
        </p:nvSpPr>
        <p:spPr>
          <a:xfrm>
            <a:off x="7380650" y="2171476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"/>
          <p:cNvSpPr txBox="1"/>
          <p:nvPr/>
        </p:nvSpPr>
        <p:spPr>
          <a:xfrm>
            <a:off x="8696883" y="4020640"/>
            <a:ext cx="12623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lt1"/>
                </a:solidFill>
              </a:rPr>
              <a:t>4</a:t>
            </a:r>
            <a:endParaRPr dirty="0"/>
          </a:p>
        </p:txBody>
      </p:sp>
      <p:sp>
        <p:nvSpPr>
          <p:cNvPr id="407" name="Google Shape;407;p5"/>
          <p:cNvSpPr txBox="1"/>
          <p:nvPr/>
        </p:nvSpPr>
        <p:spPr>
          <a:xfrm>
            <a:off x="8391993" y="4441033"/>
            <a:ext cx="225518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>
                <a:solidFill>
                  <a:schemeClr val="bg1"/>
                </a:solidFill>
              </a:rPr>
              <a:t>Politik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disuatu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sisi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berati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kekuasaan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dan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disisi</a:t>
            </a:r>
            <a:r>
              <a:rPr dirty="0" smtClean="0">
                <a:solidFill>
                  <a:schemeClr val="bg1"/>
                </a:solidFill>
              </a:rPr>
              <a:t> lain </a:t>
            </a:r>
            <a:r>
              <a:rPr dirty="0" err="1" smtClean="0">
                <a:solidFill>
                  <a:schemeClr val="bg1"/>
                </a:solidFill>
              </a:rPr>
              <a:t>berarti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kebijaksanaan</a:t>
            </a:r>
            <a:r>
              <a:rPr dirty="0" smtClean="0">
                <a:solidFill>
                  <a:schemeClr val="bg1"/>
                </a:solidFill>
              </a:rPr>
              <a:t> (policy)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8" name="Google Shape;408;p5"/>
          <p:cNvSpPr/>
          <p:nvPr/>
        </p:nvSpPr>
        <p:spPr>
          <a:xfrm>
            <a:off x="8423759" y="4115596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5"/>
          <p:cNvPicPr preferRelativeResize="0"/>
          <p:nvPr/>
        </p:nvPicPr>
        <p:blipFill rotWithShape="1">
          <a:blip r:embed="rId4">
            <a:alphaModFix/>
          </a:blip>
          <a:srcRect l="36691" t="47010" r="28997" b="10869"/>
          <a:stretch/>
        </p:blipFill>
        <p:spPr>
          <a:xfrm>
            <a:off x="3922240" y="2987434"/>
            <a:ext cx="3691713" cy="246114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Right Arrow 69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71" name="Left Arrow 70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72" name="Rounded Rectangle 71">
            <a:hlinkClick r:id="rId5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8" name="Google Shape;2118;p22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431319" y="175300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9" name="Google Shape;2119;p22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0" name="Google Shape;2120;p22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121" name="Google Shape;2121;p22"/>
            <p:cNvGrpSpPr/>
            <p:nvPr/>
          </p:nvGrpSpPr>
          <p:grpSpPr>
            <a:xfrm>
              <a:off x="4293078" y="1244601"/>
              <a:ext cx="3605844" cy="924750"/>
              <a:chOff x="2364" y="234"/>
              <a:chExt cx="2556" cy="926"/>
            </a:xfrm>
          </p:grpSpPr>
          <p:sp>
            <p:nvSpPr>
              <p:cNvPr id="2122" name="Google Shape;2122;p22"/>
              <p:cNvSpPr/>
              <p:nvPr/>
            </p:nvSpPr>
            <p:spPr>
              <a:xfrm>
                <a:off x="2364" y="234"/>
                <a:ext cx="2556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389" extrusionOk="0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22"/>
              <p:cNvSpPr/>
              <p:nvPr/>
            </p:nvSpPr>
            <p:spPr>
              <a:xfrm>
                <a:off x="2433" y="1012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22"/>
              <p:cNvSpPr/>
              <p:nvPr/>
            </p:nvSpPr>
            <p:spPr>
              <a:xfrm>
                <a:off x="2478" y="908"/>
                <a:ext cx="5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 extrusionOk="0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22"/>
              <p:cNvSpPr/>
              <p:nvPr/>
            </p:nvSpPr>
            <p:spPr>
              <a:xfrm>
                <a:off x="2532" y="786"/>
                <a:ext cx="5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" extrusionOk="0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22"/>
              <p:cNvSpPr/>
              <p:nvPr/>
            </p:nvSpPr>
            <p:spPr>
              <a:xfrm>
                <a:off x="2580" y="639"/>
                <a:ext cx="5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5" extrusionOk="0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22"/>
              <p:cNvSpPr/>
              <p:nvPr/>
            </p:nvSpPr>
            <p:spPr>
              <a:xfrm>
                <a:off x="2530" y="501"/>
                <a:ext cx="4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22"/>
              <p:cNvSpPr/>
              <p:nvPr/>
            </p:nvSpPr>
            <p:spPr>
              <a:xfrm>
                <a:off x="2490" y="377"/>
                <a:ext cx="42" cy="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3" extrusionOk="0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22"/>
              <p:cNvSpPr/>
              <p:nvPr/>
            </p:nvSpPr>
            <p:spPr>
              <a:xfrm>
                <a:off x="2466" y="310"/>
                <a:ext cx="9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22"/>
              <p:cNvSpPr/>
              <p:nvPr/>
            </p:nvSpPr>
            <p:spPr>
              <a:xfrm>
                <a:off x="2615" y="313"/>
                <a:ext cx="88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22"/>
              <p:cNvSpPr/>
              <p:nvPr/>
            </p:nvSpPr>
            <p:spPr>
              <a:xfrm>
                <a:off x="2760" y="310"/>
                <a:ext cx="78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22"/>
              <p:cNvSpPr/>
              <p:nvPr/>
            </p:nvSpPr>
            <p:spPr>
              <a:xfrm>
                <a:off x="2925" y="305"/>
                <a:ext cx="7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22"/>
              <p:cNvSpPr/>
              <p:nvPr/>
            </p:nvSpPr>
            <p:spPr>
              <a:xfrm>
                <a:off x="3086" y="310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22"/>
              <p:cNvSpPr/>
              <p:nvPr/>
            </p:nvSpPr>
            <p:spPr>
              <a:xfrm>
                <a:off x="3233" y="305"/>
                <a:ext cx="9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9" h="9" extrusionOk="0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22"/>
              <p:cNvSpPr/>
              <p:nvPr/>
            </p:nvSpPr>
            <p:spPr>
              <a:xfrm>
                <a:off x="3383" y="301"/>
                <a:ext cx="10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" extrusionOk="0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22"/>
              <p:cNvSpPr/>
              <p:nvPr/>
            </p:nvSpPr>
            <p:spPr>
              <a:xfrm>
                <a:off x="2561" y="1069"/>
                <a:ext cx="8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5" h="9" extrusionOk="0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22"/>
              <p:cNvSpPr/>
              <p:nvPr/>
            </p:nvSpPr>
            <p:spPr>
              <a:xfrm>
                <a:off x="2717" y="1065"/>
                <a:ext cx="7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6" extrusionOk="0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22"/>
              <p:cNvSpPr/>
              <p:nvPr/>
            </p:nvSpPr>
            <p:spPr>
              <a:xfrm>
                <a:off x="2857" y="1055"/>
                <a:ext cx="8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4" h="8" extrusionOk="0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22"/>
              <p:cNvSpPr/>
              <p:nvPr/>
            </p:nvSpPr>
            <p:spPr>
              <a:xfrm>
                <a:off x="2989" y="1043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22"/>
              <p:cNvSpPr/>
              <p:nvPr/>
            </p:nvSpPr>
            <p:spPr>
              <a:xfrm>
                <a:off x="3124" y="1041"/>
                <a:ext cx="8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22"/>
              <p:cNvSpPr/>
              <p:nvPr/>
            </p:nvSpPr>
            <p:spPr>
              <a:xfrm>
                <a:off x="3259" y="1029"/>
                <a:ext cx="88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" extrusionOk="0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22"/>
              <p:cNvSpPr/>
              <p:nvPr/>
            </p:nvSpPr>
            <p:spPr>
              <a:xfrm>
                <a:off x="3418" y="1046"/>
                <a:ext cx="71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22"/>
              <p:cNvSpPr/>
              <p:nvPr/>
            </p:nvSpPr>
            <p:spPr>
              <a:xfrm>
                <a:off x="3574" y="1034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22"/>
              <p:cNvSpPr/>
              <p:nvPr/>
            </p:nvSpPr>
            <p:spPr>
              <a:xfrm>
                <a:off x="3738" y="1031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22"/>
              <p:cNvSpPr/>
              <p:nvPr/>
            </p:nvSpPr>
            <p:spPr>
              <a:xfrm>
                <a:off x="3904" y="1039"/>
                <a:ext cx="8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8" extrusionOk="0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22"/>
              <p:cNvSpPr/>
              <p:nvPr/>
            </p:nvSpPr>
            <p:spPr>
              <a:xfrm>
                <a:off x="4074" y="1031"/>
                <a:ext cx="8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22"/>
              <p:cNvSpPr/>
              <p:nvPr/>
            </p:nvSpPr>
            <p:spPr>
              <a:xfrm>
                <a:off x="4209" y="1039"/>
                <a:ext cx="90" cy="2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2"/>
              <p:cNvSpPr/>
              <p:nvPr/>
            </p:nvSpPr>
            <p:spPr>
              <a:xfrm>
                <a:off x="4373" y="1034"/>
                <a:ext cx="7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22"/>
              <p:cNvSpPr/>
              <p:nvPr/>
            </p:nvSpPr>
            <p:spPr>
              <a:xfrm>
                <a:off x="4512" y="1029"/>
                <a:ext cx="9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22"/>
              <p:cNvSpPr/>
              <p:nvPr/>
            </p:nvSpPr>
            <p:spPr>
              <a:xfrm>
                <a:off x="4652" y="1029"/>
                <a:ext cx="10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" extrusionOk="0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1" name="Google Shape;2151;p22"/>
              <p:cNvSpPr/>
              <p:nvPr/>
            </p:nvSpPr>
            <p:spPr>
              <a:xfrm>
                <a:off x="4789" y="984"/>
                <a:ext cx="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3" h="31" extrusionOk="0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p22"/>
              <p:cNvSpPr/>
              <p:nvPr/>
            </p:nvSpPr>
            <p:spPr>
              <a:xfrm>
                <a:off x="4733" y="867"/>
                <a:ext cx="5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22"/>
              <p:cNvSpPr/>
              <p:nvPr/>
            </p:nvSpPr>
            <p:spPr>
              <a:xfrm>
                <a:off x="4676" y="753"/>
                <a:ext cx="49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22"/>
              <p:cNvSpPr/>
              <p:nvPr/>
            </p:nvSpPr>
            <p:spPr>
              <a:xfrm>
                <a:off x="4650" y="603"/>
                <a:ext cx="6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29" h="43" extrusionOk="0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22"/>
              <p:cNvSpPr/>
              <p:nvPr/>
            </p:nvSpPr>
            <p:spPr>
              <a:xfrm>
                <a:off x="4718" y="484"/>
                <a:ext cx="5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22"/>
              <p:cNvSpPr/>
              <p:nvPr/>
            </p:nvSpPr>
            <p:spPr>
              <a:xfrm>
                <a:off x="4778" y="379"/>
                <a:ext cx="5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22"/>
              <p:cNvSpPr/>
              <p:nvPr/>
            </p:nvSpPr>
            <p:spPr>
              <a:xfrm>
                <a:off x="3572" y="303"/>
                <a:ext cx="8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22"/>
              <p:cNvSpPr/>
              <p:nvPr/>
            </p:nvSpPr>
            <p:spPr>
              <a:xfrm>
                <a:off x="3714" y="303"/>
                <a:ext cx="8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6" h="7" extrusionOk="0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22"/>
              <p:cNvSpPr/>
              <p:nvPr/>
            </p:nvSpPr>
            <p:spPr>
              <a:xfrm>
                <a:off x="3847" y="315"/>
                <a:ext cx="8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" extrusionOk="0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22"/>
              <p:cNvSpPr/>
              <p:nvPr/>
            </p:nvSpPr>
            <p:spPr>
              <a:xfrm>
                <a:off x="3986" y="327"/>
                <a:ext cx="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22"/>
              <p:cNvSpPr/>
              <p:nvPr/>
            </p:nvSpPr>
            <p:spPr>
              <a:xfrm>
                <a:off x="4124" y="327"/>
                <a:ext cx="7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22"/>
              <p:cNvSpPr/>
              <p:nvPr/>
            </p:nvSpPr>
            <p:spPr>
              <a:xfrm>
                <a:off x="4273" y="320"/>
                <a:ext cx="6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22"/>
              <p:cNvSpPr/>
              <p:nvPr/>
            </p:nvSpPr>
            <p:spPr>
              <a:xfrm>
                <a:off x="4408" y="327"/>
                <a:ext cx="7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22"/>
              <p:cNvSpPr/>
              <p:nvPr/>
            </p:nvSpPr>
            <p:spPr>
              <a:xfrm>
                <a:off x="4548" y="339"/>
                <a:ext cx="8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22"/>
              <p:cNvSpPr/>
              <p:nvPr/>
            </p:nvSpPr>
            <p:spPr>
              <a:xfrm>
                <a:off x="4702" y="332"/>
                <a:ext cx="7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22"/>
              <p:cNvSpPr/>
              <p:nvPr/>
            </p:nvSpPr>
            <p:spPr>
              <a:xfrm>
                <a:off x="4808" y="329"/>
                <a:ext cx="3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7" name="Google Shape;2167;p22"/>
            <p:cNvSpPr txBox="1"/>
            <p:nvPr/>
          </p:nvSpPr>
          <p:spPr>
            <a:xfrm>
              <a:off x="4629538" y="1445366"/>
              <a:ext cx="28630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 smtClean="0">
                  <a:solidFill>
                    <a:schemeClr val="lt1"/>
                  </a:solidFill>
                </a:rPr>
                <a:t>Hakikat Etika Pancasila</a:t>
              </a:r>
              <a:endParaRPr dirty="0"/>
            </a:p>
          </p:txBody>
        </p:sp>
      </p:grpSp>
      <p:sp>
        <p:nvSpPr>
          <p:cNvPr id="2168" name="Google Shape;2168;p22"/>
          <p:cNvSpPr/>
          <p:nvPr/>
        </p:nvSpPr>
        <p:spPr>
          <a:xfrm>
            <a:off x="2816170" y="2472168"/>
            <a:ext cx="3478657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6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Rumusan</a:t>
            </a:r>
            <a:r>
              <a:rPr sz="16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pancasila</a:t>
            </a:r>
            <a:r>
              <a:rPr sz="16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sz="16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otentik</a:t>
            </a:r>
            <a:r>
              <a:rPr sz="16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dimuat</a:t>
            </a:r>
            <a:r>
              <a:rPr sz="16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sz="16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pembukaan</a:t>
            </a:r>
            <a:r>
              <a:rPr sz="16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UUD 1945 </a:t>
            </a:r>
            <a:r>
              <a:rPr sz="16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alinea</a:t>
            </a:r>
            <a:r>
              <a:rPr sz="16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4.</a:t>
            </a:r>
            <a:endParaRPr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22"/>
          <p:cNvSpPr/>
          <p:nvPr/>
        </p:nvSpPr>
        <p:spPr>
          <a:xfrm>
            <a:off x="3130070" y="2137961"/>
            <a:ext cx="1496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lt1"/>
                </a:solidFill>
              </a:rPr>
              <a:t>1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22"/>
          <p:cNvSpPr/>
          <p:nvPr/>
        </p:nvSpPr>
        <p:spPr>
          <a:xfrm>
            <a:off x="2859178" y="4937897"/>
            <a:ext cx="3478657" cy="121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penjelasan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UUD 1945 yang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disusun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oleh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PPKI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ditegaskan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oleh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pokok-pokok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pikiran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termuat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pembukaan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22"/>
          <p:cNvSpPr/>
          <p:nvPr/>
        </p:nvSpPr>
        <p:spPr>
          <a:xfrm>
            <a:off x="3212720" y="4293128"/>
            <a:ext cx="1496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lt1"/>
                </a:solidFill>
              </a:rPr>
              <a:t>2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22"/>
          <p:cNvSpPr/>
          <p:nvPr/>
        </p:nvSpPr>
        <p:spPr>
          <a:xfrm>
            <a:off x="7549322" y="2472168"/>
            <a:ext cx="3478657" cy="137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600" dirty="0" err="1" smtClean="0">
                <a:solidFill>
                  <a:schemeClr val="lt1"/>
                </a:solidFill>
              </a:rPr>
              <a:t>Sebagai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sumber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segala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sumber,pancasila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merupakan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satu-satunya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sumber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nilai</a:t>
            </a:r>
            <a:r>
              <a:rPr sz="1600" dirty="0" smtClean="0">
                <a:solidFill>
                  <a:schemeClr val="lt1"/>
                </a:solidFill>
              </a:rPr>
              <a:t> yang </a:t>
            </a:r>
            <a:r>
              <a:rPr sz="1600" dirty="0" err="1" smtClean="0">
                <a:solidFill>
                  <a:schemeClr val="lt1"/>
                </a:solidFill>
              </a:rPr>
              <a:t>berlaku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ditanah</a:t>
            </a:r>
            <a:r>
              <a:rPr sz="1600" dirty="0" smtClean="0">
                <a:solidFill>
                  <a:schemeClr val="lt1"/>
                </a:solidFill>
              </a:rPr>
              <a:t> air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22"/>
          <p:cNvSpPr/>
          <p:nvPr/>
        </p:nvSpPr>
        <p:spPr>
          <a:xfrm>
            <a:off x="7863222" y="2137961"/>
            <a:ext cx="1496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lt1"/>
                </a:solidFill>
              </a:rPr>
              <a:t>3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22"/>
          <p:cNvSpPr/>
          <p:nvPr/>
        </p:nvSpPr>
        <p:spPr>
          <a:xfrm>
            <a:off x="7518022" y="4314521"/>
            <a:ext cx="3478657" cy="233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Dari </a:t>
            </a:r>
            <a:r>
              <a:rPr sz="16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sumber</a:t>
            </a:r>
            <a:r>
              <a:rPr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tersebut</a:t>
            </a:r>
            <a:r>
              <a:rPr sz="1600" dirty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diharapkan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mengalir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dan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memancar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nilai-nilai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ketuhanan,kemanusiaan,kerakyatan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dan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keadilan</a:t>
            </a:r>
            <a:r>
              <a:rPr sz="1600" dirty="0" smtClean="0">
                <a:solidFill>
                  <a:schemeClr val="lt1"/>
                </a:solidFill>
              </a:rPr>
              <a:t> yang </a:t>
            </a:r>
            <a:r>
              <a:rPr sz="1600" dirty="0" err="1" smtClean="0">
                <a:solidFill>
                  <a:schemeClr val="lt1"/>
                </a:solidFill>
              </a:rPr>
              <a:t>menjiwai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setiap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kebijakan</a:t>
            </a:r>
            <a:r>
              <a:rPr sz="1600" dirty="0" smtClean="0">
                <a:solidFill>
                  <a:schemeClr val="lt1"/>
                </a:solidFill>
              </a:rPr>
              <a:t> yang </a:t>
            </a:r>
            <a:r>
              <a:rPr sz="1600" dirty="0" err="1" smtClean="0">
                <a:solidFill>
                  <a:schemeClr val="lt1"/>
                </a:solidFill>
              </a:rPr>
              <a:t>dibuat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oleh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penguasa</a:t>
            </a:r>
            <a:r>
              <a:rPr sz="1600" dirty="0" smtClean="0">
                <a:solidFill>
                  <a:schemeClr val="lt1"/>
                </a:solidFill>
              </a:rPr>
              <a:t>.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22"/>
          <p:cNvSpPr/>
          <p:nvPr/>
        </p:nvSpPr>
        <p:spPr>
          <a:xfrm>
            <a:off x="7941842" y="4014210"/>
            <a:ext cx="1496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lt1"/>
                </a:solidFill>
              </a:rPr>
              <a:t>4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22"/>
          <p:cNvSpPr/>
          <p:nvPr/>
        </p:nvSpPr>
        <p:spPr>
          <a:xfrm>
            <a:off x="2859178" y="2213796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22"/>
          <p:cNvSpPr/>
          <p:nvPr/>
        </p:nvSpPr>
        <p:spPr>
          <a:xfrm>
            <a:off x="2818508" y="4372819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3" name="Google Shape;2183;p22"/>
          <p:cNvSpPr/>
          <p:nvPr/>
        </p:nvSpPr>
        <p:spPr>
          <a:xfrm>
            <a:off x="7592330" y="2213796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5" name="Google Shape;2185;p22"/>
          <p:cNvSpPr/>
          <p:nvPr/>
        </p:nvSpPr>
        <p:spPr>
          <a:xfrm>
            <a:off x="7592330" y="4067831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6" name="Google Shape;2216;p22"/>
          <p:cNvGrpSpPr/>
          <p:nvPr/>
        </p:nvGrpSpPr>
        <p:grpSpPr>
          <a:xfrm>
            <a:off x="6414605" y="2178083"/>
            <a:ext cx="1020775" cy="1028208"/>
            <a:chOff x="6414605" y="1916825"/>
            <a:chExt cx="1020775" cy="1028208"/>
          </a:xfrm>
        </p:grpSpPr>
        <p:sp>
          <p:nvSpPr>
            <p:cNvPr id="2217" name="Google Shape;2217;p22"/>
            <p:cNvSpPr/>
            <p:nvPr/>
          </p:nvSpPr>
          <p:spPr>
            <a:xfrm rot="-5945682">
              <a:off x="6475569" y="1985987"/>
              <a:ext cx="898847" cy="889884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8" name="Google Shape;2218;p22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</p:grpSpPr>
          <p:sp>
            <p:nvSpPr>
              <p:cNvPr id="2219" name="Google Shape;2219;p22"/>
              <p:cNvSpPr/>
              <p:nvPr/>
            </p:nvSpPr>
            <p:spPr>
              <a:xfrm>
                <a:off x="5226051" y="2433638"/>
                <a:ext cx="63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4" extrusionOk="0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22"/>
              <p:cNvSpPr/>
              <p:nvPr/>
            </p:nvSpPr>
            <p:spPr>
              <a:xfrm>
                <a:off x="5240338" y="2468563"/>
                <a:ext cx="12700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25" h="86" extrusionOk="0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22"/>
              <p:cNvSpPr/>
              <p:nvPr/>
            </p:nvSpPr>
            <p:spPr>
              <a:xfrm>
                <a:off x="5275263" y="2498725"/>
                <a:ext cx="6350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11" h="85" extrusionOk="0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22"/>
              <p:cNvSpPr/>
              <p:nvPr/>
            </p:nvSpPr>
            <p:spPr>
              <a:xfrm>
                <a:off x="5294313" y="2532063"/>
                <a:ext cx="63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61" extrusionOk="0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22"/>
              <p:cNvSpPr/>
              <p:nvPr/>
            </p:nvSpPr>
            <p:spPr>
              <a:xfrm>
                <a:off x="5324476" y="2552700"/>
                <a:ext cx="47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66" extrusionOk="0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22"/>
              <p:cNvSpPr/>
              <p:nvPr/>
            </p:nvSpPr>
            <p:spPr>
              <a:xfrm>
                <a:off x="5348288" y="2576513"/>
                <a:ext cx="793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0" extrusionOk="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22"/>
              <p:cNvSpPr/>
              <p:nvPr/>
            </p:nvSpPr>
            <p:spPr>
              <a:xfrm>
                <a:off x="5380038" y="2606675"/>
                <a:ext cx="1111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66" extrusionOk="0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22"/>
              <p:cNvSpPr/>
              <p:nvPr/>
            </p:nvSpPr>
            <p:spPr>
              <a:xfrm>
                <a:off x="5411788" y="2632075"/>
                <a:ext cx="95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84" extrusionOk="0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22"/>
              <p:cNvSpPr/>
              <p:nvPr/>
            </p:nvSpPr>
            <p:spPr>
              <a:xfrm>
                <a:off x="5434013" y="2662238"/>
                <a:ext cx="158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90" extrusionOk="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22"/>
              <p:cNvSpPr/>
              <p:nvPr/>
            </p:nvSpPr>
            <p:spPr>
              <a:xfrm>
                <a:off x="5467351" y="2697163"/>
                <a:ext cx="63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84" extrusionOk="0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22"/>
              <p:cNvSpPr/>
              <p:nvPr/>
            </p:nvSpPr>
            <p:spPr>
              <a:xfrm>
                <a:off x="5494338" y="2727325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61" extrusionOk="0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22"/>
              <p:cNvSpPr/>
              <p:nvPr/>
            </p:nvSpPr>
            <p:spPr>
              <a:xfrm>
                <a:off x="5521326" y="2744788"/>
                <a:ext cx="11113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76" extrusionOk="0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22"/>
              <p:cNvSpPr/>
              <p:nvPr/>
            </p:nvSpPr>
            <p:spPr>
              <a:xfrm>
                <a:off x="5551488" y="2767013"/>
                <a:ext cx="127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6" extrusionOk="0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2" name="Google Shape;2232;p22"/>
              <p:cNvSpPr/>
              <p:nvPr/>
            </p:nvSpPr>
            <p:spPr>
              <a:xfrm>
                <a:off x="5586413" y="2774950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1" extrusionOk="0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3" name="Google Shape;2233;p22"/>
              <p:cNvSpPr/>
              <p:nvPr/>
            </p:nvSpPr>
            <p:spPr>
              <a:xfrm>
                <a:off x="5616576" y="2774950"/>
                <a:ext cx="6350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1" h="81" extrusionOk="0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4" name="Google Shape;2234;p22"/>
              <p:cNvSpPr/>
              <p:nvPr/>
            </p:nvSpPr>
            <p:spPr>
              <a:xfrm>
                <a:off x="5637213" y="2778125"/>
                <a:ext cx="47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1" extrusionOk="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5" name="Google Shape;2235;p22"/>
              <p:cNvSpPr/>
              <p:nvPr/>
            </p:nvSpPr>
            <p:spPr>
              <a:xfrm>
                <a:off x="5672138" y="2770188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61" extrusionOk="0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6" name="Google Shape;2236;p22"/>
              <p:cNvSpPr/>
              <p:nvPr/>
            </p:nvSpPr>
            <p:spPr>
              <a:xfrm>
                <a:off x="5702301" y="2749550"/>
                <a:ext cx="476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9" h="62" extrusionOk="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7" name="Google Shape;2237;p22"/>
              <p:cNvSpPr/>
              <p:nvPr/>
            </p:nvSpPr>
            <p:spPr>
              <a:xfrm>
                <a:off x="5722938" y="2735263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61" extrusionOk="0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8" name="Google Shape;2238;p22"/>
              <p:cNvSpPr/>
              <p:nvPr/>
            </p:nvSpPr>
            <p:spPr>
              <a:xfrm>
                <a:off x="5740401" y="2724150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7" extrusionOk="0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22"/>
              <p:cNvSpPr/>
              <p:nvPr/>
            </p:nvSpPr>
            <p:spPr>
              <a:xfrm>
                <a:off x="5762626" y="2697163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56" extrusionOk="0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0" name="Google Shape;2240;p22"/>
              <p:cNvSpPr/>
              <p:nvPr/>
            </p:nvSpPr>
            <p:spPr>
              <a:xfrm>
                <a:off x="5778501" y="2689225"/>
                <a:ext cx="476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" h="62" extrusionOk="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22"/>
              <p:cNvSpPr/>
              <p:nvPr/>
            </p:nvSpPr>
            <p:spPr>
              <a:xfrm>
                <a:off x="5795963" y="2670175"/>
                <a:ext cx="63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57" extrusionOk="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p22"/>
              <p:cNvSpPr/>
              <p:nvPr/>
            </p:nvSpPr>
            <p:spPr>
              <a:xfrm>
                <a:off x="5291138" y="2278063"/>
                <a:ext cx="1270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57" extrusionOk="0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p22"/>
              <p:cNvSpPr/>
              <p:nvPr/>
            </p:nvSpPr>
            <p:spPr>
              <a:xfrm>
                <a:off x="5321301" y="2251075"/>
                <a:ext cx="793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" h="51" extrusionOk="0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p22"/>
              <p:cNvSpPr/>
              <p:nvPr/>
            </p:nvSpPr>
            <p:spPr>
              <a:xfrm>
                <a:off x="5351463" y="2217738"/>
                <a:ext cx="952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5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22"/>
              <p:cNvSpPr/>
              <p:nvPr/>
            </p:nvSpPr>
            <p:spPr>
              <a:xfrm>
                <a:off x="5380038" y="2195513"/>
                <a:ext cx="952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52" extrusionOk="0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22"/>
              <p:cNvSpPr/>
              <p:nvPr/>
            </p:nvSpPr>
            <p:spPr>
              <a:xfrm>
                <a:off x="5414963" y="2174875"/>
                <a:ext cx="63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57" extrusionOk="0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p22"/>
              <p:cNvSpPr/>
              <p:nvPr/>
            </p:nvSpPr>
            <p:spPr>
              <a:xfrm>
                <a:off x="5441951" y="2174875"/>
                <a:ext cx="793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48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p22"/>
              <p:cNvSpPr/>
              <p:nvPr/>
            </p:nvSpPr>
            <p:spPr>
              <a:xfrm>
                <a:off x="5473701" y="2173288"/>
                <a:ext cx="1428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5" h="70" extrusionOk="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22"/>
              <p:cNvSpPr/>
              <p:nvPr/>
            </p:nvSpPr>
            <p:spPr>
              <a:xfrm>
                <a:off x="5503863" y="2192338"/>
                <a:ext cx="4763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" h="53" extrusionOk="0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p22"/>
              <p:cNvSpPr/>
              <p:nvPr/>
            </p:nvSpPr>
            <p:spPr>
              <a:xfrm>
                <a:off x="5526088" y="2200275"/>
                <a:ext cx="793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5" h="56" extrusionOk="0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22"/>
              <p:cNvSpPr/>
              <p:nvPr/>
            </p:nvSpPr>
            <p:spPr>
              <a:xfrm>
                <a:off x="5549901" y="2212975"/>
                <a:ext cx="476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48" extrusionOk="0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22"/>
              <p:cNvSpPr/>
              <p:nvPr/>
            </p:nvSpPr>
            <p:spPr>
              <a:xfrm>
                <a:off x="5567363" y="2225675"/>
                <a:ext cx="476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48" extrusionOk="0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22"/>
              <p:cNvSpPr/>
              <p:nvPr/>
            </p:nvSpPr>
            <p:spPr>
              <a:xfrm>
                <a:off x="5597526" y="2243138"/>
                <a:ext cx="63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" h="57" extrusionOk="0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22"/>
              <p:cNvSpPr/>
              <p:nvPr/>
            </p:nvSpPr>
            <p:spPr>
              <a:xfrm>
                <a:off x="5354638" y="2393950"/>
                <a:ext cx="63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61" extrusionOk="0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22"/>
              <p:cNvSpPr/>
              <p:nvPr/>
            </p:nvSpPr>
            <p:spPr>
              <a:xfrm>
                <a:off x="5367338" y="2428875"/>
                <a:ext cx="4763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9" h="76" extrusionOk="0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22"/>
              <p:cNvSpPr/>
              <p:nvPr/>
            </p:nvSpPr>
            <p:spPr>
              <a:xfrm>
                <a:off x="5384801" y="2454275"/>
                <a:ext cx="4763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9" h="75" extrusionOk="0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22"/>
              <p:cNvSpPr/>
              <p:nvPr/>
            </p:nvSpPr>
            <p:spPr>
              <a:xfrm>
                <a:off x="5402263" y="2479675"/>
                <a:ext cx="6350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76" extrusionOk="0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22"/>
              <p:cNvSpPr/>
              <p:nvPr/>
            </p:nvSpPr>
            <p:spPr>
              <a:xfrm>
                <a:off x="5426076" y="2497138"/>
                <a:ext cx="793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6" h="57" extrusionOk="0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22"/>
              <p:cNvSpPr/>
              <p:nvPr/>
            </p:nvSpPr>
            <p:spPr>
              <a:xfrm>
                <a:off x="5446713" y="2514600"/>
                <a:ext cx="793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5" h="70" extrusionOk="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22"/>
              <p:cNvSpPr/>
              <p:nvPr/>
            </p:nvSpPr>
            <p:spPr>
              <a:xfrm>
                <a:off x="5464176" y="2540000"/>
                <a:ext cx="952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61" extrusionOk="0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22"/>
              <p:cNvSpPr/>
              <p:nvPr/>
            </p:nvSpPr>
            <p:spPr>
              <a:xfrm>
                <a:off x="5489576" y="2562225"/>
                <a:ext cx="793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57" extrusionOk="0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22"/>
              <p:cNvSpPr/>
              <p:nvPr/>
            </p:nvSpPr>
            <p:spPr>
              <a:xfrm>
                <a:off x="5514976" y="2584450"/>
                <a:ext cx="95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66" extrusionOk="0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p22"/>
              <p:cNvSpPr/>
              <p:nvPr/>
            </p:nvSpPr>
            <p:spPr>
              <a:xfrm>
                <a:off x="5538788" y="2609850"/>
                <a:ext cx="1111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0" h="66" extrusionOk="0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22"/>
              <p:cNvSpPr/>
              <p:nvPr/>
            </p:nvSpPr>
            <p:spPr>
              <a:xfrm>
                <a:off x="5562601" y="2635250"/>
                <a:ext cx="63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62" extrusionOk="0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22"/>
              <p:cNvSpPr/>
              <p:nvPr/>
            </p:nvSpPr>
            <p:spPr>
              <a:xfrm>
                <a:off x="5580063" y="2647950"/>
                <a:ext cx="9525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7" extrusionOk="0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22"/>
              <p:cNvSpPr/>
              <p:nvPr/>
            </p:nvSpPr>
            <p:spPr>
              <a:xfrm>
                <a:off x="5429251" y="2311400"/>
                <a:ext cx="476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52" extrusionOk="0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22"/>
              <p:cNvSpPr/>
              <p:nvPr/>
            </p:nvSpPr>
            <p:spPr>
              <a:xfrm>
                <a:off x="5454651" y="2290763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57" extrusionOk="0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22"/>
              <p:cNvSpPr/>
              <p:nvPr/>
            </p:nvSpPr>
            <p:spPr>
              <a:xfrm>
                <a:off x="5481638" y="2281238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57" extrusionOk="0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22"/>
              <p:cNvSpPr/>
              <p:nvPr/>
            </p:nvSpPr>
            <p:spPr>
              <a:xfrm>
                <a:off x="5503863" y="2281238"/>
                <a:ext cx="47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" h="61" extrusionOk="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22"/>
              <p:cNvSpPr/>
              <p:nvPr/>
            </p:nvSpPr>
            <p:spPr>
              <a:xfrm>
                <a:off x="5529263" y="2289175"/>
                <a:ext cx="1111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9" h="81" extrusionOk="0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22"/>
              <p:cNvSpPr/>
              <p:nvPr/>
            </p:nvSpPr>
            <p:spPr>
              <a:xfrm>
                <a:off x="5546726" y="2312988"/>
                <a:ext cx="7938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15" h="85" extrusionOk="0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22"/>
              <p:cNvSpPr/>
              <p:nvPr/>
            </p:nvSpPr>
            <p:spPr>
              <a:xfrm>
                <a:off x="5567363" y="2338388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56" extrusionOk="0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22"/>
              <p:cNvSpPr/>
              <p:nvPr/>
            </p:nvSpPr>
            <p:spPr>
              <a:xfrm>
                <a:off x="5591176" y="2354263"/>
                <a:ext cx="793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5" h="71" extrusionOk="0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22"/>
              <p:cNvSpPr/>
              <p:nvPr/>
            </p:nvSpPr>
            <p:spPr>
              <a:xfrm>
                <a:off x="5614988" y="2376488"/>
                <a:ext cx="4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9" h="71" extrusionOk="0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22"/>
              <p:cNvSpPr/>
              <p:nvPr/>
            </p:nvSpPr>
            <p:spPr>
              <a:xfrm>
                <a:off x="5637213" y="2398713"/>
                <a:ext cx="47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66" extrusionOk="0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22"/>
              <p:cNvSpPr/>
              <p:nvPr/>
            </p:nvSpPr>
            <p:spPr>
              <a:xfrm>
                <a:off x="5657851" y="2419350"/>
                <a:ext cx="4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0" h="71" extrusionOk="0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22"/>
              <p:cNvSpPr/>
              <p:nvPr/>
            </p:nvSpPr>
            <p:spPr>
              <a:xfrm>
                <a:off x="5680076" y="2441575"/>
                <a:ext cx="793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4" h="70" extrusionOk="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22"/>
              <p:cNvSpPr/>
              <p:nvPr/>
            </p:nvSpPr>
            <p:spPr>
              <a:xfrm>
                <a:off x="5705476" y="2463800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60" extrusionOk="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22"/>
              <p:cNvSpPr/>
              <p:nvPr/>
            </p:nvSpPr>
            <p:spPr>
              <a:xfrm>
                <a:off x="5730876" y="2486025"/>
                <a:ext cx="4763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9" h="86" extrusionOk="0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22"/>
              <p:cNvSpPr/>
              <p:nvPr/>
            </p:nvSpPr>
            <p:spPr>
              <a:xfrm>
                <a:off x="5748338" y="2506663"/>
                <a:ext cx="476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81" extrusionOk="0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22"/>
              <p:cNvSpPr/>
              <p:nvPr/>
            </p:nvSpPr>
            <p:spPr>
              <a:xfrm>
                <a:off x="5761038" y="2528888"/>
                <a:ext cx="4763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9" h="72" extrusionOk="0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22"/>
              <p:cNvSpPr/>
              <p:nvPr/>
            </p:nvSpPr>
            <p:spPr>
              <a:xfrm>
                <a:off x="5775326" y="2544763"/>
                <a:ext cx="4763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76" extrusionOk="0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22"/>
              <p:cNvSpPr/>
              <p:nvPr/>
            </p:nvSpPr>
            <p:spPr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35" extrusionOk="0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22"/>
              <p:cNvSpPr/>
              <p:nvPr/>
            </p:nvSpPr>
            <p:spPr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52" extrusionOk="0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22"/>
              <p:cNvSpPr/>
              <p:nvPr/>
            </p:nvSpPr>
            <p:spPr>
              <a:xfrm>
                <a:off x="5356226" y="2198688"/>
                <a:ext cx="14763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94" extrusionOk="0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6" name="Google Shape;2286;p22"/>
          <p:cNvGrpSpPr/>
          <p:nvPr/>
        </p:nvGrpSpPr>
        <p:grpSpPr>
          <a:xfrm>
            <a:off x="6403085" y="3882542"/>
            <a:ext cx="1020775" cy="1028208"/>
            <a:chOff x="6414605" y="4525032"/>
            <a:chExt cx="1020775" cy="1028208"/>
          </a:xfrm>
        </p:grpSpPr>
        <p:sp>
          <p:nvSpPr>
            <p:cNvPr id="2287" name="Google Shape;2287;p22"/>
            <p:cNvSpPr/>
            <p:nvPr/>
          </p:nvSpPr>
          <p:spPr>
            <a:xfrm rot="-5945682">
              <a:off x="6475569" y="4594194"/>
              <a:ext cx="898847" cy="889884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88" name="Google Shape;2288;p22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</p:grpSpPr>
          <p:sp>
            <p:nvSpPr>
              <p:cNvPr id="2289" name="Google Shape;2289;p22"/>
              <p:cNvSpPr/>
              <p:nvPr/>
            </p:nvSpPr>
            <p:spPr>
              <a:xfrm>
                <a:off x="5356226" y="4351338"/>
                <a:ext cx="95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9" extrusionOk="0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22"/>
              <p:cNvSpPr/>
              <p:nvPr/>
            </p:nvSpPr>
            <p:spPr>
              <a:xfrm>
                <a:off x="5392738" y="4365625"/>
                <a:ext cx="127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151" extrusionOk="0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22"/>
              <p:cNvSpPr/>
              <p:nvPr/>
            </p:nvSpPr>
            <p:spPr>
              <a:xfrm>
                <a:off x="5421313" y="4389438"/>
                <a:ext cx="1905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61" extrusionOk="0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22"/>
              <p:cNvSpPr/>
              <p:nvPr/>
            </p:nvSpPr>
            <p:spPr>
              <a:xfrm>
                <a:off x="5461001" y="4381500"/>
                <a:ext cx="2222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8" extrusionOk="0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22"/>
              <p:cNvSpPr/>
              <p:nvPr/>
            </p:nvSpPr>
            <p:spPr>
              <a:xfrm>
                <a:off x="5483226" y="4329113"/>
                <a:ext cx="38100" cy="22066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17" extrusionOk="0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22"/>
              <p:cNvSpPr/>
              <p:nvPr/>
            </p:nvSpPr>
            <p:spPr>
              <a:xfrm>
                <a:off x="5516563" y="4291013"/>
                <a:ext cx="46038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507" extrusionOk="0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22"/>
              <p:cNvSpPr/>
              <p:nvPr/>
            </p:nvSpPr>
            <p:spPr>
              <a:xfrm>
                <a:off x="5546726" y="4252913"/>
                <a:ext cx="60325" cy="37623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12" extrusionOk="0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22"/>
              <p:cNvSpPr/>
              <p:nvPr/>
            </p:nvSpPr>
            <p:spPr>
              <a:xfrm>
                <a:off x="5576888" y="4230688"/>
                <a:ext cx="61913" cy="4159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787" extrusionOk="0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22"/>
              <p:cNvSpPr/>
              <p:nvPr/>
            </p:nvSpPr>
            <p:spPr>
              <a:xfrm>
                <a:off x="5589588" y="4140200"/>
                <a:ext cx="90488" cy="55245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42" extrusionOk="0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22"/>
              <p:cNvSpPr/>
              <p:nvPr/>
            </p:nvSpPr>
            <p:spPr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029" extrusionOk="0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22"/>
              <p:cNvSpPr/>
              <p:nvPr/>
            </p:nvSpPr>
            <p:spPr>
              <a:xfrm>
                <a:off x="5638801" y="4605338"/>
                <a:ext cx="34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212" extrusionOk="0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22"/>
              <p:cNvSpPr/>
              <p:nvPr/>
            </p:nvSpPr>
            <p:spPr>
              <a:xfrm>
                <a:off x="5664201" y="4646613"/>
                <a:ext cx="254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42" extrusionOk="0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p22"/>
              <p:cNvSpPr/>
              <p:nvPr/>
            </p:nvSpPr>
            <p:spPr>
              <a:xfrm>
                <a:off x="5680076" y="4684713"/>
                <a:ext cx="190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9" extrusionOk="0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22"/>
              <p:cNvSpPr/>
              <p:nvPr/>
            </p:nvSpPr>
            <p:spPr>
              <a:xfrm>
                <a:off x="5694363" y="4205288"/>
                <a:ext cx="63500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54" extrusionOk="0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22"/>
              <p:cNvSpPr/>
              <p:nvPr/>
            </p:nvSpPr>
            <p:spPr>
              <a:xfrm>
                <a:off x="5746751" y="4235450"/>
                <a:ext cx="46038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92" extrusionOk="0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22"/>
              <p:cNvSpPr/>
              <p:nvPr/>
            </p:nvSpPr>
            <p:spPr>
              <a:xfrm>
                <a:off x="5780088" y="4264025"/>
                <a:ext cx="3492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66" h="374" extrusionOk="0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22"/>
              <p:cNvSpPr/>
              <p:nvPr/>
            </p:nvSpPr>
            <p:spPr>
              <a:xfrm>
                <a:off x="5805488" y="4286250"/>
                <a:ext cx="42863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81" h="304" extrusionOk="0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22"/>
              <p:cNvSpPr/>
              <p:nvPr/>
            </p:nvSpPr>
            <p:spPr>
              <a:xfrm>
                <a:off x="5845176" y="4311650"/>
                <a:ext cx="3810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71" h="232" extrusionOk="0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22"/>
              <p:cNvSpPr/>
              <p:nvPr/>
            </p:nvSpPr>
            <p:spPr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236" extrusionOk="0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22"/>
              <p:cNvSpPr/>
              <p:nvPr/>
            </p:nvSpPr>
            <p:spPr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93" extrusionOk="0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37" name="Google Shape;2337;p22"/>
          <p:cNvGrpSpPr/>
          <p:nvPr/>
        </p:nvGrpSpPr>
        <p:grpSpPr>
          <a:xfrm>
            <a:off x="1681368" y="2178083"/>
            <a:ext cx="1020775" cy="1028208"/>
            <a:chOff x="1681368" y="1916825"/>
            <a:chExt cx="1020775" cy="1028208"/>
          </a:xfrm>
        </p:grpSpPr>
        <p:sp>
          <p:nvSpPr>
            <p:cNvPr id="2338" name="Google Shape;2338;p22"/>
            <p:cNvSpPr/>
            <p:nvPr/>
          </p:nvSpPr>
          <p:spPr>
            <a:xfrm rot="-5945682">
              <a:off x="1742332" y="1985987"/>
              <a:ext cx="898847" cy="889884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9" name="Google Shape;2339;p22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</p:grpSpPr>
          <p:sp>
            <p:nvSpPr>
              <p:cNvPr id="2340" name="Google Shape;2340;p22"/>
              <p:cNvSpPr/>
              <p:nvPr/>
            </p:nvSpPr>
            <p:spPr>
              <a:xfrm>
                <a:off x="2216150" y="1428750"/>
                <a:ext cx="142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8" extrusionOk="0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2"/>
              <p:cNvSpPr/>
              <p:nvPr/>
            </p:nvSpPr>
            <p:spPr>
              <a:xfrm>
                <a:off x="2251075" y="1462088"/>
                <a:ext cx="95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4" extrusionOk="0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2278063" y="1493838"/>
                <a:ext cx="9525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9" extrusionOk="0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2"/>
              <p:cNvSpPr/>
              <p:nvPr/>
            </p:nvSpPr>
            <p:spPr>
              <a:xfrm>
                <a:off x="2308225" y="1528763"/>
                <a:ext cx="12700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05" extrusionOk="0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2"/>
              <p:cNvSpPr/>
              <p:nvPr/>
            </p:nvSpPr>
            <p:spPr>
              <a:xfrm>
                <a:off x="2328863" y="1558925"/>
                <a:ext cx="142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99" extrusionOk="0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22"/>
              <p:cNvSpPr/>
              <p:nvPr/>
            </p:nvSpPr>
            <p:spPr>
              <a:xfrm>
                <a:off x="2359025" y="1576388"/>
                <a:ext cx="222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9" extrusionOk="0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22"/>
              <p:cNvSpPr/>
              <p:nvPr/>
            </p:nvSpPr>
            <p:spPr>
              <a:xfrm>
                <a:off x="2393950" y="1608138"/>
                <a:ext cx="2222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8" extrusionOk="0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2"/>
              <p:cNvSpPr/>
              <p:nvPr/>
            </p:nvSpPr>
            <p:spPr>
              <a:xfrm>
                <a:off x="2420938" y="1644650"/>
                <a:ext cx="206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0" extrusionOk="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2"/>
              <p:cNvSpPr/>
              <p:nvPr/>
            </p:nvSpPr>
            <p:spPr>
              <a:xfrm>
                <a:off x="2451100" y="1674813"/>
                <a:ext cx="12700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4" extrusionOk="0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22"/>
              <p:cNvSpPr/>
              <p:nvPr/>
            </p:nvSpPr>
            <p:spPr>
              <a:xfrm>
                <a:off x="2479675" y="1695450"/>
                <a:ext cx="222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4" extrusionOk="0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2"/>
              <p:cNvSpPr/>
              <p:nvPr/>
            </p:nvSpPr>
            <p:spPr>
              <a:xfrm>
                <a:off x="2509838" y="1725613"/>
                <a:ext cx="142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04" extrusionOk="0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2"/>
              <p:cNvSpPr/>
              <p:nvPr/>
            </p:nvSpPr>
            <p:spPr>
              <a:xfrm>
                <a:off x="2528888" y="1752600"/>
                <a:ext cx="174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8" extrusionOk="0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2"/>
              <p:cNvSpPr/>
              <p:nvPr/>
            </p:nvSpPr>
            <p:spPr>
              <a:xfrm>
                <a:off x="2557463" y="1774825"/>
                <a:ext cx="111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99" extrusionOk="0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2"/>
              <p:cNvSpPr/>
              <p:nvPr/>
            </p:nvSpPr>
            <p:spPr>
              <a:xfrm>
                <a:off x="2640013" y="1768475"/>
                <a:ext cx="79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9" extrusionOk="0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2"/>
              <p:cNvSpPr/>
              <p:nvPr/>
            </p:nvSpPr>
            <p:spPr>
              <a:xfrm>
                <a:off x="2665413" y="1757363"/>
                <a:ext cx="19050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7" h="99" extrusionOk="0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2"/>
              <p:cNvSpPr/>
              <p:nvPr/>
            </p:nvSpPr>
            <p:spPr>
              <a:xfrm>
                <a:off x="2697163" y="1725613"/>
                <a:ext cx="158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29" h="99" extrusionOk="0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2"/>
              <p:cNvSpPr/>
              <p:nvPr/>
            </p:nvSpPr>
            <p:spPr>
              <a:xfrm>
                <a:off x="2732088" y="1708150"/>
                <a:ext cx="11113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4" extrusionOk="0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2"/>
              <p:cNvSpPr/>
              <p:nvPr/>
            </p:nvSpPr>
            <p:spPr>
              <a:xfrm>
                <a:off x="2765425" y="1674813"/>
                <a:ext cx="7938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4" extrusionOk="0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2"/>
              <p:cNvSpPr/>
              <p:nvPr/>
            </p:nvSpPr>
            <p:spPr>
              <a:xfrm>
                <a:off x="2792413" y="1638300"/>
                <a:ext cx="793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3" extrusionOk="0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2"/>
              <p:cNvSpPr/>
              <p:nvPr/>
            </p:nvSpPr>
            <p:spPr>
              <a:xfrm>
                <a:off x="2817813" y="1609725"/>
                <a:ext cx="793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1" extrusionOk="0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2847975" y="1576388"/>
                <a:ext cx="79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62" extrusionOk="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2573338" y="1277938"/>
                <a:ext cx="25400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47" h="129" extrusionOk="0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2"/>
              <p:cNvSpPr/>
              <p:nvPr/>
            </p:nvSpPr>
            <p:spPr>
              <a:xfrm>
                <a:off x="2606675" y="1308100"/>
                <a:ext cx="222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66" extrusionOk="0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2"/>
              <p:cNvSpPr/>
              <p:nvPr/>
            </p:nvSpPr>
            <p:spPr>
              <a:xfrm>
                <a:off x="2646363" y="1443038"/>
                <a:ext cx="190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78" extrusionOk="0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2"/>
              <p:cNvSpPr/>
              <p:nvPr/>
            </p:nvSpPr>
            <p:spPr>
              <a:xfrm>
                <a:off x="2684463" y="1452563"/>
                <a:ext cx="174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65" extrusionOk="0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2"/>
              <p:cNvSpPr/>
              <p:nvPr/>
            </p:nvSpPr>
            <p:spPr>
              <a:xfrm>
                <a:off x="2724150" y="1473200"/>
                <a:ext cx="47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9" h="21" extrusionOk="0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2386013" y="1473200"/>
                <a:ext cx="158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92" extrusionOk="0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2422525" y="1492250"/>
                <a:ext cx="1270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0" extrusionOk="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2322513" y="1298575"/>
                <a:ext cx="190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91" extrusionOk="0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2355850" y="1304925"/>
                <a:ext cx="222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66" extrusionOk="0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2"/>
              <p:cNvSpPr/>
              <p:nvPr/>
            </p:nvSpPr>
            <p:spPr>
              <a:xfrm>
                <a:off x="2382838" y="1314450"/>
                <a:ext cx="2222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42" h="80" extrusionOk="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2"/>
              <p:cNvSpPr/>
              <p:nvPr/>
            </p:nvSpPr>
            <p:spPr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68" extrusionOk="0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2"/>
              <p:cNvSpPr/>
              <p:nvPr/>
            </p:nvSpPr>
            <p:spPr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42" extrusionOk="0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3" name="Google Shape;2373;p22"/>
          <p:cNvGrpSpPr/>
          <p:nvPr/>
        </p:nvGrpSpPr>
        <p:grpSpPr>
          <a:xfrm>
            <a:off x="1724556" y="4102581"/>
            <a:ext cx="1020775" cy="1028208"/>
            <a:chOff x="1681369" y="3252333"/>
            <a:chExt cx="1020775" cy="1028208"/>
          </a:xfrm>
        </p:grpSpPr>
        <p:sp>
          <p:nvSpPr>
            <p:cNvPr id="2374" name="Google Shape;2374;p22"/>
            <p:cNvSpPr/>
            <p:nvPr/>
          </p:nvSpPr>
          <p:spPr>
            <a:xfrm rot="-5945682">
              <a:off x="1742333" y="3321495"/>
              <a:ext cx="898847" cy="889884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5" name="Google Shape;2375;p22"/>
            <p:cNvGrpSpPr/>
            <p:nvPr/>
          </p:nvGrpSpPr>
          <p:grpSpPr>
            <a:xfrm>
              <a:off x="1914411" y="3510469"/>
              <a:ext cx="524290" cy="537396"/>
              <a:chOff x="3282950" y="1154113"/>
              <a:chExt cx="698501" cy="715963"/>
            </a:xfrm>
          </p:grpSpPr>
          <p:sp>
            <p:nvSpPr>
              <p:cNvPr id="2376" name="Google Shape;2376;p22"/>
              <p:cNvSpPr/>
              <p:nvPr/>
            </p:nvSpPr>
            <p:spPr>
              <a:xfrm>
                <a:off x="3324225" y="1268413"/>
                <a:ext cx="55563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90" extrusionOk="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2"/>
              <p:cNvSpPr/>
              <p:nvPr/>
            </p:nvSpPr>
            <p:spPr>
              <a:xfrm>
                <a:off x="3325813" y="1239838"/>
                <a:ext cx="88900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66" h="531" extrusionOk="0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2"/>
              <p:cNvSpPr/>
              <p:nvPr/>
            </p:nvSpPr>
            <p:spPr>
              <a:xfrm>
                <a:off x="3338513" y="1404938"/>
                <a:ext cx="58738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7" extrusionOk="0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2"/>
              <p:cNvSpPr/>
              <p:nvPr/>
            </p:nvSpPr>
            <p:spPr>
              <a:xfrm>
                <a:off x="3365500" y="1427163"/>
                <a:ext cx="58738" cy="16986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22" extrusionOk="0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2"/>
              <p:cNvSpPr/>
              <p:nvPr/>
            </p:nvSpPr>
            <p:spPr>
              <a:xfrm>
                <a:off x="3403600" y="1430338"/>
                <a:ext cx="41275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76" h="346" extrusionOk="0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22"/>
              <p:cNvSpPr/>
              <p:nvPr/>
            </p:nvSpPr>
            <p:spPr>
              <a:xfrm>
                <a:off x="3436938" y="1397000"/>
                <a:ext cx="47625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90" h="478" extrusionOk="0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22"/>
              <p:cNvSpPr/>
              <p:nvPr/>
            </p:nvSpPr>
            <p:spPr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/>
                <a:rect l="l" t="t" r="r" b="b"/>
                <a:pathLst>
                  <a:path w="198" h="862" extrusionOk="0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22"/>
              <p:cNvSpPr/>
              <p:nvPr/>
            </p:nvSpPr>
            <p:spPr>
              <a:xfrm>
                <a:off x="3494088" y="1250950"/>
                <a:ext cx="98425" cy="4524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54" extrusionOk="0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22"/>
              <p:cNvSpPr/>
              <p:nvPr/>
            </p:nvSpPr>
            <p:spPr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954" extrusionOk="0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22"/>
              <p:cNvSpPr/>
              <p:nvPr/>
            </p:nvSpPr>
            <p:spPr>
              <a:xfrm>
                <a:off x="3570288" y="1301750"/>
                <a:ext cx="96838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925" extrusionOk="0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22"/>
              <p:cNvSpPr/>
              <p:nvPr/>
            </p:nvSpPr>
            <p:spPr>
              <a:xfrm>
                <a:off x="3605213" y="1336675"/>
                <a:ext cx="98425" cy="50006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943" extrusionOk="0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22"/>
              <p:cNvSpPr/>
              <p:nvPr/>
            </p:nvSpPr>
            <p:spPr>
              <a:xfrm>
                <a:off x="3649663" y="1366838"/>
                <a:ext cx="90488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929" extrusionOk="0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22"/>
              <p:cNvSpPr/>
              <p:nvPr/>
            </p:nvSpPr>
            <p:spPr>
              <a:xfrm>
                <a:off x="3692525" y="1401763"/>
                <a:ext cx="90488" cy="43656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25" extrusionOk="0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22"/>
              <p:cNvSpPr/>
              <p:nvPr/>
            </p:nvSpPr>
            <p:spPr>
              <a:xfrm>
                <a:off x="3751263" y="1443038"/>
                <a:ext cx="66675" cy="36036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682" extrusionOk="0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22"/>
              <p:cNvSpPr/>
              <p:nvPr/>
            </p:nvSpPr>
            <p:spPr>
              <a:xfrm>
                <a:off x="3797300" y="1477963"/>
                <a:ext cx="60325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114" h="507" extrusionOk="0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22"/>
              <p:cNvSpPr/>
              <p:nvPr/>
            </p:nvSpPr>
            <p:spPr>
              <a:xfrm>
                <a:off x="3857625" y="1504950"/>
                <a:ext cx="33338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62" h="360" extrusionOk="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22"/>
              <p:cNvSpPr/>
              <p:nvPr/>
            </p:nvSpPr>
            <p:spPr>
              <a:xfrm>
                <a:off x="3883025" y="1544638"/>
                <a:ext cx="222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246" extrusionOk="0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22"/>
              <p:cNvSpPr/>
              <p:nvPr/>
            </p:nvSpPr>
            <p:spPr>
              <a:xfrm>
                <a:off x="3454400" y="1239838"/>
                <a:ext cx="2540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123" extrusionOk="0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22"/>
              <p:cNvSpPr/>
              <p:nvPr/>
            </p:nvSpPr>
            <p:spPr>
              <a:xfrm>
                <a:off x="3471863" y="1241425"/>
                <a:ext cx="269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52" h="146" extrusionOk="0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22"/>
              <p:cNvSpPr/>
              <p:nvPr/>
            </p:nvSpPr>
            <p:spPr>
              <a:xfrm>
                <a:off x="3497263" y="1241425"/>
                <a:ext cx="3492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6" h="190" extrusionOk="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22"/>
              <p:cNvSpPr/>
              <p:nvPr/>
            </p:nvSpPr>
            <p:spPr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7" extrusionOk="0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22"/>
              <p:cNvSpPr/>
              <p:nvPr/>
            </p:nvSpPr>
            <p:spPr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215" extrusionOk="0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22"/>
              <p:cNvSpPr/>
              <p:nvPr/>
            </p:nvSpPr>
            <p:spPr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426" extrusionOk="0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3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Right Arrow 287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289" name="Left Arrow 288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290" name="Rounded Rectangle 289">
            <a:hlinkClick r:id="rId4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527249" y="152400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96939">
            <a:off x="1109978" y="1917225"/>
            <a:ext cx="3123005" cy="322641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"/>
          <p:cNvSpPr/>
          <p:nvPr/>
        </p:nvSpPr>
        <p:spPr>
          <a:xfrm>
            <a:off x="6402209" y="2428120"/>
            <a:ext cx="4254496" cy="176212"/>
          </a:xfrm>
          <a:custGeom>
            <a:avLst/>
            <a:gdLst/>
            <a:ahLst/>
            <a:cxnLst/>
            <a:rect l="l" t="t" r="r" b="b"/>
            <a:pathLst>
              <a:path w="764" h="70" extrusionOk="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6388100" y="3311944"/>
            <a:ext cx="4254496" cy="176212"/>
          </a:xfrm>
          <a:custGeom>
            <a:avLst/>
            <a:gdLst/>
            <a:ahLst/>
            <a:cxnLst/>
            <a:rect l="l" t="t" r="r" b="b"/>
            <a:pathLst>
              <a:path w="764" h="70" extrusionOk="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6479462" y="4248722"/>
            <a:ext cx="4254496" cy="176212"/>
          </a:xfrm>
          <a:custGeom>
            <a:avLst/>
            <a:gdLst/>
            <a:ahLst/>
            <a:cxnLst/>
            <a:rect l="l" t="t" r="r" b="b"/>
            <a:pathLst>
              <a:path w="764" h="70" extrusionOk="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6425742" y="5189093"/>
            <a:ext cx="4254496" cy="176212"/>
          </a:xfrm>
          <a:custGeom>
            <a:avLst/>
            <a:gdLst/>
            <a:ahLst/>
            <a:cxnLst/>
            <a:rect l="l" t="t" r="r" b="b"/>
            <a:pathLst>
              <a:path w="764" h="70" extrusionOk="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"/>
          <p:cNvSpPr txBox="1"/>
          <p:nvPr/>
        </p:nvSpPr>
        <p:spPr>
          <a:xfrm>
            <a:off x="7373520" y="1741671"/>
            <a:ext cx="34675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id-ID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Nilai Kenikmatan</a:t>
            </a:r>
            <a:endParaRPr dirty="0"/>
          </a:p>
        </p:txBody>
      </p:sp>
      <p:sp>
        <p:nvSpPr>
          <p:cNvPr id="246" name="Google Shape;246;p2"/>
          <p:cNvSpPr txBox="1"/>
          <p:nvPr/>
        </p:nvSpPr>
        <p:spPr>
          <a:xfrm>
            <a:off x="7323982" y="2640665"/>
            <a:ext cx="34675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id-ID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Nilai Kehidupan</a:t>
            </a:r>
            <a:endParaRPr dirty="0"/>
          </a:p>
        </p:txBody>
      </p:sp>
      <p:sp>
        <p:nvSpPr>
          <p:cNvPr id="247" name="Google Shape;247;p2"/>
          <p:cNvSpPr txBox="1"/>
          <p:nvPr/>
        </p:nvSpPr>
        <p:spPr>
          <a:xfrm>
            <a:off x="7390702" y="3619332"/>
            <a:ext cx="34675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id-ID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Nilai Kejiwaan</a:t>
            </a:r>
            <a:endParaRPr dirty="0"/>
          </a:p>
        </p:txBody>
      </p:sp>
      <p:sp>
        <p:nvSpPr>
          <p:cNvPr id="248" name="Google Shape;248;p2"/>
          <p:cNvSpPr txBox="1"/>
          <p:nvPr/>
        </p:nvSpPr>
        <p:spPr>
          <a:xfrm>
            <a:off x="7390702" y="4561329"/>
            <a:ext cx="34675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id-ID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Nilai Kerohanian</a:t>
            </a:r>
            <a:endParaRPr dirty="0"/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2209" y="1718790"/>
            <a:ext cx="654501" cy="65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3902" y="2774599"/>
            <a:ext cx="1187280" cy="4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2121" y="3519624"/>
            <a:ext cx="704589" cy="69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27609" y="4543896"/>
            <a:ext cx="585488" cy="6261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2"/>
          <p:cNvGrpSpPr/>
          <p:nvPr/>
        </p:nvGrpSpPr>
        <p:grpSpPr>
          <a:xfrm>
            <a:off x="3976273" y="3111769"/>
            <a:ext cx="1158213" cy="2593915"/>
            <a:chOff x="3196603" y="3404757"/>
            <a:chExt cx="1311951" cy="1750081"/>
          </a:xfrm>
        </p:grpSpPr>
        <p:sp>
          <p:nvSpPr>
            <p:cNvPr id="254" name="Google Shape;254;p2"/>
            <p:cNvSpPr/>
            <p:nvPr/>
          </p:nvSpPr>
          <p:spPr>
            <a:xfrm>
              <a:off x="3196603" y="3415833"/>
              <a:ext cx="1311951" cy="1739005"/>
            </a:xfrm>
            <a:custGeom>
              <a:avLst/>
              <a:gdLst/>
              <a:ahLst/>
              <a:cxnLst/>
              <a:rect l="l" t="t" r="r" b="b"/>
              <a:pathLst>
                <a:path w="648099" h="565791" extrusionOk="0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"/>
            <p:cNvSpPr txBox="1"/>
            <p:nvPr/>
          </p:nvSpPr>
          <p:spPr>
            <a:xfrm rot="16200000">
              <a:off x="3246034" y="3749850"/>
              <a:ext cx="1247948" cy="55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2600" dirty="0" smtClean="0">
                  <a:solidFill>
                    <a:schemeClr val="lt1"/>
                  </a:solidFill>
                </a:rPr>
                <a:t>NILAI</a:t>
              </a:r>
              <a:endParaRPr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Flowchart: Punched Tape 1"/>
          <p:cNvSpPr/>
          <p:nvPr/>
        </p:nvSpPr>
        <p:spPr>
          <a:xfrm>
            <a:off x="3156857" y="359229"/>
            <a:ext cx="4789714" cy="117565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Menurut tinggi rendahnya,nilai dikelompokkan menjadi 4 :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1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27" name="Left Arrow 26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12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527249" y="152400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12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9" name="Google Shape;1129;p12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1130" name="Google Shape;1130;p12"/>
            <p:cNvGrpSpPr/>
            <p:nvPr/>
          </p:nvGrpSpPr>
          <p:grpSpPr>
            <a:xfrm>
              <a:off x="4293078" y="1244601"/>
              <a:ext cx="3605844" cy="924750"/>
              <a:chOff x="2364" y="234"/>
              <a:chExt cx="2556" cy="926"/>
            </a:xfrm>
          </p:grpSpPr>
          <p:sp>
            <p:nvSpPr>
              <p:cNvPr id="1131" name="Google Shape;1131;p12"/>
              <p:cNvSpPr/>
              <p:nvPr/>
            </p:nvSpPr>
            <p:spPr>
              <a:xfrm>
                <a:off x="2364" y="234"/>
                <a:ext cx="2556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389" extrusionOk="0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2"/>
              <p:cNvSpPr/>
              <p:nvPr/>
            </p:nvSpPr>
            <p:spPr>
              <a:xfrm>
                <a:off x="2433" y="1012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2"/>
              <p:cNvSpPr/>
              <p:nvPr/>
            </p:nvSpPr>
            <p:spPr>
              <a:xfrm>
                <a:off x="2478" y="908"/>
                <a:ext cx="5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 extrusionOk="0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12"/>
              <p:cNvSpPr/>
              <p:nvPr/>
            </p:nvSpPr>
            <p:spPr>
              <a:xfrm>
                <a:off x="2532" y="786"/>
                <a:ext cx="5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" extrusionOk="0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2"/>
              <p:cNvSpPr/>
              <p:nvPr/>
            </p:nvSpPr>
            <p:spPr>
              <a:xfrm>
                <a:off x="2580" y="639"/>
                <a:ext cx="5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5" extrusionOk="0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12"/>
              <p:cNvSpPr/>
              <p:nvPr/>
            </p:nvSpPr>
            <p:spPr>
              <a:xfrm>
                <a:off x="2530" y="501"/>
                <a:ext cx="4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2"/>
              <p:cNvSpPr/>
              <p:nvPr/>
            </p:nvSpPr>
            <p:spPr>
              <a:xfrm>
                <a:off x="2490" y="377"/>
                <a:ext cx="42" cy="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3" extrusionOk="0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2"/>
              <p:cNvSpPr/>
              <p:nvPr/>
            </p:nvSpPr>
            <p:spPr>
              <a:xfrm>
                <a:off x="2466" y="310"/>
                <a:ext cx="9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2"/>
              <p:cNvSpPr/>
              <p:nvPr/>
            </p:nvSpPr>
            <p:spPr>
              <a:xfrm>
                <a:off x="2615" y="313"/>
                <a:ext cx="88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2760" y="310"/>
                <a:ext cx="78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2925" y="305"/>
                <a:ext cx="7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3086" y="310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3233" y="305"/>
                <a:ext cx="9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9" h="9" extrusionOk="0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3383" y="301"/>
                <a:ext cx="10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" extrusionOk="0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2561" y="1069"/>
                <a:ext cx="8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5" h="9" extrusionOk="0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2717" y="1065"/>
                <a:ext cx="7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6" extrusionOk="0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2857" y="1055"/>
                <a:ext cx="8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4" h="8" extrusionOk="0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2989" y="1043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2"/>
              <p:cNvSpPr/>
              <p:nvPr/>
            </p:nvSpPr>
            <p:spPr>
              <a:xfrm>
                <a:off x="3124" y="1041"/>
                <a:ext cx="8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12"/>
              <p:cNvSpPr/>
              <p:nvPr/>
            </p:nvSpPr>
            <p:spPr>
              <a:xfrm>
                <a:off x="3259" y="1029"/>
                <a:ext cx="88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" extrusionOk="0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2"/>
              <p:cNvSpPr/>
              <p:nvPr/>
            </p:nvSpPr>
            <p:spPr>
              <a:xfrm>
                <a:off x="3418" y="1046"/>
                <a:ext cx="71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2"/>
              <p:cNvSpPr/>
              <p:nvPr/>
            </p:nvSpPr>
            <p:spPr>
              <a:xfrm>
                <a:off x="3574" y="1034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2"/>
              <p:cNvSpPr/>
              <p:nvPr/>
            </p:nvSpPr>
            <p:spPr>
              <a:xfrm>
                <a:off x="3738" y="1031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2"/>
              <p:cNvSpPr/>
              <p:nvPr/>
            </p:nvSpPr>
            <p:spPr>
              <a:xfrm>
                <a:off x="3904" y="1039"/>
                <a:ext cx="8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8" extrusionOk="0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12"/>
              <p:cNvSpPr/>
              <p:nvPr/>
            </p:nvSpPr>
            <p:spPr>
              <a:xfrm>
                <a:off x="4074" y="1031"/>
                <a:ext cx="8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12"/>
              <p:cNvSpPr/>
              <p:nvPr/>
            </p:nvSpPr>
            <p:spPr>
              <a:xfrm>
                <a:off x="4209" y="1039"/>
                <a:ext cx="90" cy="2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12"/>
              <p:cNvSpPr/>
              <p:nvPr/>
            </p:nvSpPr>
            <p:spPr>
              <a:xfrm>
                <a:off x="4373" y="1034"/>
                <a:ext cx="7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12"/>
              <p:cNvSpPr/>
              <p:nvPr/>
            </p:nvSpPr>
            <p:spPr>
              <a:xfrm>
                <a:off x="4512" y="1029"/>
                <a:ext cx="9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12"/>
              <p:cNvSpPr/>
              <p:nvPr/>
            </p:nvSpPr>
            <p:spPr>
              <a:xfrm>
                <a:off x="4652" y="1029"/>
                <a:ext cx="10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" extrusionOk="0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12"/>
              <p:cNvSpPr/>
              <p:nvPr/>
            </p:nvSpPr>
            <p:spPr>
              <a:xfrm>
                <a:off x="4789" y="984"/>
                <a:ext cx="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3" h="31" extrusionOk="0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12"/>
              <p:cNvSpPr/>
              <p:nvPr/>
            </p:nvSpPr>
            <p:spPr>
              <a:xfrm>
                <a:off x="4733" y="867"/>
                <a:ext cx="5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2"/>
              <p:cNvSpPr/>
              <p:nvPr/>
            </p:nvSpPr>
            <p:spPr>
              <a:xfrm>
                <a:off x="4676" y="753"/>
                <a:ext cx="49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12"/>
              <p:cNvSpPr/>
              <p:nvPr/>
            </p:nvSpPr>
            <p:spPr>
              <a:xfrm>
                <a:off x="4650" y="603"/>
                <a:ext cx="6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29" h="43" extrusionOk="0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12"/>
              <p:cNvSpPr/>
              <p:nvPr/>
            </p:nvSpPr>
            <p:spPr>
              <a:xfrm>
                <a:off x="4718" y="484"/>
                <a:ext cx="5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12"/>
              <p:cNvSpPr/>
              <p:nvPr/>
            </p:nvSpPr>
            <p:spPr>
              <a:xfrm>
                <a:off x="4778" y="379"/>
                <a:ext cx="5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12"/>
              <p:cNvSpPr/>
              <p:nvPr/>
            </p:nvSpPr>
            <p:spPr>
              <a:xfrm>
                <a:off x="3572" y="303"/>
                <a:ext cx="8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12"/>
              <p:cNvSpPr/>
              <p:nvPr/>
            </p:nvSpPr>
            <p:spPr>
              <a:xfrm>
                <a:off x="3714" y="303"/>
                <a:ext cx="8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6" h="7" extrusionOk="0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12"/>
              <p:cNvSpPr/>
              <p:nvPr/>
            </p:nvSpPr>
            <p:spPr>
              <a:xfrm>
                <a:off x="3847" y="315"/>
                <a:ext cx="8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" extrusionOk="0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12"/>
              <p:cNvSpPr/>
              <p:nvPr/>
            </p:nvSpPr>
            <p:spPr>
              <a:xfrm>
                <a:off x="3986" y="327"/>
                <a:ext cx="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12"/>
              <p:cNvSpPr/>
              <p:nvPr/>
            </p:nvSpPr>
            <p:spPr>
              <a:xfrm>
                <a:off x="4124" y="327"/>
                <a:ext cx="7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12"/>
              <p:cNvSpPr/>
              <p:nvPr/>
            </p:nvSpPr>
            <p:spPr>
              <a:xfrm>
                <a:off x="4273" y="320"/>
                <a:ext cx="6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12"/>
              <p:cNvSpPr/>
              <p:nvPr/>
            </p:nvSpPr>
            <p:spPr>
              <a:xfrm>
                <a:off x="4408" y="327"/>
                <a:ext cx="7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12"/>
              <p:cNvSpPr/>
              <p:nvPr/>
            </p:nvSpPr>
            <p:spPr>
              <a:xfrm>
                <a:off x="4548" y="339"/>
                <a:ext cx="8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12"/>
              <p:cNvSpPr/>
              <p:nvPr/>
            </p:nvSpPr>
            <p:spPr>
              <a:xfrm>
                <a:off x="4702" y="332"/>
                <a:ext cx="7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12"/>
              <p:cNvSpPr/>
              <p:nvPr/>
            </p:nvSpPr>
            <p:spPr>
              <a:xfrm>
                <a:off x="4808" y="329"/>
                <a:ext cx="3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6" name="Google Shape;1176;p12"/>
            <p:cNvSpPr txBox="1"/>
            <p:nvPr/>
          </p:nvSpPr>
          <p:spPr>
            <a:xfrm>
              <a:off x="4629538" y="1445366"/>
              <a:ext cx="286304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 smtClean="0">
                  <a:solidFill>
                    <a:schemeClr val="lt1"/>
                  </a:solidFill>
                </a:rPr>
                <a:t>Nilai menurut Notonagoro</a:t>
              </a:r>
              <a:endParaRPr dirty="0"/>
            </a:p>
          </p:txBody>
        </p:sp>
      </p:grpSp>
      <p:sp>
        <p:nvSpPr>
          <p:cNvPr id="1177" name="Google Shape;1177;p12"/>
          <p:cNvSpPr/>
          <p:nvPr/>
        </p:nvSpPr>
        <p:spPr>
          <a:xfrm rot="-5945682">
            <a:off x="5050962" y="2353857"/>
            <a:ext cx="1862174" cy="1843604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2"/>
          <p:cNvSpPr/>
          <p:nvPr/>
        </p:nvSpPr>
        <p:spPr>
          <a:xfrm rot="-5945682">
            <a:off x="4467318" y="3557776"/>
            <a:ext cx="1862174" cy="1843604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2"/>
          <p:cNvSpPr/>
          <p:nvPr/>
        </p:nvSpPr>
        <p:spPr>
          <a:xfrm rot="-5945682">
            <a:off x="5737174" y="3490169"/>
            <a:ext cx="1862174" cy="1843604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2"/>
          <p:cNvSpPr/>
          <p:nvPr/>
        </p:nvSpPr>
        <p:spPr>
          <a:xfrm>
            <a:off x="3757373" y="4362887"/>
            <a:ext cx="765165" cy="49084"/>
          </a:xfrm>
          <a:custGeom>
            <a:avLst/>
            <a:gdLst/>
            <a:ahLst/>
            <a:cxnLst/>
            <a:rect l="l" t="t" r="r" b="b"/>
            <a:pathLst>
              <a:path w="2288" h="38" extrusionOk="0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2"/>
          <p:cNvSpPr/>
          <p:nvPr/>
        </p:nvSpPr>
        <p:spPr>
          <a:xfrm>
            <a:off x="6486308" y="2504505"/>
            <a:ext cx="765165" cy="49084"/>
          </a:xfrm>
          <a:custGeom>
            <a:avLst/>
            <a:gdLst/>
            <a:ahLst/>
            <a:cxnLst/>
            <a:rect l="l" t="t" r="r" b="b"/>
            <a:pathLst>
              <a:path w="2288" h="38" extrusionOk="0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12"/>
          <p:cNvSpPr/>
          <p:nvPr/>
        </p:nvSpPr>
        <p:spPr>
          <a:xfrm>
            <a:off x="7556723" y="4536676"/>
            <a:ext cx="765165" cy="49084"/>
          </a:xfrm>
          <a:custGeom>
            <a:avLst/>
            <a:gdLst/>
            <a:ahLst/>
            <a:cxnLst/>
            <a:rect l="l" t="t" r="r" b="b"/>
            <a:pathLst>
              <a:path w="2288" h="38" extrusionOk="0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2"/>
          <p:cNvSpPr txBox="1"/>
          <p:nvPr/>
        </p:nvSpPr>
        <p:spPr>
          <a:xfrm>
            <a:off x="401917" y="4623133"/>
            <a:ext cx="339493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 smtClean="0">
                <a:solidFill>
                  <a:schemeClr val="lt1"/>
                </a:solidFill>
              </a:rPr>
              <a:t>Segala sesuatu yang berguna bagi rohani manusia,nilai kerohanian meliputi: nilai kebenaran,nilai keindahan,nilai kebaikan dan nilai religius</a:t>
            </a:r>
            <a:endParaRPr sz="1600" dirty="0"/>
          </a:p>
        </p:txBody>
      </p:sp>
      <p:sp>
        <p:nvSpPr>
          <p:cNvPr id="1184" name="Google Shape;1184;p12"/>
          <p:cNvSpPr txBox="1"/>
          <p:nvPr/>
        </p:nvSpPr>
        <p:spPr>
          <a:xfrm>
            <a:off x="2006622" y="4035471"/>
            <a:ext cx="175075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lt1"/>
                </a:solidFill>
              </a:rPr>
              <a:t>Nilai Kerohanian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185" name="Google Shape;1185;p12"/>
          <p:cNvSpPr txBox="1"/>
          <p:nvPr/>
        </p:nvSpPr>
        <p:spPr>
          <a:xfrm>
            <a:off x="8052000" y="4824275"/>
            <a:ext cx="34906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Segala</a:t>
            </a:r>
            <a:r>
              <a:rPr lang="id-ID" sz="2000" dirty="0">
                <a:solidFill>
                  <a:schemeClr val="lt1"/>
                </a:solidFill>
              </a:rPr>
              <a:t> </a:t>
            </a:r>
            <a:r>
              <a:rPr lang="id-ID" sz="2000" dirty="0" smtClean="0">
                <a:solidFill>
                  <a:schemeClr val="lt1"/>
                </a:solidFill>
              </a:rPr>
              <a:t>sesuatu yang berguna bagi manusia untuk mengadakan kegiatan atau aktivitas</a:t>
            </a: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186" name="Google Shape;1186;p12"/>
          <p:cNvSpPr txBox="1"/>
          <p:nvPr/>
        </p:nvSpPr>
        <p:spPr>
          <a:xfrm>
            <a:off x="7777598" y="4282831"/>
            <a:ext cx="17507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lt1"/>
                </a:solidFill>
              </a:rPr>
              <a:t>Nilai Vital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187" name="Google Shape;1187;p12"/>
          <p:cNvSpPr txBox="1"/>
          <p:nvPr/>
        </p:nvSpPr>
        <p:spPr>
          <a:xfrm>
            <a:off x="7515360" y="2796528"/>
            <a:ext cx="355991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solidFill>
                  <a:schemeClr val="lt1"/>
                </a:solidFill>
              </a:rPr>
              <a:t>Segala sesuatu yang berguna bagi kehidupan jasmani manusia/kebutuhan materi</a:t>
            </a:r>
            <a:endParaRPr dirty="0"/>
          </a:p>
        </p:txBody>
      </p:sp>
      <p:sp>
        <p:nvSpPr>
          <p:cNvPr id="1188" name="Google Shape;1188;p12"/>
          <p:cNvSpPr txBox="1"/>
          <p:nvPr/>
        </p:nvSpPr>
        <p:spPr>
          <a:xfrm>
            <a:off x="7176625" y="2249543"/>
            <a:ext cx="17507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lt1"/>
                </a:solidFill>
              </a:rPr>
              <a:t>Nilai Material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grpSp>
        <p:nvGrpSpPr>
          <p:cNvPr id="1189" name="Google Shape;1189;p12"/>
          <p:cNvGrpSpPr/>
          <p:nvPr/>
        </p:nvGrpSpPr>
        <p:grpSpPr>
          <a:xfrm>
            <a:off x="5655567" y="2819133"/>
            <a:ext cx="524671" cy="553438"/>
            <a:chOff x="4197350" y="2182813"/>
            <a:chExt cx="608013" cy="641350"/>
          </a:xfrm>
        </p:grpSpPr>
        <p:sp>
          <p:nvSpPr>
            <p:cNvPr id="1190" name="Google Shape;1190;p12"/>
            <p:cNvSpPr/>
            <p:nvPr/>
          </p:nvSpPr>
          <p:spPr>
            <a:xfrm>
              <a:off x="4229100" y="2211388"/>
              <a:ext cx="39688" cy="157163"/>
            </a:xfrm>
            <a:custGeom>
              <a:avLst/>
              <a:gdLst/>
              <a:ahLst/>
              <a:cxnLst/>
              <a:rect l="l" t="t" r="r" b="b"/>
              <a:pathLst>
                <a:path w="73" h="296" extrusionOk="0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2"/>
            <p:cNvSpPr/>
            <p:nvPr/>
          </p:nvSpPr>
          <p:spPr>
            <a:xfrm>
              <a:off x="4251325" y="2206625"/>
              <a:ext cx="39688" cy="177800"/>
            </a:xfrm>
            <a:custGeom>
              <a:avLst/>
              <a:gdLst/>
              <a:ahLst/>
              <a:cxnLst/>
              <a:rect l="l" t="t" r="r" b="b"/>
              <a:pathLst>
                <a:path w="76" h="337" extrusionOk="0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2"/>
            <p:cNvSpPr/>
            <p:nvPr/>
          </p:nvSpPr>
          <p:spPr>
            <a:xfrm>
              <a:off x="4271963" y="2197100"/>
              <a:ext cx="55563" cy="195263"/>
            </a:xfrm>
            <a:custGeom>
              <a:avLst/>
              <a:gdLst/>
              <a:ahLst/>
              <a:cxnLst/>
              <a:rect l="l" t="t" r="r" b="b"/>
              <a:pathLst>
                <a:path w="106" h="370" extrusionOk="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2"/>
            <p:cNvSpPr/>
            <p:nvPr/>
          </p:nvSpPr>
          <p:spPr>
            <a:xfrm>
              <a:off x="4305300" y="2198688"/>
              <a:ext cx="39688" cy="146050"/>
            </a:xfrm>
            <a:custGeom>
              <a:avLst/>
              <a:gdLst/>
              <a:ahLst/>
              <a:cxnLst/>
              <a:rect l="l" t="t" r="r" b="b"/>
              <a:pathLst>
                <a:path w="75" h="274" extrusionOk="0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2"/>
            <p:cNvSpPr/>
            <p:nvPr/>
          </p:nvSpPr>
          <p:spPr>
            <a:xfrm>
              <a:off x="4338638" y="2201863"/>
              <a:ext cx="31750" cy="112713"/>
            </a:xfrm>
            <a:custGeom>
              <a:avLst/>
              <a:gdLst/>
              <a:ahLst/>
              <a:cxnLst/>
              <a:rect l="l" t="t" r="r" b="b"/>
              <a:pathLst>
                <a:path w="61" h="212" extrusionOk="0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2"/>
            <p:cNvSpPr/>
            <p:nvPr/>
          </p:nvSpPr>
          <p:spPr>
            <a:xfrm>
              <a:off x="4357688" y="2209800"/>
              <a:ext cx="36513" cy="90488"/>
            </a:xfrm>
            <a:custGeom>
              <a:avLst/>
              <a:gdLst/>
              <a:ahLst/>
              <a:cxnLst/>
              <a:rect l="l" t="t" r="r" b="b"/>
              <a:pathLst>
                <a:path w="68" h="171" extrusionOk="0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2"/>
            <p:cNvSpPr/>
            <p:nvPr/>
          </p:nvSpPr>
          <p:spPr>
            <a:xfrm>
              <a:off x="4383088" y="2219325"/>
              <a:ext cx="33338" cy="63500"/>
            </a:xfrm>
            <a:custGeom>
              <a:avLst/>
              <a:gdLst/>
              <a:ahLst/>
              <a:cxnLst/>
              <a:rect l="l" t="t" r="r" b="b"/>
              <a:pathLst>
                <a:path w="62" h="119" extrusionOk="0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2"/>
            <p:cNvSpPr/>
            <p:nvPr/>
          </p:nvSpPr>
          <p:spPr>
            <a:xfrm>
              <a:off x="4403725" y="2228850"/>
              <a:ext cx="17463" cy="52388"/>
            </a:xfrm>
            <a:custGeom>
              <a:avLst/>
              <a:gdLst/>
              <a:ahLst/>
              <a:cxnLst/>
              <a:rect l="l" t="t" r="r" b="b"/>
              <a:pathLst>
                <a:path w="33" h="100" extrusionOk="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2"/>
            <p:cNvSpPr/>
            <p:nvPr/>
          </p:nvSpPr>
          <p:spPr>
            <a:xfrm>
              <a:off x="4340225" y="2436813"/>
              <a:ext cx="4763" cy="42863"/>
            </a:xfrm>
            <a:custGeom>
              <a:avLst/>
              <a:gdLst/>
              <a:ahLst/>
              <a:cxnLst/>
              <a:rect l="l" t="t" r="r" b="b"/>
              <a:pathLst>
                <a:path w="9" h="80" extrusionOk="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2"/>
            <p:cNvSpPr/>
            <p:nvPr/>
          </p:nvSpPr>
          <p:spPr>
            <a:xfrm>
              <a:off x="4370388" y="2460625"/>
              <a:ext cx="11113" cy="65088"/>
            </a:xfrm>
            <a:custGeom>
              <a:avLst/>
              <a:gdLst/>
              <a:ahLst/>
              <a:cxnLst/>
              <a:rect l="l" t="t" r="r" b="b"/>
              <a:pathLst>
                <a:path w="22" h="123" extrusionOk="0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2"/>
            <p:cNvSpPr/>
            <p:nvPr/>
          </p:nvSpPr>
          <p:spPr>
            <a:xfrm>
              <a:off x="4395788" y="2492375"/>
              <a:ext cx="7938" cy="55563"/>
            </a:xfrm>
            <a:custGeom>
              <a:avLst/>
              <a:gdLst/>
              <a:ahLst/>
              <a:cxnLst/>
              <a:rect l="l" t="t" r="r" b="b"/>
              <a:pathLst>
                <a:path w="15" h="105" extrusionOk="0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2"/>
            <p:cNvSpPr/>
            <p:nvPr/>
          </p:nvSpPr>
          <p:spPr>
            <a:xfrm>
              <a:off x="4424363" y="2520950"/>
              <a:ext cx="4763" cy="71438"/>
            </a:xfrm>
            <a:custGeom>
              <a:avLst/>
              <a:gdLst/>
              <a:ahLst/>
              <a:cxnLst/>
              <a:rect l="l" t="t" r="r" b="b"/>
              <a:pathLst>
                <a:path w="9" h="137" extrusionOk="0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2"/>
            <p:cNvSpPr/>
            <p:nvPr/>
          </p:nvSpPr>
          <p:spPr>
            <a:xfrm>
              <a:off x="4451350" y="2547938"/>
              <a:ext cx="7938" cy="68263"/>
            </a:xfrm>
            <a:custGeom>
              <a:avLst/>
              <a:gdLst/>
              <a:ahLst/>
              <a:cxnLst/>
              <a:rect l="l" t="t" r="r" b="b"/>
              <a:pathLst>
                <a:path w="14" h="128" extrusionOk="0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2"/>
            <p:cNvSpPr/>
            <p:nvPr/>
          </p:nvSpPr>
          <p:spPr>
            <a:xfrm>
              <a:off x="4478338" y="2578100"/>
              <a:ext cx="6350" cy="55563"/>
            </a:xfrm>
            <a:custGeom>
              <a:avLst/>
              <a:gdLst/>
              <a:ahLst/>
              <a:cxnLst/>
              <a:rect l="l" t="t" r="r" b="b"/>
              <a:pathLst>
                <a:path w="10" h="104" extrusionOk="0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2"/>
            <p:cNvSpPr/>
            <p:nvPr/>
          </p:nvSpPr>
          <p:spPr>
            <a:xfrm>
              <a:off x="4500563" y="2608263"/>
              <a:ext cx="7938" cy="49213"/>
            </a:xfrm>
            <a:custGeom>
              <a:avLst/>
              <a:gdLst/>
              <a:ahLst/>
              <a:cxnLst/>
              <a:rect l="l" t="t" r="r" b="b"/>
              <a:pathLst>
                <a:path w="15" h="94" extrusionOk="0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2"/>
            <p:cNvSpPr/>
            <p:nvPr/>
          </p:nvSpPr>
          <p:spPr>
            <a:xfrm>
              <a:off x="4529138" y="2622550"/>
              <a:ext cx="7938" cy="63500"/>
            </a:xfrm>
            <a:custGeom>
              <a:avLst/>
              <a:gdLst/>
              <a:ahLst/>
              <a:cxnLst/>
              <a:rect l="l" t="t" r="r" b="b"/>
              <a:pathLst>
                <a:path w="15" h="119" extrusionOk="0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2"/>
            <p:cNvSpPr/>
            <p:nvPr/>
          </p:nvSpPr>
          <p:spPr>
            <a:xfrm>
              <a:off x="4551363" y="2652713"/>
              <a:ext cx="4763" cy="55563"/>
            </a:xfrm>
            <a:custGeom>
              <a:avLst/>
              <a:gdLst/>
              <a:ahLst/>
              <a:cxnLst/>
              <a:rect l="l" t="t" r="r" b="b"/>
              <a:pathLst>
                <a:path w="11" h="104" extrusionOk="0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2"/>
            <p:cNvSpPr/>
            <p:nvPr/>
          </p:nvSpPr>
          <p:spPr>
            <a:xfrm>
              <a:off x="4572000" y="2676525"/>
              <a:ext cx="6350" cy="58738"/>
            </a:xfrm>
            <a:custGeom>
              <a:avLst/>
              <a:gdLst/>
              <a:ahLst/>
              <a:cxnLst/>
              <a:rect l="l" t="t" r="r" b="b"/>
              <a:pathLst>
                <a:path w="14" h="113" extrusionOk="0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2"/>
            <p:cNvSpPr/>
            <p:nvPr/>
          </p:nvSpPr>
          <p:spPr>
            <a:xfrm>
              <a:off x="4481513" y="2305050"/>
              <a:ext cx="12700" cy="61913"/>
            </a:xfrm>
            <a:custGeom>
              <a:avLst/>
              <a:gdLst/>
              <a:ahLst/>
              <a:cxnLst/>
              <a:rect l="l" t="t" r="r" b="b"/>
              <a:pathLst>
                <a:path w="23" h="119" extrusionOk="0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2"/>
            <p:cNvSpPr/>
            <p:nvPr/>
          </p:nvSpPr>
          <p:spPr>
            <a:xfrm>
              <a:off x="4519613" y="2336800"/>
              <a:ext cx="9525" cy="55563"/>
            </a:xfrm>
            <a:custGeom>
              <a:avLst/>
              <a:gdLst/>
              <a:ahLst/>
              <a:cxnLst/>
              <a:rect l="l" t="t" r="r" b="b"/>
              <a:pathLst>
                <a:path w="18" h="104" extrusionOk="0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2"/>
            <p:cNvSpPr/>
            <p:nvPr/>
          </p:nvSpPr>
          <p:spPr>
            <a:xfrm>
              <a:off x="4543425" y="2370138"/>
              <a:ext cx="7938" cy="71438"/>
            </a:xfrm>
            <a:custGeom>
              <a:avLst/>
              <a:gdLst/>
              <a:ahLst/>
              <a:cxnLst/>
              <a:rect l="l" t="t" r="r" b="b"/>
              <a:pathLst>
                <a:path w="15" h="136" extrusionOk="0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2"/>
            <p:cNvSpPr/>
            <p:nvPr/>
          </p:nvSpPr>
          <p:spPr>
            <a:xfrm>
              <a:off x="4573588" y="2406650"/>
              <a:ext cx="4763" cy="71438"/>
            </a:xfrm>
            <a:custGeom>
              <a:avLst/>
              <a:gdLst/>
              <a:ahLst/>
              <a:cxnLst/>
              <a:rect l="l" t="t" r="r" b="b"/>
              <a:pathLst>
                <a:path w="9" h="133" extrusionOk="0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2"/>
            <p:cNvSpPr/>
            <p:nvPr/>
          </p:nvSpPr>
          <p:spPr>
            <a:xfrm>
              <a:off x="4602163" y="2432050"/>
              <a:ext cx="4763" cy="65088"/>
            </a:xfrm>
            <a:custGeom>
              <a:avLst/>
              <a:gdLst/>
              <a:ahLst/>
              <a:cxnLst/>
              <a:rect l="l" t="t" r="r" b="b"/>
              <a:pathLst>
                <a:path w="9" h="123" extrusionOk="0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2"/>
            <p:cNvSpPr/>
            <p:nvPr/>
          </p:nvSpPr>
          <p:spPr>
            <a:xfrm>
              <a:off x="4624388" y="2457450"/>
              <a:ext cx="4763" cy="65088"/>
            </a:xfrm>
            <a:custGeom>
              <a:avLst/>
              <a:gdLst/>
              <a:ahLst/>
              <a:cxnLst/>
              <a:rect l="l" t="t" r="r" b="b"/>
              <a:pathLst>
                <a:path w="9" h="123" extrusionOk="0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2"/>
            <p:cNvSpPr/>
            <p:nvPr/>
          </p:nvSpPr>
          <p:spPr>
            <a:xfrm>
              <a:off x="4651375" y="2482850"/>
              <a:ext cx="7938" cy="73025"/>
            </a:xfrm>
            <a:custGeom>
              <a:avLst/>
              <a:gdLst/>
              <a:ahLst/>
              <a:cxnLst/>
              <a:rect l="l" t="t" r="r" b="b"/>
              <a:pathLst>
                <a:path w="14" h="137" extrusionOk="0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2"/>
            <p:cNvSpPr/>
            <p:nvPr/>
          </p:nvSpPr>
          <p:spPr>
            <a:xfrm>
              <a:off x="4684713" y="2500313"/>
              <a:ext cx="4763" cy="87313"/>
            </a:xfrm>
            <a:custGeom>
              <a:avLst/>
              <a:gdLst/>
              <a:ahLst/>
              <a:cxnLst/>
              <a:rect l="l" t="t" r="r" b="b"/>
              <a:pathLst>
                <a:path w="9" h="166" extrusionOk="0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2"/>
            <p:cNvSpPr/>
            <p:nvPr/>
          </p:nvSpPr>
          <p:spPr>
            <a:xfrm>
              <a:off x="4702175" y="2540000"/>
              <a:ext cx="7938" cy="69850"/>
            </a:xfrm>
            <a:custGeom>
              <a:avLst/>
              <a:gdLst/>
              <a:ahLst/>
              <a:cxnLst/>
              <a:rect l="l" t="t" r="r" b="b"/>
              <a:pathLst>
                <a:path w="15" h="132" extrusionOk="0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4727575" y="2568575"/>
              <a:ext cx="9525" cy="52388"/>
            </a:xfrm>
            <a:custGeom>
              <a:avLst/>
              <a:gdLst/>
              <a:ahLst/>
              <a:cxnLst/>
              <a:rect l="l" t="t" r="r" b="b"/>
              <a:pathLst>
                <a:path w="19" h="99" extrusionOk="0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4748213" y="2590800"/>
              <a:ext cx="4763" cy="57150"/>
            </a:xfrm>
            <a:custGeom>
              <a:avLst/>
              <a:gdLst/>
              <a:ahLst/>
              <a:cxnLst/>
              <a:rect l="l" t="t" r="r" b="b"/>
              <a:pathLst>
                <a:path w="9" h="110" extrusionOk="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2"/>
            <p:cNvSpPr/>
            <p:nvPr/>
          </p:nvSpPr>
          <p:spPr>
            <a:xfrm>
              <a:off x="4641850" y="2751138"/>
              <a:ext cx="7938" cy="26988"/>
            </a:xfrm>
            <a:custGeom>
              <a:avLst/>
              <a:gdLst/>
              <a:ahLst/>
              <a:cxnLst/>
              <a:rect l="l" t="t" r="r" b="b"/>
              <a:pathLst>
                <a:path w="15" h="51" extrusionOk="0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2"/>
            <p:cNvSpPr/>
            <p:nvPr/>
          </p:nvSpPr>
          <p:spPr>
            <a:xfrm>
              <a:off x="4675188" y="2751138"/>
              <a:ext cx="12700" cy="34925"/>
            </a:xfrm>
            <a:custGeom>
              <a:avLst/>
              <a:gdLst/>
              <a:ahLst/>
              <a:cxnLst/>
              <a:rect l="l" t="t" r="r" b="b"/>
              <a:pathLst>
                <a:path w="24" h="66" extrusionOk="0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2"/>
            <p:cNvSpPr/>
            <p:nvPr/>
          </p:nvSpPr>
          <p:spPr>
            <a:xfrm>
              <a:off x="4710113" y="2759075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19" h="85" extrusionOk="0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4416425" y="2370138"/>
              <a:ext cx="15875" cy="106363"/>
            </a:xfrm>
            <a:custGeom>
              <a:avLst/>
              <a:gdLst/>
              <a:ahLst/>
              <a:cxnLst/>
              <a:rect l="l" t="t" r="r" b="b"/>
              <a:pathLst>
                <a:path w="29" h="199" extrusionOk="0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4464050" y="2424113"/>
              <a:ext cx="19050" cy="88900"/>
            </a:xfrm>
            <a:custGeom>
              <a:avLst/>
              <a:gdLst/>
              <a:ahLst/>
              <a:cxnLst/>
              <a:rect l="l" t="t" r="r" b="b"/>
              <a:pathLst>
                <a:path w="36" h="167" extrusionOk="0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2"/>
            <p:cNvSpPr/>
            <p:nvPr/>
          </p:nvSpPr>
          <p:spPr>
            <a:xfrm>
              <a:off x="4521200" y="2484438"/>
              <a:ext cx="17463" cy="95250"/>
            </a:xfrm>
            <a:custGeom>
              <a:avLst/>
              <a:gdLst/>
              <a:ahLst/>
              <a:cxnLst/>
              <a:rect l="l" t="t" r="r" b="b"/>
              <a:pathLst>
                <a:path w="35" h="179" extrusionOk="0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2"/>
            <p:cNvSpPr/>
            <p:nvPr/>
          </p:nvSpPr>
          <p:spPr>
            <a:xfrm>
              <a:off x="4570413" y="2508250"/>
              <a:ext cx="12700" cy="41275"/>
            </a:xfrm>
            <a:custGeom>
              <a:avLst/>
              <a:gdLst/>
              <a:ahLst/>
              <a:cxnLst/>
              <a:rect l="l" t="t" r="r" b="b"/>
              <a:pathLst>
                <a:path w="22" h="79" extrusionOk="0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2"/>
            <p:cNvSpPr/>
            <p:nvPr/>
          </p:nvSpPr>
          <p:spPr>
            <a:xfrm>
              <a:off x="4603750" y="2557463"/>
              <a:ext cx="15875" cy="46038"/>
            </a:xfrm>
            <a:custGeom>
              <a:avLst/>
              <a:gdLst/>
              <a:ahLst/>
              <a:cxnLst/>
              <a:rect l="l" t="t" r="r" b="b"/>
              <a:pathLst>
                <a:path w="29" h="85" extrusionOk="0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2"/>
            <p:cNvSpPr/>
            <p:nvPr/>
          </p:nvSpPr>
          <p:spPr>
            <a:xfrm>
              <a:off x="4687888" y="2668588"/>
              <a:ext cx="15875" cy="61913"/>
            </a:xfrm>
            <a:custGeom>
              <a:avLst/>
              <a:gdLst/>
              <a:ahLst/>
              <a:cxnLst/>
              <a:rect l="l" t="t" r="r" b="b"/>
              <a:pathLst>
                <a:path w="29" h="116" extrusionOk="0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4714875" y="2657475"/>
              <a:ext cx="11113" cy="61913"/>
            </a:xfrm>
            <a:custGeom>
              <a:avLst/>
              <a:gdLst/>
              <a:ahLst/>
              <a:cxnLst/>
              <a:rect l="l" t="t" r="r" b="b"/>
              <a:pathLst>
                <a:path w="21" h="117" extrusionOk="0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2"/>
            <p:cNvSpPr/>
            <p:nvPr/>
          </p:nvSpPr>
          <p:spPr>
            <a:xfrm>
              <a:off x="4249738" y="2249488"/>
              <a:ext cx="555625" cy="574675"/>
            </a:xfrm>
            <a:custGeom>
              <a:avLst/>
              <a:gdLst/>
              <a:ahLst/>
              <a:cxnLst/>
              <a:rect l="l" t="t" r="r" b="b"/>
              <a:pathLst>
                <a:path w="1051" h="1088" extrusionOk="0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2"/>
            <p:cNvSpPr/>
            <p:nvPr/>
          </p:nvSpPr>
          <p:spPr>
            <a:xfrm>
              <a:off x="4251325" y="2251075"/>
              <a:ext cx="195263" cy="161925"/>
            </a:xfrm>
            <a:custGeom>
              <a:avLst/>
              <a:gdLst/>
              <a:ahLst/>
              <a:cxnLst/>
              <a:rect l="l" t="t" r="r" b="b"/>
              <a:pathLst>
                <a:path w="369" h="307" extrusionOk="0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4284663" y="2282825"/>
              <a:ext cx="195263" cy="171450"/>
            </a:xfrm>
            <a:custGeom>
              <a:avLst/>
              <a:gdLst/>
              <a:ahLst/>
              <a:cxnLst/>
              <a:rect l="l" t="t" r="r" b="b"/>
              <a:pathLst>
                <a:path w="369" h="323" extrusionOk="0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2"/>
            <p:cNvSpPr/>
            <p:nvPr/>
          </p:nvSpPr>
          <p:spPr>
            <a:xfrm>
              <a:off x="4446588" y="2346325"/>
              <a:ext cx="285750" cy="307975"/>
            </a:xfrm>
            <a:custGeom>
              <a:avLst/>
              <a:gdLst/>
              <a:ahLst/>
              <a:cxnLst/>
              <a:rect l="l" t="t" r="r" b="b"/>
              <a:pathLst>
                <a:path w="541" h="583" extrusionOk="0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2"/>
            <p:cNvSpPr/>
            <p:nvPr/>
          </p:nvSpPr>
          <p:spPr>
            <a:xfrm>
              <a:off x="4349750" y="2435225"/>
              <a:ext cx="273050" cy="288925"/>
            </a:xfrm>
            <a:custGeom>
              <a:avLst/>
              <a:gdLst/>
              <a:ahLst/>
              <a:cxnLst/>
              <a:rect l="l" t="t" r="r" b="b"/>
              <a:pathLst>
                <a:path w="515" h="546" extrusionOk="0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2"/>
            <p:cNvSpPr/>
            <p:nvPr/>
          </p:nvSpPr>
          <p:spPr>
            <a:xfrm>
              <a:off x="4708525" y="2740025"/>
              <a:ext cx="77788" cy="74613"/>
            </a:xfrm>
            <a:custGeom>
              <a:avLst/>
              <a:gdLst/>
              <a:ahLst/>
              <a:cxnLst/>
              <a:rect l="l" t="t" r="r" b="b"/>
              <a:pathLst>
                <a:path w="148" h="142" extrusionOk="0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4197350" y="2182813"/>
              <a:ext cx="260350" cy="244475"/>
            </a:xfrm>
            <a:custGeom>
              <a:avLst/>
              <a:gdLst/>
              <a:ahLst/>
              <a:cxnLst/>
              <a:rect l="l" t="t" r="r" b="b"/>
              <a:pathLst>
                <a:path w="492" h="463" extrusionOk="0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12"/>
          <p:cNvGrpSpPr/>
          <p:nvPr/>
        </p:nvGrpSpPr>
        <p:grpSpPr>
          <a:xfrm>
            <a:off x="5052050" y="4206452"/>
            <a:ext cx="602756" cy="617823"/>
            <a:chOff x="3282950" y="1154113"/>
            <a:chExt cx="698501" cy="715963"/>
          </a:xfrm>
        </p:grpSpPr>
        <p:sp>
          <p:nvSpPr>
            <p:cNvPr id="1237" name="Google Shape;1237;p12"/>
            <p:cNvSpPr/>
            <p:nvPr/>
          </p:nvSpPr>
          <p:spPr>
            <a:xfrm>
              <a:off x="3324225" y="1268413"/>
              <a:ext cx="55563" cy="153988"/>
            </a:xfrm>
            <a:custGeom>
              <a:avLst/>
              <a:gdLst/>
              <a:ahLst/>
              <a:cxnLst/>
              <a:rect l="l" t="t" r="r" b="b"/>
              <a:pathLst>
                <a:path w="105" h="290" extrusionOk="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2"/>
            <p:cNvSpPr/>
            <p:nvPr/>
          </p:nvSpPr>
          <p:spPr>
            <a:xfrm>
              <a:off x="3325813" y="1239838"/>
              <a:ext cx="88900" cy="280988"/>
            </a:xfrm>
            <a:custGeom>
              <a:avLst/>
              <a:gdLst/>
              <a:ahLst/>
              <a:cxnLst/>
              <a:rect l="l" t="t" r="r" b="b"/>
              <a:pathLst>
                <a:path w="166" h="531" extrusionOk="0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3338513" y="1404938"/>
              <a:ext cx="58738" cy="168275"/>
            </a:xfrm>
            <a:custGeom>
              <a:avLst/>
              <a:gdLst/>
              <a:ahLst/>
              <a:cxnLst/>
              <a:rect l="l" t="t" r="r" b="b"/>
              <a:pathLst>
                <a:path w="109" h="317" extrusionOk="0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2"/>
            <p:cNvSpPr/>
            <p:nvPr/>
          </p:nvSpPr>
          <p:spPr>
            <a:xfrm>
              <a:off x="3365500" y="1427163"/>
              <a:ext cx="58738" cy="169863"/>
            </a:xfrm>
            <a:custGeom>
              <a:avLst/>
              <a:gdLst/>
              <a:ahLst/>
              <a:cxnLst/>
              <a:rect l="l" t="t" r="r" b="b"/>
              <a:pathLst>
                <a:path w="110" h="322" extrusionOk="0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2"/>
            <p:cNvSpPr/>
            <p:nvPr/>
          </p:nvSpPr>
          <p:spPr>
            <a:xfrm>
              <a:off x="3403600" y="1430338"/>
              <a:ext cx="41275" cy="182563"/>
            </a:xfrm>
            <a:custGeom>
              <a:avLst/>
              <a:gdLst/>
              <a:ahLst/>
              <a:cxnLst/>
              <a:rect l="l" t="t" r="r" b="b"/>
              <a:pathLst>
                <a:path w="76" h="346" extrusionOk="0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2"/>
            <p:cNvSpPr/>
            <p:nvPr/>
          </p:nvSpPr>
          <p:spPr>
            <a:xfrm>
              <a:off x="3436938" y="1397000"/>
              <a:ext cx="47625" cy="252413"/>
            </a:xfrm>
            <a:custGeom>
              <a:avLst/>
              <a:gdLst/>
              <a:ahLst/>
              <a:cxnLst/>
              <a:rect l="l" t="t" r="r" b="b"/>
              <a:pathLst>
                <a:path w="90" h="478" extrusionOk="0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2"/>
            <p:cNvSpPr/>
            <p:nvPr/>
          </p:nvSpPr>
          <p:spPr>
            <a:xfrm>
              <a:off x="3457575" y="1241425"/>
              <a:ext cx="104775" cy="455613"/>
            </a:xfrm>
            <a:custGeom>
              <a:avLst/>
              <a:gdLst/>
              <a:ahLst/>
              <a:cxnLst/>
              <a:rect l="l" t="t" r="r" b="b"/>
              <a:pathLst>
                <a:path w="198" h="862" extrusionOk="0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3494088" y="1250950"/>
              <a:ext cx="98425" cy="452438"/>
            </a:xfrm>
            <a:custGeom>
              <a:avLst/>
              <a:gdLst/>
              <a:ahLst/>
              <a:cxnLst/>
              <a:rect l="l" t="t" r="r" b="b"/>
              <a:pathLst>
                <a:path w="185" h="854" extrusionOk="0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2"/>
            <p:cNvSpPr/>
            <p:nvPr/>
          </p:nvSpPr>
          <p:spPr>
            <a:xfrm>
              <a:off x="3532188" y="1266825"/>
              <a:ext cx="103188" cy="504825"/>
            </a:xfrm>
            <a:custGeom>
              <a:avLst/>
              <a:gdLst/>
              <a:ahLst/>
              <a:cxnLst/>
              <a:rect l="l" t="t" r="r" b="b"/>
              <a:pathLst>
                <a:path w="196" h="954" extrusionOk="0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2"/>
            <p:cNvSpPr/>
            <p:nvPr/>
          </p:nvSpPr>
          <p:spPr>
            <a:xfrm>
              <a:off x="3570288" y="1301750"/>
              <a:ext cx="96838" cy="488950"/>
            </a:xfrm>
            <a:custGeom>
              <a:avLst/>
              <a:gdLst/>
              <a:ahLst/>
              <a:cxnLst/>
              <a:rect l="l" t="t" r="r" b="b"/>
              <a:pathLst>
                <a:path w="185" h="925" extrusionOk="0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2"/>
            <p:cNvSpPr/>
            <p:nvPr/>
          </p:nvSpPr>
          <p:spPr>
            <a:xfrm>
              <a:off x="3605213" y="1336675"/>
              <a:ext cx="98425" cy="500063"/>
            </a:xfrm>
            <a:custGeom>
              <a:avLst/>
              <a:gdLst/>
              <a:ahLst/>
              <a:cxnLst/>
              <a:rect l="l" t="t" r="r" b="b"/>
              <a:pathLst>
                <a:path w="185" h="943" extrusionOk="0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2"/>
            <p:cNvSpPr/>
            <p:nvPr/>
          </p:nvSpPr>
          <p:spPr>
            <a:xfrm>
              <a:off x="3649663" y="1366838"/>
              <a:ext cx="90488" cy="492125"/>
            </a:xfrm>
            <a:custGeom>
              <a:avLst/>
              <a:gdLst/>
              <a:ahLst/>
              <a:cxnLst/>
              <a:rect l="l" t="t" r="r" b="b"/>
              <a:pathLst>
                <a:path w="171" h="929" extrusionOk="0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2"/>
            <p:cNvSpPr/>
            <p:nvPr/>
          </p:nvSpPr>
          <p:spPr>
            <a:xfrm>
              <a:off x="3692525" y="1401763"/>
              <a:ext cx="90488" cy="436563"/>
            </a:xfrm>
            <a:custGeom>
              <a:avLst/>
              <a:gdLst/>
              <a:ahLst/>
              <a:cxnLst/>
              <a:rect l="l" t="t" r="r" b="b"/>
              <a:pathLst>
                <a:path w="170" h="825" extrusionOk="0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2"/>
            <p:cNvSpPr/>
            <p:nvPr/>
          </p:nvSpPr>
          <p:spPr>
            <a:xfrm>
              <a:off x="3751263" y="1443038"/>
              <a:ext cx="66675" cy="360363"/>
            </a:xfrm>
            <a:custGeom>
              <a:avLst/>
              <a:gdLst/>
              <a:ahLst/>
              <a:cxnLst/>
              <a:rect l="l" t="t" r="r" b="b"/>
              <a:pathLst>
                <a:path w="128" h="682" extrusionOk="0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2"/>
            <p:cNvSpPr/>
            <p:nvPr/>
          </p:nvSpPr>
          <p:spPr>
            <a:xfrm>
              <a:off x="3797300" y="1477963"/>
              <a:ext cx="60325" cy="268288"/>
            </a:xfrm>
            <a:custGeom>
              <a:avLst/>
              <a:gdLst/>
              <a:ahLst/>
              <a:cxnLst/>
              <a:rect l="l" t="t" r="r" b="b"/>
              <a:pathLst>
                <a:path w="114" h="507" extrusionOk="0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2"/>
            <p:cNvSpPr/>
            <p:nvPr/>
          </p:nvSpPr>
          <p:spPr>
            <a:xfrm>
              <a:off x="3857625" y="1504950"/>
              <a:ext cx="33338" cy="190500"/>
            </a:xfrm>
            <a:custGeom>
              <a:avLst/>
              <a:gdLst/>
              <a:ahLst/>
              <a:cxnLst/>
              <a:rect l="l" t="t" r="r" b="b"/>
              <a:pathLst>
                <a:path w="62" h="360" extrusionOk="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2"/>
            <p:cNvSpPr/>
            <p:nvPr/>
          </p:nvSpPr>
          <p:spPr>
            <a:xfrm>
              <a:off x="3883025" y="1544638"/>
              <a:ext cx="22225" cy="130175"/>
            </a:xfrm>
            <a:custGeom>
              <a:avLst/>
              <a:gdLst/>
              <a:ahLst/>
              <a:cxnLst/>
              <a:rect l="l" t="t" r="r" b="b"/>
              <a:pathLst>
                <a:path w="42" h="246" extrusionOk="0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2"/>
            <p:cNvSpPr/>
            <p:nvPr/>
          </p:nvSpPr>
          <p:spPr>
            <a:xfrm>
              <a:off x="3454400" y="1239838"/>
              <a:ext cx="25400" cy="65088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2"/>
            <p:cNvSpPr/>
            <p:nvPr/>
          </p:nvSpPr>
          <p:spPr>
            <a:xfrm>
              <a:off x="3471863" y="1241425"/>
              <a:ext cx="26988" cy="77788"/>
            </a:xfrm>
            <a:custGeom>
              <a:avLst/>
              <a:gdLst/>
              <a:ahLst/>
              <a:cxnLst/>
              <a:rect l="l" t="t" r="r" b="b"/>
              <a:pathLst>
                <a:path w="52" h="146" extrusionOk="0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2"/>
            <p:cNvSpPr/>
            <p:nvPr/>
          </p:nvSpPr>
          <p:spPr>
            <a:xfrm>
              <a:off x="3497263" y="1241425"/>
              <a:ext cx="34925" cy="100013"/>
            </a:xfrm>
            <a:custGeom>
              <a:avLst/>
              <a:gdLst/>
              <a:ahLst/>
              <a:cxnLst/>
              <a:rect l="l" t="t" r="r" b="b"/>
              <a:pathLst>
                <a:path w="66" h="190" extrusionOk="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2"/>
            <p:cNvSpPr/>
            <p:nvPr/>
          </p:nvSpPr>
          <p:spPr>
            <a:xfrm>
              <a:off x="3362325" y="1298575"/>
              <a:ext cx="142875" cy="146050"/>
            </a:xfrm>
            <a:custGeom>
              <a:avLst/>
              <a:gdLst/>
              <a:ahLst/>
              <a:cxnLst/>
              <a:rect l="l" t="t" r="r" b="b"/>
              <a:pathLst>
                <a:path w="271" h="277" extrusionOk="0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2"/>
            <p:cNvSpPr/>
            <p:nvPr/>
          </p:nvSpPr>
          <p:spPr>
            <a:xfrm>
              <a:off x="3282950" y="1227138"/>
              <a:ext cx="644525" cy="642938"/>
            </a:xfrm>
            <a:custGeom>
              <a:avLst/>
              <a:gdLst/>
              <a:ahLst/>
              <a:cxnLst/>
              <a:rect l="l" t="t" r="r" b="b"/>
              <a:pathLst>
                <a:path w="1220" h="1215" extrusionOk="0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2"/>
            <p:cNvSpPr/>
            <p:nvPr/>
          </p:nvSpPr>
          <p:spPr>
            <a:xfrm>
              <a:off x="3424238" y="1154113"/>
              <a:ext cx="557213" cy="225425"/>
            </a:xfrm>
            <a:custGeom>
              <a:avLst/>
              <a:gdLst/>
              <a:ahLst/>
              <a:cxnLst/>
              <a:rect l="l" t="t" r="r" b="b"/>
              <a:pathLst>
                <a:path w="1052" h="426" extrusionOk="0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12"/>
          <p:cNvGrpSpPr/>
          <p:nvPr/>
        </p:nvGrpSpPr>
        <p:grpSpPr>
          <a:xfrm>
            <a:off x="6469182" y="4193819"/>
            <a:ext cx="737002" cy="560287"/>
            <a:chOff x="4095751" y="2149476"/>
            <a:chExt cx="854074" cy="649288"/>
          </a:xfrm>
        </p:grpSpPr>
        <p:sp>
          <p:nvSpPr>
            <p:cNvPr id="1261" name="Google Shape;1261;p12"/>
            <p:cNvSpPr/>
            <p:nvPr/>
          </p:nvSpPr>
          <p:spPr>
            <a:xfrm>
              <a:off x="4114801" y="2484438"/>
              <a:ext cx="41275" cy="42863"/>
            </a:xfrm>
            <a:custGeom>
              <a:avLst/>
              <a:gdLst/>
              <a:ahLst/>
              <a:cxnLst/>
              <a:rect l="l" t="t" r="r" b="b"/>
              <a:pathLst>
                <a:path w="79" h="83" extrusionOk="0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2"/>
            <p:cNvSpPr/>
            <p:nvPr/>
          </p:nvSpPr>
          <p:spPr>
            <a:xfrm>
              <a:off x="4122738" y="2492376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114" h="120" extrusionOk="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2"/>
            <p:cNvSpPr/>
            <p:nvPr/>
          </p:nvSpPr>
          <p:spPr>
            <a:xfrm>
              <a:off x="4133851" y="2506663"/>
              <a:ext cx="88900" cy="85725"/>
            </a:xfrm>
            <a:custGeom>
              <a:avLst/>
              <a:gdLst/>
              <a:ahLst/>
              <a:cxnLst/>
              <a:rect l="l" t="t" r="r" b="b"/>
              <a:pathLst>
                <a:path w="168" h="164" extrusionOk="0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2"/>
            <p:cNvSpPr/>
            <p:nvPr/>
          </p:nvSpPr>
          <p:spPr>
            <a:xfrm>
              <a:off x="4135438" y="2541588"/>
              <a:ext cx="88900" cy="87313"/>
            </a:xfrm>
            <a:custGeom>
              <a:avLst/>
              <a:gdLst/>
              <a:ahLst/>
              <a:cxnLst/>
              <a:rect l="l" t="t" r="r" b="b"/>
              <a:pathLst>
                <a:path w="168" h="165" extrusionOk="0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4129088" y="2597151"/>
              <a:ext cx="71438" cy="68263"/>
            </a:xfrm>
            <a:custGeom>
              <a:avLst/>
              <a:gdLst/>
              <a:ahLst/>
              <a:cxnLst/>
              <a:rect l="l" t="t" r="r" b="b"/>
              <a:pathLst>
                <a:path w="133" h="129" extrusionOk="0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2"/>
            <p:cNvSpPr/>
            <p:nvPr/>
          </p:nvSpPr>
          <p:spPr>
            <a:xfrm>
              <a:off x="4129088" y="2630488"/>
              <a:ext cx="71438" cy="66675"/>
            </a:xfrm>
            <a:custGeom>
              <a:avLst/>
              <a:gdLst/>
              <a:ahLst/>
              <a:cxnLst/>
              <a:rect l="l" t="t" r="r" b="b"/>
              <a:pathLst>
                <a:path w="133" h="125" extrusionOk="0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2"/>
            <p:cNvSpPr/>
            <p:nvPr/>
          </p:nvSpPr>
          <p:spPr>
            <a:xfrm>
              <a:off x="4127501" y="2670176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2"/>
            <p:cNvSpPr/>
            <p:nvPr/>
          </p:nvSpPr>
          <p:spPr>
            <a:xfrm>
              <a:off x="4213226" y="2727326"/>
              <a:ext cx="26988" cy="46038"/>
            </a:xfrm>
            <a:custGeom>
              <a:avLst/>
              <a:gdLst/>
              <a:ahLst/>
              <a:cxnLst/>
              <a:rect l="l" t="t" r="r" b="b"/>
              <a:pathLst>
                <a:path w="51" h="88" extrusionOk="0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2"/>
            <p:cNvSpPr/>
            <p:nvPr/>
          </p:nvSpPr>
          <p:spPr>
            <a:xfrm>
              <a:off x="4268788" y="2722563"/>
              <a:ext cx="44450" cy="61913"/>
            </a:xfrm>
            <a:custGeom>
              <a:avLst/>
              <a:gdLst/>
              <a:ahLst/>
              <a:cxnLst/>
              <a:rect l="l" t="t" r="r" b="b"/>
              <a:pathLst>
                <a:path w="83" h="117" extrusionOk="0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2"/>
            <p:cNvSpPr/>
            <p:nvPr/>
          </p:nvSpPr>
          <p:spPr>
            <a:xfrm>
              <a:off x="4346576" y="2727326"/>
              <a:ext cx="36513" cy="47625"/>
            </a:xfrm>
            <a:custGeom>
              <a:avLst/>
              <a:gdLst/>
              <a:ahLst/>
              <a:cxnLst/>
              <a:rect l="l" t="t" r="r" b="b"/>
              <a:pathLst>
                <a:path w="69" h="89" extrusionOk="0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2"/>
            <p:cNvSpPr/>
            <p:nvPr/>
          </p:nvSpPr>
          <p:spPr>
            <a:xfrm>
              <a:off x="4402138" y="2727326"/>
              <a:ext cx="28575" cy="49213"/>
            </a:xfrm>
            <a:custGeom>
              <a:avLst/>
              <a:gdLst/>
              <a:ahLst/>
              <a:cxnLst/>
              <a:rect l="l" t="t" r="r" b="b"/>
              <a:pathLst>
                <a:path w="54" h="92" extrusionOk="0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2"/>
            <p:cNvSpPr/>
            <p:nvPr/>
          </p:nvSpPr>
          <p:spPr>
            <a:xfrm>
              <a:off x="4464051" y="2733676"/>
              <a:ext cx="26988" cy="36513"/>
            </a:xfrm>
            <a:custGeom>
              <a:avLst/>
              <a:gdLst/>
              <a:ahLst/>
              <a:cxnLst/>
              <a:rect l="l" t="t" r="r" b="b"/>
              <a:pathLst>
                <a:path w="51" h="71" extrusionOk="0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2"/>
            <p:cNvSpPr/>
            <p:nvPr/>
          </p:nvSpPr>
          <p:spPr>
            <a:xfrm>
              <a:off x="4532313" y="2736851"/>
              <a:ext cx="30163" cy="42863"/>
            </a:xfrm>
            <a:custGeom>
              <a:avLst/>
              <a:gdLst/>
              <a:ahLst/>
              <a:cxnLst/>
              <a:rect l="l" t="t" r="r" b="b"/>
              <a:pathLst>
                <a:path w="57" h="80" extrusionOk="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2"/>
            <p:cNvSpPr/>
            <p:nvPr/>
          </p:nvSpPr>
          <p:spPr>
            <a:xfrm>
              <a:off x="4589463" y="2735263"/>
              <a:ext cx="22225" cy="34925"/>
            </a:xfrm>
            <a:custGeom>
              <a:avLst/>
              <a:gdLst/>
              <a:ahLst/>
              <a:cxnLst/>
              <a:rect l="l" t="t" r="r" b="b"/>
              <a:pathLst>
                <a:path w="42" h="66" extrusionOk="0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2"/>
            <p:cNvSpPr/>
            <p:nvPr/>
          </p:nvSpPr>
          <p:spPr>
            <a:xfrm>
              <a:off x="4651376" y="2736851"/>
              <a:ext cx="25400" cy="42863"/>
            </a:xfrm>
            <a:custGeom>
              <a:avLst/>
              <a:gdLst/>
              <a:ahLst/>
              <a:cxnLst/>
              <a:rect l="l" t="t" r="r" b="b"/>
              <a:pathLst>
                <a:path w="48" h="80" extrusionOk="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2"/>
            <p:cNvSpPr/>
            <p:nvPr/>
          </p:nvSpPr>
          <p:spPr>
            <a:xfrm>
              <a:off x="4702176" y="2738438"/>
              <a:ext cx="22225" cy="38100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2"/>
            <p:cNvSpPr/>
            <p:nvPr/>
          </p:nvSpPr>
          <p:spPr>
            <a:xfrm>
              <a:off x="4735513" y="2746376"/>
              <a:ext cx="25400" cy="30163"/>
            </a:xfrm>
            <a:custGeom>
              <a:avLst/>
              <a:gdLst/>
              <a:ahLst/>
              <a:cxnLst/>
              <a:rect l="l" t="t" r="r" b="b"/>
              <a:pathLst>
                <a:path w="48" h="57" extrusionOk="0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2"/>
            <p:cNvSpPr/>
            <p:nvPr/>
          </p:nvSpPr>
          <p:spPr>
            <a:xfrm>
              <a:off x="4479926" y="2536826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60" h="66" extrusionOk="0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2"/>
            <p:cNvSpPr/>
            <p:nvPr/>
          </p:nvSpPr>
          <p:spPr>
            <a:xfrm>
              <a:off x="4513263" y="2566988"/>
              <a:ext cx="34925" cy="49213"/>
            </a:xfrm>
            <a:custGeom>
              <a:avLst/>
              <a:gdLst/>
              <a:ahLst/>
              <a:cxnLst/>
              <a:rect l="l" t="t" r="r" b="b"/>
              <a:pathLst>
                <a:path w="66" h="91" extrusionOk="0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2"/>
            <p:cNvSpPr/>
            <p:nvPr/>
          </p:nvSpPr>
          <p:spPr>
            <a:xfrm>
              <a:off x="4645026" y="2497138"/>
              <a:ext cx="34925" cy="55563"/>
            </a:xfrm>
            <a:custGeom>
              <a:avLst/>
              <a:gdLst/>
              <a:ahLst/>
              <a:cxnLst/>
              <a:rect l="l" t="t" r="r" b="b"/>
              <a:pathLst>
                <a:path w="67" h="105" extrusionOk="0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>
              <a:off x="4681538" y="2509838"/>
              <a:ext cx="28575" cy="3175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2"/>
            <p:cNvSpPr/>
            <p:nvPr/>
          </p:nvSpPr>
          <p:spPr>
            <a:xfrm>
              <a:off x="4714876" y="2520951"/>
              <a:ext cx="61913" cy="74613"/>
            </a:xfrm>
            <a:custGeom>
              <a:avLst/>
              <a:gdLst/>
              <a:ahLst/>
              <a:cxnLst/>
              <a:rect l="l" t="t" r="r" b="b"/>
              <a:pathLst>
                <a:path w="117" h="143" extrusionOk="0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2"/>
            <p:cNvSpPr/>
            <p:nvPr/>
          </p:nvSpPr>
          <p:spPr>
            <a:xfrm>
              <a:off x="4278313" y="2235201"/>
              <a:ext cx="103188" cy="136525"/>
            </a:xfrm>
            <a:custGeom>
              <a:avLst/>
              <a:gdLst/>
              <a:ahLst/>
              <a:cxnLst/>
              <a:rect l="l" t="t" r="r" b="b"/>
              <a:pathLst>
                <a:path w="193" h="257" extrusionOk="0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2"/>
            <p:cNvSpPr/>
            <p:nvPr/>
          </p:nvSpPr>
          <p:spPr>
            <a:xfrm>
              <a:off x="4352926" y="2282826"/>
              <a:ext cx="65088" cy="74613"/>
            </a:xfrm>
            <a:custGeom>
              <a:avLst/>
              <a:gdLst/>
              <a:ahLst/>
              <a:cxnLst/>
              <a:rect l="l" t="t" r="r" b="b"/>
              <a:pathLst>
                <a:path w="125" h="142" extrusionOk="0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2"/>
            <p:cNvSpPr/>
            <p:nvPr/>
          </p:nvSpPr>
          <p:spPr>
            <a:xfrm>
              <a:off x="4564063" y="2312988"/>
              <a:ext cx="49213" cy="65088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2"/>
            <p:cNvSpPr/>
            <p:nvPr/>
          </p:nvSpPr>
          <p:spPr>
            <a:xfrm>
              <a:off x="4624388" y="231616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73" h="91" extrusionOk="0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2"/>
            <p:cNvSpPr/>
            <p:nvPr/>
          </p:nvSpPr>
          <p:spPr>
            <a:xfrm>
              <a:off x="4687888" y="2322513"/>
              <a:ext cx="25400" cy="34925"/>
            </a:xfrm>
            <a:custGeom>
              <a:avLst/>
              <a:gdLst/>
              <a:ahLst/>
              <a:cxnLst/>
              <a:rect l="l" t="t" r="r" b="b"/>
              <a:pathLst>
                <a:path w="47" h="67" extrusionOk="0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2"/>
            <p:cNvSpPr/>
            <p:nvPr/>
          </p:nvSpPr>
          <p:spPr>
            <a:xfrm>
              <a:off x="4095751" y="2149476"/>
              <a:ext cx="746125" cy="649288"/>
            </a:xfrm>
            <a:custGeom>
              <a:avLst/>
              <a:gdLst/>
              <a:ahLst/>
              <a:cxnLst/>
              <a:rect l="l" t="t" r="r" b="b"/>
              <a:pathLst>
                <a:path w="1409" h="1227" extrusionOk="0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2"/>
            <p:cNvSpPr/>
            <p:nvPr/>
          </p:nvSpPr>
          <p:spPr>
            <a:xfrm>
              <a:off x="4127500" y="2363788"/>
              <a:ext cx="822325" cy="422275"/>
            </a:xfrm>
            <a:custGeom>
              <a:avLst/>
              <a:gdLst/>
              <a:ahLst/>
              <a:cxnLst/>
              <a:rect l="l" t="t" r="r" b="b"/>
              <a:pathLst>
                <a:path w="1553" h="798" extrusionOk="0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Right Arrow 169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171" name="Left Arrow 170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172" name="Rounded Rectangle 171">
            <a:hlinkClick r:id="rId4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14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527249" y="192286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14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9" name="Google Shape;1359;p14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1360" name="Google Shape;1360;p14"/>
            <p:cNvGrpSpPr/>
            <p:nvPr/>
          </p:nvGrpSpPr>
          <p:grpSpPr>
            <a:xfrm>
              <a:off x="4293078" y="1244601"/>
              <a:ext cx="3605844" cy="924750"/>
              <a:chOff x="2364" y="234"/>
              <a:chExt cx="2556" cy="926"/>
            </a:xfrm>
          </p:grpSpPr>
          <p:sp>
            <p:nvSpPr>
              <p:cNvPr id="1361" name="Google Shape;1361;p14"/>
              <p:cNvSpPr/>
              <p:nvPr/>
            </p:nvSpPr>
            <p:spPr>
              <a:xfrm>
                <a:off x="2364" y="234"/>
                <a:ext cx="2556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389" extrusionOk="0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>
                <a:off x="2433" y="1012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4"/>
              <p:cNvSpPr/>
              <p:nvPr/>
            </p:nvSpPr>
            <p:spPr>
              <a:xfrm>
                <a:off x="2478" y="908"/>
                <a:ext cx="5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 extrusionOk="0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4"/>
              <p:cNvSpPr/>
              <p:nvPr/>
            </p:nvSpPr>
            <p:spPr>
              <a:xfrm>
                <a:off x="2532" y="786"/>
                <a:ext cx="5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" extrusionOk="0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>
                <a:off x="2580" y="639"/>
                <a:ext cx="5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5" extrusionOk="0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>
                <a:off x="2530" y="501"/>
                <a:ext cx="4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>
                <a:off x="2490" y="377"/>
                <a:ext cx="42" cy="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3" extrusionOk="0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>
                <a:off x="2466" y="310"/>
                <a:ext cx="9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>
                <a:off x="2615" y="313"/>
                <a:ext cx="88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>
                <a:off x="2760" y="310"/>
                <a:ext cx="78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>
                <a:off x="2925" y="305"/>
                <a:ext cx="7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>
                <a:off x="3086" y="310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3233" y="305"/>
                <a:ext cx="9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9" h="9" extrusionOk="0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3383" y="301"/>
                <a:ext cx="10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" extrusionOk="0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2561" y="1069"/>
                <a:ext cx="8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5" h="9" extrusionOk="0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2717" y="1065"/>
                <a:ext cx="7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6" extrusionOk="0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2857" y="1055"/>
                <a:ext cx="8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4" h="8" extrusionOk="0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2989" y="1043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4"/>
              <p:cNvSpPr/>
              <p:nvPr/>
            </p:nvSpPr>
            <p:spPr>
              <a:xfrm>
                <a:off x="3124" y="1041"/>
                <a:ext cx="8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4"/>
              <p:cNvSpPr/>
              <p:nvPr/>
            </p:nvSpPr>
            <p:spPr>
              <a:xfrm>
                <a:off x="3259" y="1029"/>
                <a:ext cx="88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" extrusionOk="0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4"/>
              <p:cNvSpPr/>
              <p:nvPr/>
            </p:nvSpPr>
            <p:spPr>
              <a:xfrm>
                <a:off x="3418" y="1046"/>
                <a:ext cx="71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3574" y="1034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3738" y="1031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4"/>
              <p:cNvSpPr/>
              <p:nvPr/>
            </p:nvSpPr>
            <p:spPr>
              <a:xfrm>
                <a:off x="3904" y="1039"/>
                <a:ext cx="8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8" extrusionOk="0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>
                <a:off x="4074" y="1031"/>
                <a:ext cx="8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4"/>
              <p:cNvSpPr/>
              <p:nvPr/>
            </p:nvSpPr>
            <p:spPr>
              <a:xfrm>
                <a:off x="4209" y="1039"/>
                <a:ext cx="90" cy="2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>
                <a:off x="4373" y="1034"/>
                <a:ext cx="7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4512" y="1029"/>
                <a:ext cx="9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4652" y="1029"/>
                <a:ext cx="10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" extrusionOk="0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4789" y="984"/>
                <a:ext cx="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3" h="31" extrusionOk="0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4733" y="867"/>
                <a:ext cx="5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4676" y="753"/>
                <a:ext cx="49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4650" y="603"/>
                <a:ext cx="6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29" h="43" extrusionOk="0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4718" y="484"/>
                <a:ext cx="5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4778" y="379"/>
                <a:ext cx="5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3572" y="303"/>
                <a:ext cx="8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3714" y="303"/>
                <a:ext cx="8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6" h="7" extrusionOk="0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3847" y="315"/>
                <a:ext cx="8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" extrusionOk="0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3986" y="327"/>
                <a:ext cx="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4124" y="327"/>
                <a:ext cx="7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4"/>
              <p:cNvSpPr/>
              <p:nvPr/>
            </p:nvSpPr>
            <p:spPr>
              <a:xfrm>
                <a:off x="4273" y="320"/>
                <a:ext cx="6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4"/>
              <p:cNvSpPr/>
              <p:nvPr/>
            </p:nvSpPr>
            <p:spPr>
              <a:xfrm>
                <a:off x="4408" y="327"/>
                <a:ext cx="7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4"/>
              <p:cNvSpPr/>
              <p:nvPr/>
            </p:nvSpPr>
            <p:spPr>
              <a:xfrm>
                <a:off x="4548" y="339"/>
                <a:ext cx="8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4"/>
              <p:cNvSpPr/>
              <p:nvPr/>
            </p:nvSpPr>
            <p:spPr>
              <a:xfrm>
                <a:off x="4702" y="332"/>
                <a:ext cx="7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4"/>
              <p:cNvSpPr/>
              <p:nvPr/>
            </p:nvSpPr>
            <p:spPr>
              <a:xfrm>
                <a:off x="4808" y="329"/>
                <a:ext cx="3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6" name="Google Shape;1406;p14"/>
            <p:cNvSpPr txBox="1"/>
            <p:nvPr/>
          </p:nvSpPr>
          <p:spPr>
            <a:xfrm>
              <a:off x="4629538" y="1445366"/>
              <a:ext cx="286304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 smtClean="0">
                  <a:solidFill>
                    <a:schemeClr val="lt1"/>
                  </a:solidFill>
                </a:rPr>
                <a:t>Beberapa Problem dalam Bangsa Indonesia</a:t>
              </a:r>
              <a:endParaRPr dirty="0"/>
            </a:p>
          </p:txBody>
        </p:sp>
      </p:grpSp>
      <p:sp>
        <p:nvSpPr>
          <p:cNvPr id="1407" name="Google Shape;1407;p14"/>
          <p:cNvSpPr/>
          <p:nvPr/>
        </p:nvSpPr>
        <p:spPr>
          <a:xfrm>
            <a:off x="1270884" y="2481943"/>
            <a:ext cx="3109268" cy="3108026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14"/>
          <p:cNvSpPr/>
          <p:nvPr/>
        </p:nvSpPr>
        <p:spPr>
          <a:xfrm>
            <a:off x="4549755" y="2481943"/>
            <a:ext cx="3109268" cy="3108026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4"/>
          <p:cNvSpPr/>
          <p:nvPr/>
        </p:nvSpPr>
        <p:spPr>
          <a:xfrm>
            <a:off x="7790962" y="2481943"/>
            <a:ext cx="3109268" cy="3108026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14"/>
          <p:cNvSpPr/>
          <p:nvPr/>
        </p:nvSpPr>
        <p:spPr>
          <a:xfrm rot="-990329">
            <a:off x="2124594" y="4135121"/>
            <a:ext cx="15870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 smtClean="0">
                <a:solidFill>
                  <a:schemeClr val="lt1"/>
                </a:solidFill>
              </a:rPr>
              <a:t>Korupsi</a:t>
            </a:r>
            <a:endParaRPr dirty="0"/>
          </a:p>
        </p:txBody>
      </p:sp>
      <p:sp>
        <p:nvSpPr>
          <p:cNvPr id="1413" name="Google Shape;1413;p14"/>
          <p:cNvSpPr/>
          <p:nvPr/>
        </p:nvSpPr>
        <p:spPr>
          <a:xfrm rot="-990329">
            <a:off x="5385456" y="4030162"/>
            <a:ext cx="15870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 dirty="0" smtClean="0">
                <a:solidFill>
                  <a:schemeClr val="lt1"/>
                </a:solidFill>
              </a:rPr>
              <a:t>Kesenjangan Sosial</a:t>
            </a:r>
            <a:endParaRPr sz="1600" dirty="0"/>
          </a:p>
        </p:txBody>
      </p:sp>
      <p:sp>
        <p:nvSpPr>
          <p:cNvPr id="1415" name="Google Shape;1415;p14"/>
          <p:cNvSpPr/>
          <p:nvPr/>
        </p:nvSpPr>
        <p:spPr>
          <a:xfrm rot="-990329">
            <a:off x="8564043" y="3782349"/>
            <a:ext cx="158703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lt1"/>
                </a:solidFill>
              </a:rPr>
              <a:t>Pemerintah yang tidak becus</a:t>
            </a:r>
            <a:endParaRPr sz="1800" dirty="0"/>
          </a:p>
        </p:txBody>
      </p:sp>
      <p:sp>
        <p:nvSpPr>
          <p:cNvPr id="1416" name="Google Shape;1416;p14"/>
          <p:cNvSpPr/>
          <p:nvPr/>
        </p:nvSpPr>
        <p:spPr>
          <a:xfrm>
            <a:off x="1923971" y="4421265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14"/>
          <p:cNvSpPr/>
          <p:nvPr/>
        </p:nvSpPr>
        <p:spPr>
          <a:xfrm>
            <a:off x="5254627" y="4392892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14"/>
          <p:cNvSpPr/>
          <p:nvPr/>
        </p:nvSpPr>
        <p:spPr>
          <a:xfrm>
            <a:off x="8297840" y="4365933"/>
            <a:ext cx="335491" cy="402009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Right Arrow 68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70" name="Left Arrow 69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71" name="Rounded Rectangle 70">
            <a:hlinkClick r:id="rId4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27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8" name="Google Shape;2828;p27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p27"/>
          <p:cNvSpPr/>
          <p:nvPr/>
        </p:nvSpPr>
        <p:spPr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27"/>
          <p:cNvSpPr/>
          <p:nvPr/>
        </p:nvSpPr>
        <p:spPr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1" name="Google Shape;2831;p27"/>
          <p:cNvSpPr/>
          <p:nvPr/>
        </p:nvSpPr>
        <p:spPr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27"/>
          <p:cNvSpPr/>
          <p:nvPr/>
        </p:nvSpPr>
        <p:spPr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27"/>
          <p:cNvSpPr/>
          <p:nvPr/>
        </p:nvSpPr>
        <p:spPr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27"/>
          <p:cNvSpPr/>
          <p:nvPr/>
        </p:nvSpPr>
        <p:spPr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27"/>
          <p:cNvSpPr/>
          <p:nvPr/>
        </p:nvSpPr>
        <p:spPr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27"/>
          <p:cNvSpPr/>
          <p:nvPr/>
        </p:nvSpPr>
        <p:spPr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27"/>
          <p:cNvSpPr/>
          <p:nvPr/>
        </p:nvSpPr>
        <p:spPr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27"/>
          <p:cNvSpPr/>
          <p:nvPr/>
        </p:nvSpPr>
        <p:spPr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27"/>
          <p:cNvSpPr/>
          <p:nvPr/>
        </p:nvSpPr>
        <p:spPr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27"/>
          <p:cNvSpPr/>
          <p:nvPr/>
        </p:nvSpPr>
        <p:spPr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27"/>
          <p:cNvSpPr/>
          <p:nvPr/>
        </p:nvSpPr>
        <p:spPr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2" name="Google Shape;2842;p27"/>
          <p:cNvSpPr/>
          <p:nvPr/>
        </p:nvSpPr>
        <p:spPr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27"/>
          <p:cNvSpPr/>
          <p:nvPr/>
        </p:nvSpPr>
        <p:spPr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27"/>
          <p:cNvSpPr/>
          <p:nvPr/>
        </p:nvSpPr>
        <p:spPr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27"/>
          <p:cNvSpPr/>
          <p:nvPr/>
        </p:nvSpPr>
        <p:spPr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6" name="Google Shape;2846;p27"/>
          <p:cNvSpPr/>
          <p:nvPr/>
        </p:nvSpPr>
        <p:spPr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p27"/>
          <p:cNvSpPr/>
          <p:nvPr/>
        </p:nvSpPr>
        <p:spPr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Google Shape;2848;p27"/>
          <p:cNvSpPr/>
          <p:nvPr/>
        </p:nvSpPr>
        <p:spPr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27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0" name="Google Shape;2850;p27"/>
          <p:cNvSpPr/>
          <p:nvPr/>
        </p:nvSpPr>
        <p:spPr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27"/>
          <p:cNvSpPr/>
          <p:nvPr/>
        </p:nvSpPr>
        <p:spPr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27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27"/>
          <p:cNvSpPr/>
          <p:nvPr/>
        </p:nvSpPr>
        <p:spPr>
          <a:xfrm>
            <a:off x="5140325" y="4148138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4" name="Google Shape;2854;p27"/>
          <p:cNvSpPr/>
          <p:nvPr/>
        </p:nvSpPr>
        <p:spPr>
          <a:xfrm>
            <a:off x="4111625" y="4433888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27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6" name="Google Shape;2856;p27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27"/>
          <p:cNvSpPr/>
          <p:nvPr/>
        </p:nvSpPr>
        <p:spPr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8" name="Google Shape;2858;p27"/>
          <p:cNvSpPr/>
          <p:nvPr/>
        </p:nvSpPr>
        <p:spPr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9" name="Google Shape;2859;p27"/>
          <p:cNvSpPr/>
          <p:nvPr/>
        </p:nvSpPr>
        <p:spPr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0" name="Google Shape;2860;p27"/>
          <p:cNvSpPr/>
          <p:nvPr/>
        </p:nvSpPr>
        <p:spPr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1" name="Google Shape;2861;p27"/>
          <p:cNvSpPr/>
          <p:nvPr/>
        </p:nvSpPr>
        <p:spPr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2" name="Google Shape;2862;p27"/>
          <p:cNvSpPr/>
          <p:nvPr/>
        </p:nvSpPr>
        <p:spPr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27"/>
          <p:cNvSpPr/>
          <p:nvPr/>
        </p:nvSpPr>
        <p:spPr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4" name="Google Shape;2864;p27"/>
          <p:cNvSpPr/>
          <p:nvPr/>
        </p:nvSpPr>
        <p:spPr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5" name="Google Shape;2865;p27"/>
          <p:cNvSpPr/>
          <p:nvPr/>
        </p:nvSpPr>
        <p:spPr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6" name="Google Shape;2866;p27"/>
          <p:cNvSpPr/>
          <p:nvPr/>
        </p:nvSpPr>
        <p:spPr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7" name="Google Shape;2867;p27"/>
          <p:cNvSpPr/>
          <p:nvPr/>
        </p:nvSpPr>
        <p:spPr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8" name="Google Shape;2868;p27"/>
          <p:cNvSpPr/>
          <p:nvPr/>
        </p:nvSpPr>
        <p:spPr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9" name="Google Shape;2869;p27"/>
          <p:cNvSpPr/>
          <p:nvPr/>
        </p:nvSpPr>
        <p:spPr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0" name="Google Shape;2870;p27"/>
          <p:cNvSpPr/>
          <p:nvPr/>
        </p:nvSpPr>
        <p:spPr>
          <a:xfrm>
            <a:off x="8334375" y="1295400"/>
            <a:ext cx="177800" cy="176213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27"/>
          <p:cNvSpPr/>
          <p:nvPr/>
        </p:nvSpPr>
        <p:spPr>
          <a:xfrm>
            <a:off x="9645650" y="927100"/>
            <a:ext cx="77788" cy="82550"/>
          </a:xfrm>
          <a:custGeom>
            <a:avLst/>
            <a:gdLst/>
            <a:ahLst/>
            <a:cxnLst/>
            <a:rect l="l" t="t" r="r" b="b"/>
            <a:pathLst>
              <a:path w="21" h="22" extrusionOk="0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2" name="Google Shape;2872;p27"/>
          <p:cNvSpPr/>
          <p:nvPr/>
        </p:nvSpPr>
        <p:spPr>
          <a:xfrm>
            <a:off x="8890000" y="-41275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3" name="Google Shape;287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376" y="1446539"/>
            <a:ext cx="1108805" cy="114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4" name="Google Shape;287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5476" y="3039269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5" name="Google Shape;2875;p27"/>
          <p:cNvPicPr preferRelativeResize="0"/>
          <p:nvPr/>
        </p:nvPicPr>
        <p:blipFill rotWithShape="1">
          <a:blip r:embed="rId5">
            <a:alphaModFix/>
          </a:blip>
          <a:srcRect b="-2470"/>
          <a:stretch/>
        </p:blipFill>
        <p:spPr>
          <a:xfrm>
            <a:off x="8432864" y="5273319"/>
            <a:ext cx="1171096" cy="120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6" name="Google Shape;287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8628" y="1023937"/>
            <a:ext cx="1995332" cy="67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7" name="Google Shape;287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3311" y="4700331"/>
            <a:ext cx="2985565" cy="294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8" name="Google Shape;287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8023" y="3915310"/>
            <a:ext cx="585488" cy="62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9" name="Google Shape;2879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98499" y="1430314"/>
            <a:ext cx="505414" cy="50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880" name="Google Shape;2880;p27"/>
          <p:cNvSpPr txBox="1"/>
          <p:nvPr/>
        </p:nvSpPr>
        <p:spPr>
          <a:xfrm>
            <a:off x="1728975" y="2260938"/>
            <a:ext cx="88475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  you</a:t>
            </a:r>
            <a:endParaRPr/>
          </a:p>
        </p:txBody>
      </p:sp>
      <p:sp>
        <p:nvSpPr>
          <p:cNvPr id="2881" name="Google Shape;2881;p27"/>
          <p:cNvSpPr/>
          <p:nvPr/>
        </p:nvSpPr>
        <p:spPr>
          <a:xfrm>
            <a:off x="2886673" y="3351672"/>
            <a:ext cx="6413447" cy="137302"/>
          </a:xfrm>
          <a:custGeom>
            <a:avLst/>
            <a:gdLst/>
            <a:ahLst/>
            <a:cxnLst/>
            <a:rect l="l" t="t" r="r" b="b"/>
            <a:pathLst>
              <a:path w="764" h="70" extrusionOk="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Right Arrow 64">
            <a:hlinkClick r:id="" action="ppaction://hlinkshowjump?jump=endshow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End</a:t>
            </a:r>
            <a:endParaRPr lang="id-ID" dirty="0"/>
          </a:p>
        </p:txBody>
      </p:sp>
      <p:sp>
        <p:nvSpPr>
          <p:cNvPr id="66" name="Left Arrow 65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67" name="Rounded Rectangle 66">
            <a:hlinkClick r:id="rId10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lowchart: Punched Tape 3">
            <a:hlinkClick r:id="rId2" action="ppaction://hlinksldjump"/>
          </p:cNvPr>
          <p:cNvSpPr/>
          <p:nvPr/>
        </p:nvSpPr>
        <p:spPr>
          <a:xfrm>
            <a:off x="576943" y="1045029"/>
            <a:ext cx="2373086" cy="8164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Pengertian Etika</a:t>
            </a:r>
            <a:endParaRPr lang="id-ID" dirty="0"/>
          </a:p>
        </p:txBody>
      </p:sp>
      <p:sp>
        <p:nvSpPr>
          <p:cNvPr id="5" name="Flowchart: Punched Tape 4">
            <a:hlinkClick r:id="rId3" action="ppaction://hlinksldjump"/>
          </p:cNvPr>
          <p:cNvSpPr/>
          <p:nvPr/>
        </p:nvSpPr>
        <p:spPr>
          <a:xfrm>
            <a:off x="2950030" y="2002971"/>
            <a:ext cx="1992084" cy="72934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Fungsi Etika</a:t>
            </a:r>
            <a:endParaRPr lang="id-ID" dirty="0"/>
          </a:p>
        </p:txBody>
      </p:sp>
      <p:sp>
        <p:nvSpPr>
          <p:cNvPr id="6" name="Flowchart: Punched Tape 5">
            <a:hlinkClick r:id="rId4" action="ppaction://hlinksldjump"/>
          </p:cNvPr>
          <p:cNvSpPr/>
          <p:nvPr/>
        </p:nvSpPr>
        <p:spPr>
          <a:xfrm>
            <a:off x="4942114" y="2852057"/>
            <a:ext cx="2536372" cy="7511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hlinkClick r:id="rId4" action="ppaction://hlinksldjump"/>
              </a:rPr>
              <a:t>Faktor</a:t>
            </a:r>
            <a:r>
              <a:rPr lang="id-ID" dirty="0" smtClean="0"/>
              <a:t> Pelanggaran Etika</a:t>
            </a:r>
            <a:endParaRPr lang="id-ID" dirty="0"/>
          </a:p>
        </p:txBody>
      </p:sp>
      <p:sp>
        <p:nvSpPr>
          <p:cNvPr id="7" name="Flowchart: Punched Tape 6">
            <a:hlinkClick r:id="rId5" action="ppaction://hlinksldjump"/>
          </p:cNvPr>
          <p:cNvSpPr/>
          <p:nvPr/>
        </p:nvSpPr>
        <p:spPr>
          <a:xfrm>
            <a:off x="6727371" y="1453243"/>
            <a:ext cx="2460172" cy="66947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Etika Profesi</a:t>
            </a:r>
            <a:endParaRPr lang="id-ID" dirty="0"/>
          </a:p>
        </p:txBody>
      </p:sp>
      <p:sp>
        <p:nvSpPr>
          <p:cNvPr id="8" name="Flowchart: Punched Tape 7">
            <a:hlinkClick r:id="rId6" action="ppaction://hlinksldjump"/>
          </p:cNvPr>
          <p:cNvSpPr/>
          <p:nvPr/>
        </p:nvSpPr>
        <p:spPr>
          <a:xfrm>
            <a:off x="8643257" y="2732314"/>
            <a:ext cx="2503714" cy="685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Tujuan Kode Etik Profesi</a:t>
            </a:r>
            <a:endParaRPr lang="id-ID" dirty="0"/>
          </a:p>
        </p:txBody>
      </p:sp>
      <p:sp>
        <p:nvSpPr>
          <p:cNvPr id="9" name="Flowchart: Punched Tape 8">
            <a:hlinkClick r:id="rId7" action="ppaction://hlinksldjump"/>
          </p:cNvPr>
          <p:cNvSpPr/>
          <p:nvPr/>
        </p:nvSpPr>
        <p:spPr>
          <a:xfrm>
            <a:off x="1763486" y="3603171"/>
            <a:ext cx="2547257" cy="65314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Etika Pancasila</a:t>
            </a:r>
            <a:endParaRPr lang="id-ID" dirty="0"/>
          </a:p>
        </p:txBody>
      </p:sp>
      <p:sp>
        <p:nvSpPr>
          <p:cNvPr id="10" name="Flowchart: Punched Tape 9">
            <a:hlinkClick r:id="rId8" action="ppaction://hlinksldjump"/>
          </p:cNvPr>
          <p:cNvSpPr/>
          <p:nvPr/>
        </p:nvSpPr>
        <p:spPr>
          <a:xfrm>
            <a:off x="7478486" y="4005943"/>
            <a:ext cx="2775857" cy="85997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Arti Formal Moral Pancasila</a:t>
            </a:r>
            <a:endParaRPr lang="id-ID" dirty="0"/>
          </a:p>
        </p:txBody>
      </p:sp>
      <p:sp>
        <p:nvSpPr>
          <p:cNvPr id="11" name="Flowchart: Punched Tape 10">
            <a:hlinkClick r:id="rId9" action="ppaction://hlinksldjump"/>
          </p:cNvPr>
          <p:cNvSpPr/>
          <p:nvPr/>
        </p:nvSpPr>
        <p:spPr>
          <a:xfrm>
            <a:off x="3712029" y="4343400"/>
            <a:ext cx="2852057" cy="7511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Moral Politik Pancasila</a:t>
            </a:r>
            <a:endParaRPr lang="id-ID" dirty="0"/>
          </a:p>
        </p:txBody>
      </p:sp>
      <p:sp>
        <p:nvSpPr>
          <p:cNvPr id="12" name="Flowchart: Punched Tape 11">
            <a:hlinkClick r:id="rId10" action="ppaction://hlinksldjump"/>
          </p:cNvPr>
          <p:cNvSpPr/>
          <p:nvPr/>
        </p:nvSpPr>
        <p:spPr>
          <a:xfrm>
            <a:off x="6923314" y="5094514"/>
            <a:ext cx="3048000" cy="81642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Hakikat Etika Pancasila</a:t>
            </a:r>
            <a:endParaRPr lang="id-ID" dirty="0"/>
          </a:p>
        </p:txBody>
      </p:sp>
      <p:sp>
        <p:nvSpPr>
          <p:cNvPr id="13" name="Flowchart: Punched Tape 12">
            <a:hlinkClick r:id="rId11" action="ppaction://hlinksldjump"/>
          </p:cNvPr>
          <p:cNvSpPr/>
          <p:nvPr/>
        </p:nvSpPr>
        <p:spPr>
          <a:xfrm>
            <a:off x="1219200" y="4865914"/>
            <a:ext cx="1643743" cy="6368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Nilai</a:t>
            </a:r>
            <a:endParaRPr lang="id-ID" dirty="0"/>
          </a:p>
        </p:txBody>
      </p:sp>
      <p:sp>
        <p:nvSpPr>
          <p:cNvPr id="14" name="Flowchart: Punched Tape 13">
            <a:hlinkClick r:id="rId12" action="ppaction://hlinksldjump"/>
          </p:cNvPr>
          <p:cNvSpPr/>
          <p:nvPr/>
        </p:nvSpPr>
        <p:spPr>
          <a:xfrm>
            <a:off x="326571" y="2732314"/>
            <a:ext cx="2296886" cy="685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Nilai menurut Notonagoro</a:t>
            </a:r>
            <a:endParaRPr lang="id-ID" dirty="0"/>
          </a:p>
        </p:txBody>
      </p:sp>
      <p:sp>
        <p:nvSpPr>
          <p:cNvPr id="15" name="Flowchart: Punched Tape 14">
            <a:hlinkClick r:id="rId13" action="ppaction://hlinksldjump"/>
          </p:cNvPr>
          <p:cNvSpPr/>
          <p:nvPr/>
        </p:nvSpPr>
        <p:spPr>
          <a:xfrm>
            <a:off x="3374571" y="5271404"/>
            <a:ext cx="2242458" cy="63953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Problem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35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"/>
          <p:cNvSpPr/>
          <p:nvPr/>
        </p:nvSpPr>
        <p:spPr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"/>
          <p:cNvSpPr/>
          <p:nvPr/>
        </p:nvSpPr>
        <p:spPr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"/>
          <p:cNvSpPr/>
          <p:nvPr/>
        </p:nvSpPr>
        <p:spPr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"/>
          <p:cNvSpPr/>
          <p:nvPr/>
        </p:nvSpPr>
        <p:spPr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"/>
          <p:cNvSpPr/>
          <p:nvPr/>
        </p:nvSpPr>
        <p:spPr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"/>
          <p:cNvSpPr/>
          <p:nvPr/>
        </p:nvSpPr>
        <p:spPr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"/>
          <p:cNvSpPr/>
          <p:nvPr/>
        </p:nvSpPr>
        <p:spPr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"/>
          <p:cNvSpPr/>
          <p:nvPr/>
        </p:nvSpPr>
        <p:spPr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"/>
          <p:cNvSpPr/>
          <p:nvPr/>
        </p:nvSpPr>
        <p:spPr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"/>
          <p:cNvSpPr/>
          <p:nvPr/>
        </p:nvSpPr>
        <p:spPr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"/>
          <p:cNvSpPr/>
          <p:nvPr/>
        </p:nvSpPr>
        <p:spPr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"/>
          <p:cNvSpPr/>
          <p:nvPr/>
        </p:nvSpPr>
        <p:spPr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"/>
          <p:cNvSpPr/>
          <p:nvPr/>
        </p:nvSpPr>
        <p:spPr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"/>
          <p:cNvSpPr/>
          <p:nvPr/>
        </p:nvSpPr>
        <p:spPr>
          <a:xfrm>
            <a:off x="5140325" y="4148138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"/>
          <p:cNvSpPr/>
          <p:nvPr/>
        </p:nvSpPr>
        <p:spPr>
          <a:xfrm>
            <a:off x="4111625" y="4433888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"/>
          <p:cNvSpPr/>
          <p:nvPr/>
        </p:nvSpPr>
        <p:spPr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"/>
          <p:cNvSpPr/>
          <p:nvPr/>
        </p:nvSpPr>
        <p:spPr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"/>
          <p:cNvSpPr/>
          <p:nvPr/>
        </p:nvSpPr>
        <p:spPr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"/>
          <p:cNvSpPr/>
          <p:nvPr/>
        </p:nvSpPr>
        <p:spPr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"/>
          <p:cNvSpPr/>
          <p:nvPr/>
        </p:nvSpPr>
        <p:spPr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"/>
          <p:cNvSpPr/>
          <p:nvPr/>
        </p:nvSpPr>
        <p:spPr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"/>
          <p:cNvSpPr/>
          <p:nvPr/>
        </p:nvSpPr>
        <p:spPr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"/>
          <p:cNvSpPr/>
          <p:nvPr/>
        </p:nvSpPr>
        <p:spPr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"/>
          <p:cNvSpPr/>
          <p:nvPr/>
        </p:nvSpPr>
        <p:spPr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"/>
          <p:cNvSpPr/>
          <p:nvPr/>
        </p:nvSpPr>
        <p:spPr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"/>
          <p:cNvSpPr/>
          <p:nvPr/>
        </p:nvSpPr>
        <p:spPr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"/>
          <p:cNvSpPr/>
          <p:nvPr/>
        </p:nvSpPr>
        <p:spPr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"/>
          <p:cNvSpPr/>
          <p:nvPr/>
        </p:nvSpPr>
        <p:spPr>
          <a:xfrm>
            <a:off x="8334375" y="1295400"/>
            <a:ext cx="177800" cy="176213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"/>
          <p:cNvSpPr/>
          <p:nvPr/>
        </p:nvSpPr>
        <p:spPr>
          <a:xfrm>
            <a:off x="9645650" y="927100"/>
            <a:ext cx="77788" cy="82550"/>
          </a:xfrm>
          <a:custGeom>
            <a:avLst/>
            <a:gdLst/>
            <a:ahLst/>
            <a:cxnLst/>
            <a:rect l="l" t="t" r="r" b="b"/>
            <a:pathLst>
              <a:path w="21" h="22" extrusionOk="0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8890000" y="-41275"/>
            <a:ext cx="82550" cy="82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376" y="1446539"/>
            <a:ext cx="1108805" cy="114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5476" y="3039269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"/>
          <p:cNvPicPr preferRelativeResize="0"/>
          <p:nvPr/>
        </p:nvPicPr>
        <p:blipFill rotWithShape="1">
          <a:blip r:embed="rId5">
            <a:alphaModFix/>
          </a:blip>
          <a:srcRect b="-2470"/>
          <a:stretch/>
        </p:blipFill>
        <p:spPr>
          <a:xfrm>
            <a:off x="8432864" y="5273319"/>
            <a:ext cx="1171096" cy="120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8628" y="1023937"/>
            <a:ext cx="1995332" cy="67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3311" y="4700331"/>
            <a:ext cx="2985565" cy="294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8023" y="3915310"/>
            <a:ext cx="585488" cy="62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98499" y="1430314"/>
            <a:ext cx="505414" cy="505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"/>
          <p:cNvSpPr txBox="1"/>
          <p:nvPr/>
        </p:nvSpPr>
        <p:spPr>
          <a:xfrm>
            <a:off x="4339679" y="2057218"/>
            <a:ext cx="35263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u="sng" dirty="0" smtClean="0">
                <a:solidFill>
                  <a:schemeClr val="lt1"/>
                </a:solidFill>
              </a:rPr>
              <a:t>Pengertian Etika</a:t>
            </a:r>
            <a:endParaRPr sz="3200" b="1" u="sng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315" name="Google Shape;315;p3"/>
          <p:cNvSpPr txBox="1"/>
          <p:nvPr/>
        </p:nvSpPr>
        <p:spPr>
          <a:xfrm>
            <a:off x="3910584" y="3852607"/>
            <a:ext cx="4370832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sz="1600" dirty="0" err="1" smtClean="0">
                <a:solidFill>
                  <a:schemeClr val="bg1"/>
                </a:solidFill>
              </a:rPr>
              <a:t>Istilah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Etika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berasal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dari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bahasa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yunani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kuno</a:t>
            </a:r>
            <a:r>
              <a:rPr sz="1600" dirty="0" smtClean="0">
                <a:solidFill>
                  <a:schemeClr val="bg1"/>
                </a:solidFill>
              </a:rPr>
              <a:t>. </a:t>
            </a:r>
            <a:r>
              <a:rPr sz="1600" dirty="0" err="1" smtClean="0">
                <a:solidFill>
                  <a:schemeClr val="bg1"/>
                </a:solidFill>
              </a:rPr>
              <a:t>Bentuk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tunggal</a:t>
            </a:r>
            <a:r>
              <a:rPr sz="1600" dirty="0" smtClean="0">
                <a:solidFill>
                  <a:schemeClr val="bg1"/>
                </a:solidFill>
              </a:rPr>
              <a:t> kata </a:t>
            </a:r>
            <a:r>
              <a:rPr sz="1600" dirty="0" err="1" smtClean="0">
                <a:solidFill>
                  <a:schemeClr val="bg1"/>
                </a:solidFill>
              </a:rPr>
              <a:t>etika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yaitu</a:t>
            </a:r>
            <a:r>
              <a:rPr sz="1600" dirty="0" smtClean="0">
                <a:solidFill>
                  <a:schemeClr val="bg1"/>
                </a:solidFill>
              </a:rPr>
              <a:t> "ethos" </a:t>
            </a:r>
            <a:r>
              <a:rPr sz="1600" dirty="0" err="1" smtClean="0">
                <a:solidFill>
                  <a:schemeClr val="bg1"/>
                </a:solidFill>
              </a:rPr>
              <a:t>sedangkan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bentuk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jamaknya</a:t>
            </a:r>
            <a:r>
              <a:rPr sz="1600" dirty="0" smtClean="0">
                <a:solidFill>
                  <a:schemeClr val="bg1"/>
                </a:solidFill>
              </a:rPr>
              <a:t> "ta </a:t>
            </a:r>
            <a:r>
              <a:rPr sz="1600" dirty="0" err="1" smtClean="0">
                <a:solidFill>
                  <a:schemeClr val="bg1"/>
                </a:solidFill>
              </a:rPr>
              <a:t>etha</a:t>
            </a:r>
            <a:r>
              <a:rPr sz="1600" dirty="0" smtClean="0">
                <a:solidFill>
                  <a:schemeClr val="bg1"/>
                </a:solidFill>
              </a:rPr>
              <a:t>". Ethos </a:t>
            </a:r>
            <a:r>
              <a:rPr sz="1600" dirty="0" err="1" smtClean="0">
                <a:solidFill>
                  <a:schemeClr val="bg1"/>
                </a:solidFill>
              </a:rPr>
              <a:t>mempunyai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banyak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arti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kebiasaan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atau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adat,watak,sikap,cara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berpikir,frasa</a:t>
            </a:r>
            <a:r>
              <a:rPr sz="1600" dirty="0" smtClean="0">
                <a:solidFill>
                  <a:schemeClr val="bg1"/>
                </a:solidFill>
              </a:rPr>
              <a:t>. </a:t>
            </a:r>
            <a:r>
              <a:rPr sz="1600" dirty="0" err="1" smtClean="0">
                <a:solidFill>
                  <a:schemeClr val="bg1"/>
                </a:solidFill>
              </a:rPr>
              <a:t>Sedangkan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arti</a:t>
            </a:r>
            <a:r>
              <a:rPr sz="1600" dirty="0" smtClean="0">
                <a:solidFill>
                  <a:schemeClr val="bg1"/>
                </a:solidFill>
              </a:rPr>
              <a:t> ta </a:t>
            </a:r>
            <a:r>
              <a:rPr sz="1600" dirty="0" err="1" smtClean="0">
                <a:solidFill>
                  <a:schemeClr val="bg1"/>
                </a:solidFill>
              </a:rPr>
              <a:t>etha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yaitu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adat</a:t>
            </a:r>
            <a:r>
              <a:rPr sz="1600" dirty="0" smtClean="0">
                <a:solidFill>
                  <a:schemeClr val="bg1"/>
                </a:solidFill>
              </a:rPr>
              <a:t> </a:t>
            </a:r>
            <a:r>
              <a:rPr sz="1600" dirty="0" err="1" smtClean="0">
                <a:solidFill>
                  <a:schemeClr val="bg1"/>
                </a:solidFill>
              </a:rPr>
              <a:t>kebiasaan</a:t>
            </a:r>
            <a:r>
              <a:rPr sz="1600" dirty="0" smtClean="0">
                <a:solidFill>
                  <a:schemeClr val="bg1"/>
                </a:solidFill>
              </a:rPr>
              <a:t>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lang="x-none" sz="1600" smtClean="0">
                <a:solidFill>
                  <a:schemeClr val="bg1"/>
                </a:solidFill>
              </a:rPr>
              <a:t>Etika merupakan suatu ilmu yang membahas perbuatan baik dan buruk manusia sejauh yang dapat dipahami oleh pikiran manusia.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3" name="Left Arrow 2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4" name="Rounded Rectangle 3">
            <a:hlinkClick r:id="rId10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527249" y="152400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"/>
          <p:cNvSpPr txBox="1"/>
          <p:nvPr/>
        </p:nvSpPr>
        <p:spPr>
          <a:xfrm>
            <a:off x="1677759" y="3255982"/>
            <a:ext cx="497194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id-ID" sz="2000" dirty="0" smtClean="0">
                <a:solidFill>
                  <a:schemeClr val="lt1"/>
                </a:solidFill>
              </a:rPr>
              <a:t>Sarana untuk memperoleh orientasi kritis berhadapan dengan berbagai moralitas yang membingungkan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id-ID" sz="2000" dirty="0" smtClean="0">
                <a:solidFill>
                  <a:schemeClr val="lt1"/>
                </a:solidFill>
              </a:rPr>
              <a:t>Etika ingin menampilkan keterampilan intelektual 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id-ID" sz="2000" dirty="0" smtClean="0">
                <a:solidFill>
                  <a:schemeClr val="lt1"/>
                </a:solidFill>
              </a:rPr>
              <a:t>Orientasi etis diperlukan dalam mengambil sikap yang wajar dalam suasana fluralisme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23" name="Google Shape;323;p4"/>
          <p:cNvSpPr txBox="1"/>
          <p:nvPr/>
        </p:nvSpPr>
        <p:spPr>
          <a:xfrm>
            <a:off x="3215640" y="2067356"/>
            <a:ext cx="31214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chemeClr val="lt1"/>
                </a:solidFill>
              </a:rPr>
              <a:t>Fungsi Etika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"/>
          <p:cNvSpPr/>
          <p:nvPr/>
        </p:nvSpPr>
        <p:spPr>
          <a:xfrm>
            <a:off x="1991015" y="4160147"/>
            <a:ext cx="46586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pSp>
        <p:nvGrpSpPr>
          <p:cNvPr id="325" name="Google Shape;325;p4"/>
          <p:cNvGrpSpPr/>
          <p:nvPr/>
        </p:nvGrpSpPr>
        <p:grpSpPr>
          <a:xfrm>
            <a:off x="7398068" y="1495303"/>
            <a:ext cx="3619501" cy="6999288"/>
            <a:chOff x="7276148" y="1495303"/>
            <a:chExt cx="3619501" cy="6999288"/>
          </a:xfrm>
        </p:grpSpPr>
        <p:sp>
          <p:nvSpPr>
            <p:cNvPr id="326" name="Google Shape;326;p4"/>
            <p:cNvSpPr/>
            <p:nvPr/>
          </p:nvSpPr>
          <p:spPr>
            <a:xfrm>
              <a:off x="7314248" y="1495303"/>
              <a:ext cx="3563938" cy="6999288"/>
            </a:xfrm>
            <a:custGeom>
              <a:avLst/>
              <a:gdLst/>
              <a:ahLst/>
              <a:cxnLst/>
              <a:rect l="l" t="t" r="r" b="b"/>
              <a:pathLst>
                <a:path w="1393" h="2739" extrusionOk="0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rgbClr val="00224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8820786" y="7770691"/>
              <a:ext cx="581025" cy="57943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852536" y="7800853"/>
              <a:ext cx="519113" cy="51911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9070023" y="1677866"/>
              <a:ext cx="68263" cy="66675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9058911" y="1668341"/>
              <a:ext cx="85725" cy="87313"/>
            </a:xfrm>
            <a:custGeom>
              <a:avLst/>
              <a:gdLst/>
              <a:ahLst/>
              <a:cxnLst/>
              <a:rect l="l" t="t" r="r" b="b"/>
              <a:pathLst>
                <a:path w="33" h="34" extrusionOk="0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8481061" y="1882653"/>
              <a:ext cx="112713" cy="107950"/>
            </a:xfrm>
            <a:custGeom>
              <a:avLst/>
              <a:gdLst/>
              <a:ahLst/>
              <a:cxnLst/>
              <a:rect l="l" t="t" r="r" b="b"/>
              <a:pathLst>
                <a:path w="44" h="42" extrusionOk="0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8471536" y="1873128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8819198" y="1915991"/>
              <a:ext cx="565150" cy="58738"/>
            </a:xfrm>
            <a:custGeom>
              <a:avLst/>
              <a:gdLst/>
              <a:ahLst/>
              <a:cxnLst/>
              <a:rect l="l" t="t" r="r" b="b"/>
              <a:pathLst>
                <a:path w="221" h="23" extrusionOk="0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7511098" y="2335091"/>
              <a:ext cx="3178175" cy="5321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97995" t="-16997" r="-154987"/>
              </a:stretch>
            </a:blip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7501573" y="2325566"/>
              <a:ext cx="3197225" cy="5340350"/>
            </a:xfrm>
            <a:custGeom>
              <a:avLst/>
              <a:gdLst/>
              <a:ahLst/>
              <a:cxnLst/>
              <a:rect l="l" t="t" r="r" b="b"/>
              <a:pathLst>
                <a:path w="2014" h="3364" extrusionOk="0">
                  <a:moveTo>
                    <a:pt x="2008" y="3358"/>
                  </a:moveTo>
                  <a:lnTo>
                    <a:pt x="2008" y="3351"/>
                  </a:lnTo>
                  <a:lnTo>
                    <a:pt x="13" y="3351"/>
                  </a:lnTo>
                  <a:lnTo>
                    <a:pt x="13" y="13"/>
                  </a:lnTo>
                  <a:lnTo>
                    <a:pt x="2001" y="13"/>
                  </a:lnTo>
                  <a:lnTo>
                    <a:pt x="2001" y="3358"/>
                  </a:lnTo>
                  <a:lnTo>
                    <a:pt x="2008" y="3358"/>
                  </a:lnTo>
                  <a:lnTo>
                    <a:pt x="2008" y="3351"/>
                  </a:lnTo>
                  <a:lnTo>
                    <a:pt x="2008" y="3358"/>
                  </a:lnTo>
                  <a:lnTo>
                    <a:pt x="2014" y="3358"/>
                  </a:lnTo>
                  <a:lnTo>
                    <a:pt x="2014" y="0"/>
                  </a:lnTo>
                  <a:lnTo>
                    <a:pt x="0" y="0"/>
                  </a:lnTo>
                  <a:lnTo>
                    <a:pt x="0" y="3364"/>
                  </a:lnTo>
                  <a:lnTo>
                    <a:pt x="2014" y="3364"/>
                  </a:lnTo>
                  <a:lnTo>
                    <a:pt x="2014" y="3358"/>
                  </a:lnTo>
                  <a:lnTo>
                    <a:pt x="2008" y="33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7276148" y="2373191"/>
              <a:ext cx="46038" cy="312738"/>
            </a:xfrm>
            <a:custGeom>
              <a:avLst/>
              <a:gdLst/>
              <a:ahLst/>
              <a:cxnLst/>
              <a:rect l="l" t="t" r="r" b="b"/>
              <a:pathLst>
                <a:path w="18" h="122" extrusionOk="0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7276148" y="2966916"/>
              <a:ext cx="46038" cy="523875"/>
            </a:xfrm>
            <a:custGeom>
              <a:avLst/>
              <a:gdLst/>
              <a:ahLst/>
              <a:cxnLst/>
              <a:rect l="l" t="t" r="r" b="b"/>
              <a:pathLst>
                <a:path w="18" h="205" extrusionOk="0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7276148" y="3630491"/>
              <a:ext cx="46038" cy="523875"/>
            </a:xfrm>
            <a:custGeom>
              <a:avLst/>
              <a:gdLst/>
              <a:ahLst/>
              <a:cxnLst/>
              <a:rect l="l" t="t" r="r" b="b"/>
              <a:pathLst>
                <a:path w="18" h="205" extrusionOk="0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0849611" y="2966916"/>
              <a:ext cx="46038" cy="523875"/>
            </a:xfrm>
            <a:custGeom>
              <a:avLst/>
              <a:gdLst/>
              <a:ahLst/>
              <a:cxnLst/>
              <a:rect l="l" t="t" r="r" b="b"/>
              <a:pathLst>
                <a:path w="18" h="205" extrusionOk="0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4"/>
          <p:cNvSpPr/>
          <p:nvPr/>
        </p:nvSpPr>
        <p:spPr>
          <a:xfrm>
            <a:off x="3438060" y="2736712"/>
            <a:ext cx="3223945" cy="79407"/>
          </a:xfrm>
          <a:custGeom>
            <a:avLst/>
            <a:gdLst/>
            <a:ahLst/>
            <a:cxnLst/>
            <a:rect l="l" t="t" r="r" b="b"/>
            <a:pathLst>
              <a:path w="2288" h="38" extrusionOk="0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"/>
          <p:cNvSpPr/>
          <p:nvPr/>
        </p:nvSpPr>
        <p:spPr>
          <a:xfrm rot="-5400000" flipH="1">
            <a:off x="5919819" y="2533000"/>
            <a:ext cx="1007585" cy="45818"/>
          </a:xfrm>
          <a:custGeom>
            <a:avLst/>
            <a:gdLst/>
            <a:ahLst/>
            <a:cxnLst/>
            <a:rect l="l" t="t" r="r" b="b"/>
            <a:pathLst>
              <a:path w="2288" h="38" extrusionOk="0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"/>
          <p:cNvSpPr/>
          <p:nvPr/>
        </p:nvSpPr>
        <p:spPr>
          <a:xfrm>
            <a:off x="1089343" y="4857084"/>
            <a:ext cx="588415" cy="637451"/>
          </a:xfrm>
          <a:custGeom>
            <a:avLst/>
            <a:gdLst/>
            <a:ahLst/>
            <a:cxnLst/>
            <a:rect l="l" t="t" r="r" b="b"/>
            <a:pathLst>
              <a:path w="132" h="143" extrusionOk="0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Right Arrow 41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43" name="Left Arrow 42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44" name="Rounded Rectangle 43">
            <a:hlinkClick r:id="rId5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8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460983" y="123251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8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1" name="Google Shape;721;p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722" name="Google Shape;722;p8"/>
            <p:cNvGrpSpPr/>
            <p:nvPr/>
          </p:nvGrpSpPr>
          <p:grpSpPr>
            <a:xfrm>
              <a:off x="4293078" y="1244601"/>
              <a:ext cx="3605844" cy="924750"/>
              <a:chOff x="2364" y="234"/>
              <a:chExt cx="2556" cy="926"/>
            </a:xfrm>
          </p:grpSpPr>
          <p:sp>
            <p:nvSpPr>
              <p:cNvPr id="723" name="Google Shape;723;p8"/>
              <p:cNvSpPr/>
              <p:nvPr/>
            </p:nvSpPr>
            <p:spPr>
              <a:xfrm>
                <a:off x="2364" y="234"/>
                <a:ext cx="2556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389" extrusionOk="0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2433" y="1012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2478" y="908"/>
                <a:ext cx="5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 extrusionOk="0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2532" y="786"/>
                <a:ext cx="5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" extrusionOk="0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>
                <a:off x="2580" y="639"/>
                <a:ext cx="5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5" extrusionOk="0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>
                <a:off x="2530" y="501"/>
                <a:ext cx="4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2490" y="377"/>
                <a:ext cx="42" cy="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3" extrusionOk="0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2466" y="310"/>
                <a:ext cx="9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2615" y="313"/>
                <a:ext cx="88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2760" y="310"/>
                <a:ext cx="78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8"/>
              <p:cNvSpPr/>
              <p:nvPr/>
            </p:nvSpPr>
            <p:spPr>
              <a:xfrm>
                <a:off x="2925" y="305"/>
                <a:ext cx="7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8"/>
              <p:cNvSpPr/>
              <p:nvPr/>
            </p:nvSpPr>
            <p:spPr>
              <a:xfrm>
                <a:off x="3086" y="310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8"/>
              <p:cNvSpPr/>
              <p:nvPr/>
            </p:nvSpPr>
            <p:spPr>
              <a:xfrm>
                <a:off x="3233" y="305"/>
                <a:ext cx="9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9" h="9" extrusionOk="0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>
                <a:off x="3383" y="301"/>
                <a:ext cx="10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" extrusionOk="0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>
                <a:off x="2561" y="1069"/>
                <a:ext cx="8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5" h="9" extrusionOk="0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>
                <a:off x="2717" y="1065"/>
                <a:ext cx="7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6" extrusionOk="0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>
                <a:off x="2857" y="1055"/>
                <a:ext cx="8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4" h="8" extrusionOk="0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>
                <a:off x="2989" y="1043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8"/>
              <p:cNvSpPr/>
              <p:nvPr/>
            </p:nvSpPr>
            <p:spPr>
              <a:xfrm>
                <a:off x="3124" y="1041"/>
                <a:ext cx="8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8"/>
              <p:cNvSpPr/>
              <p:nvPr/>
            </p:nvSpPr>
            <p:spPr>
              <a:xfrm>
                <a:off x="3259" y="1029"/>
                <a:ext cx="88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" extrusionOk="0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8"/>
              <p:cNvSpPr/>
              <p:nvPr/>
            </p:nvSpPr>
            <p:spPr>
              <a:xfrm>
                <a:off x="3418" y="1046"/>
                <a:ext cx="71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3574" y="1034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3738" y="1031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3904" y="1039"/>
                <a:ext cx="8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8" extrusionOk="0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4074" y="1031"/>
                <a:ext cx="8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4209" y="1039"/>
                <a:ext cx="90" cy="2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4373" y="1034"/>
                <a:ext cx="7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4512" y="1029"/>
                <a:ext cx="9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>
                <a:off x="4652" y="1029"/>
                <a:ext cx="10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" extrusionOk="0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8"/>
              <p:cNvSpPr/>
              <p:nvPr/>
            </p:nvSpPr>
            <p:spPr>
              <a:xfrm>
                <a:off x="4789" y="984"/>
                <a:ext cx="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3" h="31" extrusionOk="0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4733" y="867"/>
                <a:ext cx="5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8"/>
              <p:cNvSpPr/>
              <p:nvPr/>
            </p:nvSpPr>
            <p:spPr>
              <a:xfrm>
                <a:off x="4676" y="753"/>
                <a:ext cx="49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>
                <a:off x="4650" y="603"/>
                <a:ext cx="6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29" h="43" extrusionOk="0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4718" y="484"/>
                <a:ext cx="5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8"/>
              <p:cNvSpPr/>
              <p:nvPr/>
            </p:nvSpPr>
            <p:spPr>
              <a:xfrm>
                <a:off x="4778" y="379"/>
                <a:ext cx="5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8"/>
              <p:cNvSpPr/>
              <p:nvPr/>
            </p:nvSpPr>
            <p:spPr>
              <a:xfrm>
                <a:off x="3572" y="303"/>
                <a:ext cx="8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3714" y="303"/>
                <a:ext cx="8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6" h="7" extrusionOk="0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>
                <a:off x="3847" y="315"/>
                <a:ext cx="8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" extrusionOk="0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>
                <a:off x="3986" y="327"/>
                <a:ext cx="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4124" y="327"/>
                <a:ext cx="7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4273" y="320"/>
                <a:ext cx="6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>
                <a:off x="4408" y="327"/>
                <a:ext cx="7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>
                <a:off x="4548" y="339"/>
                <a:ext cx="8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4702" y="332"/>
                <a:ext cx="7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4808" y="329"/>
                <a:ext cx="3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8" name="Google Shape;768;p8"/>
            <p:cNvSpPr txBox="1"/>
            <p:nvPr/>
          </p:nvSpPr>
          <p:spPr>
            <a:xfrm>
              <a:off x="4629538" y="1445366"/>
              <a:ext cx="2863044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dirty="0" err="1" smtClean="0">
                  <a:solidFill>
                    <a:schemeClr val="bg1"/>
                  </a:solidFill>
                </a:rPr>
                <a:t>Faktor</a:t>
              </a:r>
              <a:r>
                <a:rPr sz="2000" dirty="0" smtClean="0">
                  <a:solidFill>
                    <a:schemeClr val="bg1"/>
                  </a:solidFill>
                </a:rPr>
                <a:t> </a:t>
              </a:r>
              <a:r>
                <a:rPr sz="2000" dirty="0" err="1" smtClean="0">
                  <a:solidFill>
                    <a:schemeClr val="bg1"/>
                  </a:solidFill>
                </a:rPr>
                <a:t>Pelanggaran</a:t>
              </a:r>
              <a:r>
                <a:rPr sz="2000" dirty="0" smtClean="0">
                  <a:solidFill>
                    <a:schemeClr val="bg1"/>
                  </a:solidFill>
                </a:rPr>
                <a:t> </a:t>
              </a:r>
              <a:r>
                <a:rPr sz="2000" dirty="0" err="1" smtClean="0">
                  <a:solidFill>
                    <a:schemeClr val="bg1"/>
                  </a:solidFill>
                </a:rPr>
                <a:t>Etika</a:t>
              </a:r>
              <a:endParaRPr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9" name="Google Shape;769;p8"/>
          <p:cNvSpPr/>
          <p:nvPr/>
        </p:nvSpPr>
        <p:spPr>
          <a:xfrm rot="-4645819">
            <a:off x="3207758" y="3853377"/>
            <a:ext cx="5757111" cy="5699714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8"/>
          <p:cNvSpPr/>
          <p:nvPr/>
        </p:nvSpPr>
        <p:spPr>
          <a:xfrm rot="10800000">
            <a:off x="3074391" y="6328900"/>
            <a:ext cx="286874" cy="286874"/>
          </a:xfrm>
          <a:custGeom>
            <a:avLst/>
            <a:gdLst/>
            <a:ahLst/>
            <a:cxnLst/>
            <a:rect l="l" t="t" r="r" b="b"/>
            <a:pathLst>
              <a:path w="258" h="245" extrusionOk="0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8"/>
          <p:cNvSpPr/>
          <p:nvPr/>
        </p:nvSpPr>
        <p:spPr>
          <a:xfrm rot="10800000">
            <a:off x="3742345" y="4856677"/>
            <a:ext cx="286874" cy="286874"/>
          </a:xfrm>
          <a:custGeom>
            <a:avLst/>
            <a:gdLst/>
            <a:ahLst/>
            <a:cxnLst/>
            <a:rect l="l" t="t" r="r" b="b"/>
            <a:pathLst>
              <a:path w="258" h="245" extrusionOk="0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8"/>
          <p:cNvSpPr/>
          <p:nvPr/>
        </p:nvSpPr>
        <p:spPr>
          <a:xfrm rot="10800000">
            <a:off x="5907748" y="3679595"/>
            <a:ext cx="286874" cy="286874"/>
          </a:xfrm>
          <a:custGeom>
            <a:avLst/>
            <a:gdLst/>
            <a:ahLst/>
            <a:cxnLst/>
            <a:rect l="l" t="t" r="r" b="b"/>
            <a:pathLst>
              <a:path w="258" h="245" extrusionOk="0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8"/>
          <p:cNvSpPr/>
          <p:nvPr/>
        </p:nvSpPr>
        <p:spPr>
          <a:xfrm rot="10800000">
            <a:off x="8211865" y="4894886"/>
            <a:ext cx="286874" cy="286874"/>
          </a:xfrm>
          <a:custGeom>
            <a:avLst/>
            <a:gdLst/>
            <a:ahLst/>
            <a:cxnLst/>
            <a:rect l="l" t="t" r="r" b="b"/>
            <a:pathLst>
              <a:path w="258" h="245" extrusionOk="0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8"/>
          <p:cNvSpPr/>
          <p:nvPr/>
        </p:nvSpPr>
        <p:spPr>
          <a:xfrm rot="10800000">
            <a:off x="8830734" y="6290687"/>
            <a:ext cx="286874" cy="286874"/>
          </a:xfrm>
          <a:custGeom>
            <a:avLst/>
            <a:gdLst/>
            <a:ahLst/>
            <a:cxnLst/>
            <a:rect l="l" t="t" r="r" b="b"/>
            <a:pathLst>
              <a:path w="258" h="245" extrusionOk="0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8"/>
          <p:cNvSpPr/>
          <p:nvPr/>
        </p:nvSpPr>
        <p:spPr>
          <a:xfrm>
            <a:off x="1346828" y="4904096"/>
            <a:ext cx="149652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Perilaku</a:t>
            </a:r>
            <a:r>
              <a:rPr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kebiasaan</a:t>
            </a:r>
            <a:r>
              <a:rPr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individu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8"/>
          <p:cNvSpPr/>
          <p:nvPr/>
        </p:nvSpPr>
        <p:spPr>
          <a:xfrm>
            <a:off x="1075936" y="5008157"/>
            <a:ext cx="335491" cy="296579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8"/>
          <p:cNvSpPr/>
          <p:nvPr/>
        </p:nvSpPr>
        <p:spPr>
          <a:xfrm>
            <a:off x="2393532" y="3124000"/>
            <a:ext cx="14965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lt1"/>
                </a:solidFill>
              </a:rPr>
              <a:t>Tidak ada pedoman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780" name="Google Shape;780;p8"/>
          <p:cNvSpPr/>
          <p:nvPr/>
        </p:nvSpPr>
        <p:spPr>
          <a:xfrm>
            <a:off x="2122640" y="3228061"/>
            <a:ext cx="335491" cy="296579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8"/>
          <p:cNvSpPr/>
          <p:nvPr/>
        </p:nvSpPr>
        <p:spPr>
          <a:xfrm>
            <a:off x="4758883" y="2469057"/>
            <a:ext cx="2879413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8"/>
          <p:cNvSpPr/>
          <p:nvPr/>
        </p:nvSpPr>
        <p:spPr>
          <a:xfrm>
            <a:off x="5682383" y="2073890"/>
            <a:ext cx="14965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lt1"/>
                </a:solidFill>
              </a:rPr>
              <a:t>Kebutuhan Individu</a:t>
            </a:r>
            <a:endParaRPr sz="18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783" name="Google Shape;783;p8"/>
          <p:cNvSpPr/>
          <p:nvPr/>
        </p:nvSpPr>
        <p:spPr>
          <a:xfrm>
            <a:off x="5411491" y="2177951"/>
            <a:ext cx="335491" cy="296579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8"/>
          <p:cNvSpPr/>
          <p:nvPr/>
        </p:nvSpPr>
        <p:spPr>
          <a:xfrm>
            <a:off x="9191976" y="3230777"/>
            <a:ext cx="14965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lt1"/>
                </a:solidFill>
              </a:rPr>
              <a:t>Lingkungan yang tidak etis</a:t>
            </a:r>
            <a:endParaRPr sz="18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786" name="Google Shape;786;p8"/>
          <p:cNvSpPr/>
          <p:nvPr/>
        </p:nvSpPr>
        <p:spPr>
          <a:xfrm>
            <a:off x="8921084" y="3334838"/>
            <a:ext cx="335491" cy="296579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8"/>
          <p:cNvSpPr/>
          <p:nvPr/>
        </p:nvSpPr>
        <p:spPr>
          <a:xfrm>
            <a:off x="10101959" y="5050637"/>
            <a:ext cx="149652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lt1"/>
                </a:solidFill>
              </a:rPr>
              <a:t>Perilaku dari komunitas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789" name="Google Shape;789;p8"/>
          <p:cNvSpPr/>
          <p:nvPr/>
        </p:nvSpPr>
        <p:spPr>
          <a:xfrm>
            <a:off x="9831067" y="5154698"/>
            <a:ext cx="335491" cy="296579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0" name="Google Shape;790;p8"/>
          <p:cNvPicPr preferRelativeResize="0"/>
          <p:nvPr/>
        </p:nvPicPr>
        <p:blipFill rotWithShape="1">
          <a:blip r:embed="rId4">
            <a:alphaModFix/>
          </a:blip>
          <a:srcRect b="48063"/>
          <a:stretch/>
        </p:blipFill>
        <p:spPr>
          <a:xfrm>
            <a:off x="3562488" y="4238847"/>
            <a:ext cx="5042997" cy="261915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Right Arrow 74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76" name="Left Arrow 75">
            <a:hlinkClick r:id="" action="ppaction://hlinkshowjump?jump=previousslide"/>
          </p:cNvPr>
          <p:cNvSpPr/>
          <p:nvPr/>
        </p:nvSpPr>
        <p:spPr>
          <a:xfrm>
            <a:off x="293914" y="6066258"/>
            <a:ext cx="1194109" cy="4070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77" name="Rounded Rectangle 76">
            <a:hlinkClick r:id="rId5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9" name="Google Shape;1569;p17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527249" y="152400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p17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17"/>
          <p:cNvSpPr txBox="1"/>
          <p:nvPr/>
        </p:nvSpPr>
        <p:spPr>
          <a:xfrm>
            <a:off x="1129955" y="2772955"/>
            <a:ext cx="4658687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d-ID" sz="2000" dirty="0" smtClean="0">
                <a:solidFill>
                  <a:schemeClr val="lt1"/>
                </a:solidFill>
              </a:rPr>
              <a:t>Profesi adalah pekerjaan yang dilakukan sebagai kegiatan pokok untuk menghasilkan nafkah hidup yang mengandalkan suatu keahlian. </a:t>
            </a:r>
            <a:r>
              <a:rPr lang="id-ID" sz="2000" dirty="0" smtClean="0">
                <a:solidFill>
                  <a:schemeClr val="lt1"/>
                </a:solidFill>
              </a:rPr>
              <a:t>Maka, etika profesi adalah keterampilan seseorang dalam suatu pekerjaan utama yang diperoleh dari jalur pendidikan atau pengalaman dan dilaksanakan secara kontinu yang merupakan sumber utama untuk mencari nafkah.</a:t>
            </a:r>
            <a:r>
              <a:rPr lang="en-US" sz="2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572" name="Google Shape;1572;p17"/>
          <p:cNvSpPr txBox="1"/>
          <p:nvPr/>
        </p:nvSpPr>
        <p:spPr>
          <a:xfrm>
            <a:off x="1094337" y="2091746"/>
            <a:ext cx="48742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chemeClr val="lt1"/>
                </a:solidFill>
              </a:rPr>
              <a:t>Etika Profesi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17"/>
          <p:cNvSpPr/>
          <p:nvPr/>
        </p:nvSpPr>
        <p:spPr>
          <a:xfrm>
            <a:off x="723805" y="2282553"/>
            <a:ext cx="406150" cy="393215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17"/>
          <p:cNvSpPr/>
          <p:nvPr/>
        </p:nvSpPr>
        <p:spPr>
          <a:xfrm>
            <a:off x="7321409" y="1234026"/>
            <a:ext cx="5391145" cy="3208430"/>
          </a:xfrm>
          <a:custGeom>
            <a:avLst/>
            <a:gdLst/>
            <a:ahLst/>
            <a:cxnLst/>
            <a:rect l="l" t="t" r="r" b="b"/>
            <a:pathLst>
              <a:path w="1580" h="940" extrusionOk="0">
                <a:moveTo>
                  <a:pt x="1579" y="78"/>
                </a:moveTo>
                <a:cubicBezTo>
                  <a:pt x="1579" y="68"/>
                  <a:pt x="1580" y="56"/>
                  <a:pt x="1579" y="46"/>
                </a:cubicBezTo>
                <a:cubicBezTo>
                  <a:pt x="1577" y="40"/>
                  <a:pt x="1578" y="34"/>
                  <a:pt x="1577" y="28"/>
                </a:cubicBezTo>
                <a:cubicBezTo>
                  <a:pt x="1577" y="28"/>
                  <a:pt x="1577" y="27"/>
                  <a:pt x="1577" y="27"/>
                </a:cubicBezTo>
                <a:cubicBezTo>
                  <a:pt x="1576" y="19"/>
                  <a:pt x="1575" y="10"/>
                  <a:pt x="1566" y="8"/>
                </a:cubicBezTo>
                <a:cubicBezTo>
                  <a:pt x="1562" y="8"/>
                  <a:pt x="1556" y="8"/>
                  <a:pt x="1551" y="8"/>
                </a:cubicBezTo>
                <a:cubicBezTo>
                  <a:pt x="1543" y="8"/>
                  <a:pt x="1535" y="8"/>
                  <a:pt x="1527" y="8"/>
                </a:cubicBezTo>
                <a:cubicBezTo>
                  <a:pt x="1501" y="8"/>
                  <a:pt x="1475" y="6"/>
                  <a:pt x="1448" y="6"/>
                </a:cubicBezTo>
                <a:cubicBezTo>
                  <a:pt x="1420" y="6"/>
                  <a:pt x="1392" y="3"/>
                  <a:pt x="1363" y="3"/>
                </a:cubicBezTo>
                <a:cubicBezTo>
                  <a:pt x="1333" y="3"/>
                  <a:pt x="1302" y="3"/>
                  <a:pt x="1271" y="3"/>
                </a:cubicBezTo>
                <a:cubicBezTo>
                  <a:pt x="1240" y="2"/>
                  <a:pt x="1208" y="2"/>
                  <a:pt x="1176" y="2"/>
                </a:cubicBezTo>
                <a:cubicBezTo>
                  <a:pt x="1146" y="2"/>
                  <a:pt x="1116" y="0"/>
                  <a:pt x="1086" y="2"/>
                </a:cubicBezTo>
                <a:cubicBezTo>
                  <a:pt x="1074" y="3"/>
                  <a:pt x="1061" y="4"/>
                  <a:pt x="1049" y="4"/>
                </a:cubicBezTo>
                <a:cubicBezTo>
                  <a:pt x="1042" y="4"/>
                  <a:pt x="1036" y="4"/>
                  <a:pt x="1029" y="3"/>
                </a:cubicBezTo>
                <a:cubicBezTo>
                  <a:pt x="1022" y="3"/>
                  <a:pt x="1014" y="4"/>
                  <a:pt x="1007" y="3"/>
                </a:cubicBezTo>
                <a:cubicBezTo>
                  <a:pt x="979" y="1"/>
                  <a:pt x="950" y="7"/>
                  <a:pt x="921" y="5"/>
                </a:cubicBezTo>
                <a:cubicBezTo>
                  <a:pt x="909" y="4"/>
                  <a:pt x="897" y="4"/>
                  <a:pt x="885" y="4"/>
                </a:cubicBezTo>
                <a:cubicBezTo>
                  <a:pt x="879" y="4"/>
                  <a:pt x="873" y="5"/>
                  <a:pt x="867" y="5"/>
                </a:cubicBezTo>
                <a:cubicBezTo>
                  <a:pt x="864" y="5"/>
                  <a:pt x="861" y="6"/>
                  <a:pt x="857" y="7"/>
                </a:cubicBezTo>
                <a:cubicBezTo>
                  <a:pt x="857" y="6"/>
                  <a:pt x="857" y="6"/>
                  <a:pt x="857" y="6"/>
                </a:cubicBezTo>
                <a:cubicBezTo>
                  <a:pt x="793" y="6"/>
                  <a:pt x="730" y="6"/>
                  <a:pt x="667" y="6"/>
                </a:cubicBezTo>
                <a:cubicBezTo>
                  <a:pt x="637" y="6"/>
                  <a:pt x="606" y="4"/>
                  <a:pt x="575" y="4"/>
                </a:cubicBezTo>
                <a:cubicBezTo>
                  <a:pt x="561" y="4"/>
                  <a:pt x="547" y="5"/>
                  <a:pt x="533" y="6"/>
                </a:cubicBezTo>
                <a:cubicBezTo>
                  <a:pt x="517" y="6"/>
                  <a:pt x="501" y="5"/>
                  <a:pt x="485" y="5"/>
                </a:cubicBezTo>
                <a:cubicBezTo>
                  <a:pt x="455" y="5"/>
                  <a:pt x="424" y="3"/>
                  <a:pt x="394" y="6"/>
                </a:cubicBezTo>
                <a:cubicBezTo>
                  <a:pt x="381" y="7"/>
                  <a:pt x="367" y="7"/>
                  <a:pt x="354" y="6"/>
                </a:cubicBezTo>
                <a:cubicBezTo>
                  <a:pt x="339" y="5"/>
                  <a:pt x="326" y="6"/>
                  <a:pt x="311" y="6"/>
                </a:cubicBezTo>
                <a:cubicBezTo>
                  <a:pt x="284" y="5"/>
                  <a:pt x="256" y="7"/>
                  <a:pt x="228" y="7"/>
                </a:cubicBezTo>
                <a:cubicBezTo>
                  <a:pt x="215" y="7"/>
                  <a:pt x="202" y="6"/>
                  <a:pt x="189" y="6"/>
                </a:cubicBezTo>
                <a:cubicBezTo>
                  <a:pt x="176" y="6"/>
                  <a:pt x="161" y="8"/>
                  <a:pt x="148" y="7"/>
                </a:cubicBezTo>
                <a:cubicBezTo>
                  <a:pt x="136" y="5"/>
                  <a:pt x="125" y="7"/>
                  <a:pt x="113" y="7"/>
                </a:cubicBezTo>
                <a:cubicBezTo>
                  <a:pt x="101" y="7"/>
                  <a:pt x="90" y="5"/>
                  <a:pt x="77" y="6"/>
                </a:cubicBezTo>
                <a:cubicBezTo>
                  <a:pt x="72" y="6"/>
                  <a:pt x="66" y="4"/>
                  <a:pt x="61" y="4"/>
                </a:cubicBezTo>
                <a:cubicBezTo>
                  <a:pt x="56" y="4"/>
                  <a:pt x="49" y="4"/>
                  <a:pt x="44" y="3"/>
                </a:cubicBezTo>
                <a:cubicBezTo>
                  <a:pt x="37" y="2"/>
                  <a:pt x="27" y="4"/>
                  <a:pt x="19" y="6"/>
                </a:cubicBezTo>
                <a:cubicBezTo>
                  <a:pt x="19" y="6"/>
                  <a:pt x="19" y="6"/>
                  <a:pt x="18" y="7"/>
                </a:cubicBezTo>
                <a:cubicBezTo>
                  <a:pt x="10" y="8"/>
                  <a:pt x="5" y="17"/>
                  <a:pt x="5" y="25"/>
                </a:cubicBezTo>
                <a:cubicBezTo>
                  <a:pt x="5" y="40"/>
                  <a:pt x="5" y="55"/>
                  <a:pt x="5" y="70"/>
                </a:cubicBezTo>
                <a:cubicBezTo>
                  <a:pt x="5" y="106"/>
                  <a:pt x="5" y="142"/>
                  <a:pt x="3" y="178"/>
                </a:cubicBezTo>
                <a:cubicBezTo>
                  <a:pt x="1" y="214"/>
                  <a:pt x="2" y="250"/>
                  <a:pt x="3" y="286"/>
                </a:cubicBezTo>
                <a:cubicBezTo>
                  <a:pt x="4" y="321"/>
                  <a:pt x="5" y="356"/>
                  <a:pt x="5" y="390"/>
                </a:cubicBezTo>
                <a:cubicBezTo>
                  <a:pt x="4" y="391"/>
                  <a:pt x="4" y="391"/>
                  <a:pt x="4" y="391"/>
                </a:cubicBezTo>
                <a:cubicBezTo>
                  <a:pt x="1" y="406"/>
                  <a:pt x="4" y="421"/>
                  <a:pt x="4" y="435"/>
                </a:cubicBezTo>
                <a:cubicBezTo>
                  <a:pt x="4" y="454"/>
                  <a:pt x="4" y="473"/>
                  <a:pt x="3" y="492"/>
                </a:cubicBezTo>
                <a:cubicBezTo>
                  <a:pt x="2" y="513"/>
                  <a:pt x="3" y="534"/>
                  <a:pt x="1" y="555"/>
                </a:cubicBezTo>
                <a:cubicBezTo>
                  <a:pt x="0" y="564"/>
                  <a:pt x="2" y="574"/>
                  <a:pt x="2" y="584"/>
                </a:cubicBezTo>
                <a:cubicBezTo>
                  <a:pt x="2" y="595"/>
                  <a:pt x="3" y="606"/>
                  <a:pt x="2" y="617"/>
                </a:cubicBezTo>
                <a:cubicBezTo>
                  <a:pt x="2" y="640"/>
                  <a:pt x="2" y="663"/>
                  <a:pt x="2" y="686"/>
                </a:cubicBezTo>
                <a:cubicBezTo>
                  <a:pt x="2" y="696"/>
                  <a:pt x="3" y="706"/>
                  <a:pt x="4" y="717"/>
                </a:cubicBezTo>
                <a:cubicBezTo>
                  <a:pt x="5" y="726"/>
                  <a:pt x="3" y="736"/>
                  <a:pt x="4" y="745"/>
                </a:cubicBezTo>
                <a:cubicBezTo>
                  <a:pt x="5" y="754"/>
                  <a:pt x="4" y="762"/>
                  <a:pt x="5" y="770"/>
                </a:cubicBezTo>
                <a:cubicBezTo>
                  <a:pt x="5" y="780"/>
                  <a:pt x="5" y="790"/>
                  <a:pt x="5" y="799"/>
                </a:cubicBezTo>
                <a:cubicBezTo>
                  <a:pt x="5" y="811"/>
                  <a:pt x="5" y="822"/>
                  <a:pt x="4" y="833"/>
                </a:cubicBezTo>
                <a:cubicBezTo>
                  <a:pt x="4" y="835"/>
                  <a:pt x="4" y="837"/>
                  <a:pt x="4" y="839"/>
                </a:cubicBezTo>
                <a:cubicBezTo>
                  <a:pt x="3" y="839"/>
                  <a:pt x="3" y="839"/>
                  <a:pt x="3" y="840"/>
                </a:cubicBezTo>
                <a:cubicBezTo>
                  <a:pt x="3" y="850"/>
                  <a:pt x="2" y="861"/>
                  <a:pt x="2" y="871"/>
                </a:cubicBezTo>
                <a:cubicBezTo>
                  <a:pt x="2" y="886"/>
                  <a:pt x="2" y="900"/>
                  <a:pt x="4" y="914"/>
                </a:cubicBezTo>
                <a:cubicBezTo>
                  <a:pt x="5" y="922"/>
                  <a:pt x="3" y="930"/>
                  <a:pt x="12" y="933"/>
                </a:cubicBezTo>
                <a:cubicBezTo>
                  <a:pt x="25" y="938"/>
                  <a:pt x="41" y="935"/>
                  <a:pt x="54" y="935"/>
                </a:cubicBezTo>
                <a:cubicBezTo>
                  <a:pt x="116" y="935"/>
                  <a:pt x="179" y="932"/>
                  <a:pt x="241" y="933"/>
                </a:cubicBezTo>
                <a:cubicBezTo>
                  <a:pt x="300" y="935"/>
                  <a:pt x="360" y="934"/>
                  <a:pt x="420" y="934"/>
                </a:cubicBezTo>
                <a:cubicBezTo>
                  <a:pt x="449" y="934"/>
                  <a:pt x="479" y="936"/>
                  <a:pt x="508" y="936"/>
                </a:cubicBezTo>
                <a:cubicBezTo>
                  <a:pt x="538" y="936"/>
                  <a:pt x="567" y="934"/>
                  <a:pt x="596" y="933"/>
                </a:cubicBezTo>
                <a:cubicBezTo>
                  <a:pt x="598" y="933"/>
                  <a:pt x="600" y="933"/>
                  <a:pt x="602" y="933"/>
                </a:cubicBezTo>
                <a:cubicBezTo>
                  <a:pt x="602" y="933"/>
                  <a:pt x="602" y="933"/>
                  <a:pt x="602" y="933"/>
                </a:cubicBezTo>
                <a:cubicBezTo>
                  <a:pt x="614" y="933"/>
                  <a:pt x="627" y="933"/>
                  <a:pt x="639" y="933"/>
                </a:cubicBezTo>
                <a:cubicBezTo>
                  <a:pt x="652" y="933"/>
                  <a:pt x="666" y="934"/>
                  <a:pt x="679" y="934"/>
                </a:cubicBezTo>
                <a:cubicBezTo>
                  <a:pt x="692" y="934"/>
                  <a:pt x="706" y="934"/>
                  <a:pt x="719" y="934"/>
                </a:cubicBezTo>
                <a:cubicBezTo>
                  <a:pt x="727" y="934"/>
                  <a:pt x="734" y="933"/>
                  <a:pt x="742" y="933"/>
                </a:cubicBezTo>
                <a:cubicBezTo>
                  <a:pt x="750" y="933"/>
                  <a:pt x="758" y="934"/>
                  <a:pt x="766" y="934"/>
                </a:cubicBezTo>
                <a:cubicBezTo>
                  <a:pt x="795" y="933"/>
                  <a:pt x="825" y="934"/>
                  <a:pt x="854" y="935"/>
                </a:cubicBezTo>
                <a:cubicBezTo>
                  <a:pt x="882" y="937"/>
                  <a:pt x="910" y="936"/>
                  <a:pt x="938" y="935"/>
                </a:cubicBezTo>
                <a:cubicBezTo>
                  <a:pt x="969" y="934"/>
                  <a:pt x="1001" y="934"/>
                  <a:pt x="1033" y="935"/>
                </a:cubicBezTo>
                <a:cubicBezTo>
                  <a:pt x="1063" y="936"/>
                  <a:pt x="1093" y="934"/>
                  <a:pt x="1123" y="935"/>
                </a:cubicBezTo>
                <a:cubicBezTo>
                  <a:pt x="1186" y="936"/>
                  <a:pt x="1249" y="936"/>
                  <a:pt x="1312" y="934"/>
                </a:cubicBezTo>
                <a:cubicBezTo>
                  <a:pt x="1353" y="933"/>
                  <a:pt x="1395" y="934"/>
                  <a:pt x="1436" y="933"/>
                </a:cubicBezTo>
                <a:cubicBezTo>
                  <a:pt x="1438" y="934"/>
                  <a:pt x="1438" y="934"/>
                  <a:pt x="1438" y="933"/>
                </a:cubicBezTo>
                <a:cubicBezTo>
                  <a:pt x="1438" y="933"/>
                  <a:pt x="1438" y="933"/>
                  <a:pt x="1438" y="933"/>
                </a:cubicBezTo>
                <a:cubicBezTo>
                  <a:pt x="1438" y="934"/>
                  <a:pt x="1439" y="934"/>
                  <a:pt x="1440" y="934"/>
                </a:cubicBezTo>
                <a:cubicBezTo>
                  <a:pt x="1441" y="934"/>
                  <a:pt x="1442" y="933"/>
                  <a:pt x="1443" y="933"/>
                </a:cubicBezTo>
                <a:cubicBezTo>
                  <a:pt x="1444" y="933"/>
                  <a:pt x="1444" y="933"/>
                  <a:pt x="1445" y="933"/>
                </a:cubicBezTo>
                <a:cubicBezTo>
                  <a:pt x="1445" y="933"/>
                  <a:pt x="1445" y="933"/>
                  <a:pt x="1445" y="933"/>
                </a:cubicBezTo>
                <a:cubicBezTo>
                  <a:pt x="1449" y="933"/>
                  <a:pt x="1454" y="935"/>
                  <a:pt x="1458" y="934"/>
                </a:cubicBezTo>
                <a:cubicBezTo>
                  <a:pt x="1469" y="933"/>
                  <a:pt x="1479" y="933"/>
                  <a:pt x="1490" y="934"/>
                </a:cubicBezTo>
                <a:cubicBezTo>
                  <a:pt x="1507" y="936"/>
                  <a:pt x="1524" y="934"/>
                  <a:pt x="1541" y="937"/>
                </a:cubicBezTo>
                <a:cubicBezTo>
                  <a:pt x="1550" y="938"/>
                  <a:pt x="1569" y="940"/>
                  <a:pt x="1575" y="930"/>
                </a:cubicBezTo>
                <a:cubicBezTo>
                  <a:pt x="1578" y="925"/>
                  <a:pt x="1577" y="918"/>
                  <a:pt x="1577" y="912"/>
                </a:cubicBezTo>
                <a:cubicBezTo>
                  <a:pt x="1579" y="901"/>
                  <a:pt x="1577" y="889"/>
                  <a:pt x="1577" y="878"/>
                </a:cubicBezTo>
                <a:cubicBezTo>
                  <a:pt x="1577" y="877"/>
                  <a:pt x="1577" y="877"/>
                  <a:pt x="1577" y="876"/>
                </a:cubicBezTo>
                <a:cubicBezTo>
                  <a:pt x="1576" y="866"/>
                  <a:pt x="1575" y="857"/>
                  <a:pt x="1575" y="847"/>
                </a:cubicBezTo>
                <a:cubicBezTo>
                  <a:pt x="1574" y="818"/>
                  <a:pt x="1575" y="790"/>
                  <a:pt x="1575" y="762"/>
                </a:cubicBezTo>
                <a:cubicBezTo>
                  <a:pt x="1575" y="750"/>
                  <a:pt x="1577" y="737"/>
                  <a:pt x="1577" y="725"/>
                </a:cubicBezTo>
                <a:cubicBezTo>
                  <a:pt x="1577" y="712"/>
                  <a:pt x="1576" y="699"/>
                  <a:pt x="1576" y="685"/>
                </a:cubicBezTo>
                <a:cubicBezTo>
                  <a:pt x="1575" y="664"/>
                  <a:pt x="1576" y="642"/>
                  <a:pt x="1576" y="620"/>
                </a:cubicBezTo>
                <a:cubicBezTo>
                  <a:pt x="1577" y="620"/>
                  <a:pt x="1577" y="620"/>
                  <a:pt x="1577" y="619"/>
                </a:cubicBezTo>
                <a:cubicBezTo>
                  <a:pt x="1577" y="607"/>
                  <a:pt x="1578" y="594"/>
                  <a:pt x="1577" y="582"/>
                </a:cubicBezTo>
                <a:cubicBezTo>
                  <a:pt x="1577" y="571"/>
                  <a:pt x="1576" y="559"/>
                  <a:pt x="1576" y="548"/>
                </a:cubicBezTo>
                <a:cubicBezTo>
                  <a:pt x="1576" y="523"/>
                  <a:pt x="1574" y="498"/>
                  <a:pt x="1574" y="473"/>
                </a:cubicBezTo>
                <a:cubicBezTo>
                  <a:pt x="1574" y="302"/>
                  <a:pt x="1574" y="302"/>
                  <a:pt x="1574" y="302"/>
                </a:cubicBezTo>
                <a:cubicBezTo>
                  <a:pt x="1574" y="279"/>
                  <a:pt x="1577" y="256"/>
                  <a:pt x="1577" y="233"/>
                </a:cubicBezTo>
                <a:cubicBezTo>
                  <a:pt x="1576" y="220"/>
                  <a:pt x="1577" y="207"/>
                  <a:pt x="1577" y="194"/>
                </a:cubicBezTo>
                <a:cubicBezTo>
                  <a:pt x="1577" y="182"/>
                  <a:pt x="1577" y="170"/>
                  <a:pt x="1578" y="157"/>
                </a:cubicBezTo>
                <a:cubicBezTo>
                  <a:pt x="1580" y="131"/>
                  <a:pt x="1579" y="105"/>
                  <a:pt x="1579" y="78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17"/>
          <p:cNvSpPr/>
          <p:nvPr/>
        </p:nvSpPr>
        <p:spPr>
          <a:xfrm>
            <a:off x="6295483" y="5729999"/>
            <a:ext cx="7444435" cy="251453"/>
          </a:xfrm>
          <a:custGeom>
            <a:avLst/>
            <a:gdLst/>
            <a:ahLst/>
            <a:cxnLst/>
            <a:rect l="l" t="t" r="r" b="b"/>
            <a:pathLst>
              <a:path w="2190" h="74" extrusionOk="0">
                <a:moveTo>
                  <a:pt x="2179" y="12"/>
                </a:moveTo>
                <a:cubicBezTo>
                  <a:pt x="2168" y="8"/>
                  <a:pt x="2154" y="10"/>
                  <a:pt x="2142" y="9"/>
                </a:cubicBezTo>
                <a:cubicBezTo>
                  <a:pt x="2130" y="8"/>
                  <a:pt x="2118" y="7"/>
                  <a:pt x="2106" y="7"/>
                </a:cubicBezTo>
                <a:cubicBezTo>
                  <a:pt x="2078" y="7"/>
                  <a:pt x="2051" y="5"/>
                  <a:pt x="2023" y="6"/>
                </a:cubicBezTo>
                <a:cubicBezTo>
                  <a:pt x="2010" y="7"/>
                  <a:pt x="1996" y="6"/>
                  <a:pt x="1982" y="6"/>
                </a:cubicBezTo>
                <a:cubicBezTo>
                  <a:pt x="1966" y="6"/>
                  <a:pt x="1951" y="6"/>
                  <a:pt x="1935" y="5"/>
                </a:cubicBezTo>
                <a:cubicBezTo>
                  <a:pt x="1906" y="4"/>
                  <a:pt x="1878" y="5"/>
                  <a:pt x="1850" y="3"/>
                </a:cubicBezTo>
                <a:cubicBezTo>
                  <a:pt x="1849" y="3"/>
                  <a:pt x="1849" y="3"/>
                  <a:pt x="1848" y="3"/>
                </a:cubicBezTo>
                <a:cubicBezTo>
                  <a:pt x="1848" y="3"/>
                  <a:pt x="1848" y="3"/>
                  <a:pt x="1847" y="3"/>
                </a:cubicBezTo>
                <a:cubicBezTo>
                  <a:pt x="1847" y="3"/>
                  <a:pt x="1846" y="3"/>
                  <a:pt x="1845" y="3"/>
                </a:cubicBezTo>
                <a:cubicBezTo>
                  <a:pt x="1845" y="3"/>
                  <a:pt x="1845" y="3"/>
                  <a:pt x="1844" y="3"/>
                </a:cubicBezTo>
                <a:cubicBezTo>
                  <a:pt x="1842" y="3"/>
                  <a:pt x="1839" y="3"/>
                  <a:pt x="1836" y="3"/>
                </a:cubicBezTo>
                <a:cubicBezTo>
                  <a:pt x="1831" y="2"/>
                  <a:pt x="1825" y="2"/>
                  <a:pt x="1819" y="2"/>
                </a:cubicBezTo>
                <a:cubicBezTo>
                  <a:pt x="1809" y="2"/>
                  <a:pt x="1798" y="1"/>
                  <a:pt x="1788" y="1"/>
                </a:cubicBezTo>
                <a:cubicBezTo>
                  <a:pt x="1765" y="0"/>
                  <a:pt x="1743" y="1"/>
                  <a:pt x="1720" y="1"/>
                </a:cubicBezTo>
                <a:cubicBezTo>
                  <a:pt x="1674" y="1"/>
                  <a:pt x="1627" y="3"/>
                  <a:pt x="1581" y="5"/>
                </a:cubicBezTo>
                <a:cubicBezTo>
                  <a:pt x="1534" y="8"/>
                  <a:pt x="1486" y="5"/>
                  <a:pt x="1439" y="6"/>
                </a:cubicBezTo>
                <a:cubicBezTo>
                  <a:pt x="1417" y="6"/>
                  <a:pt x="1395" y="6"/>
                  <a:pt x="1373" y="7"/>
                </a:cubicBezTo>
                <a:cubicBezTo>
                  <a:pt x="1350" y="7"/>
                  <a:pt x="1327" y="5"/>
                  <a:pt x="1304" y="5"/>
                </a:cubicBezTo>
                <a:cubicBezTo>
                  <a:pt x="1304" y="5"/>
                  <a:pt x="1303" y="5"/>
                  <a:pt x="1303" y="5"/>
                </a:cubicBezTo>
                <a:cubicBezTo>
                  <a:pt x="1291" y="6"/>
                  <a:pt x="1277" y="5"/>
                  <a:pt x="1265" y="5"/>
                </a:cubicBezTo>
                <a:cubicBezTo>
                  <a:pt x="1253" y="4"/>
                  <a:pt x="1240" y="3"/>
                  <a:pt x="1228" y="3"/>
                </a:cubicBezTo>
                <a:cubicBezTo>
                  <a:pt x="1200" y="3"/>
                  <a:pt x="1172" y="4"/>
                  <a:pt x="1145" y="4"/>
                </a:cubicBezTo>
                <a:cubicBezTo>
                  <a:pt x="1116" y="4"/>
                  <a:pt x="1087" y="5"/>
                  <a:pt x="1058" y="5"/>
                </a:cubicBezTo>
                <a:cubicBezTo>
                  <a:pt x="1044" y="5"/>
                  <a:pt x="1031" y="5"/>
                  <a:pt x="1018" y="4"/>
                </a:cubicBezTo>
                <a:cubicBezTo>
                  <a:pt x="1002" y="3"/>
                  <a:pt x="986" y="5"/>
                  <a:pt x="971" y="4"/>
                </a:cubicBezTo>
                <a:cubicBezTo>
                  <a:pt x="945" y="2"/>
                  <a:pt x="919" y="3"/>
                  <a:pt x="894" y="3"/>
                </a:cubicBezTo>
                <a:cubicBezTo>
                  <a:pt x="882" y="3"/>
                  <a:pt x="870" y="2"/>
                  <a:pt x="858" y="3"/>
                </a:cubicBezTo>
                <a:cubicBezTo>
                  <a:pt x="845" y="5"/>
                  <a:pt x="832" y="5"/>
                  <a:pt x="818" y="5"/>
                </a:cubicBezTo>
                <a:cubicBezTo>
                  <a:pt x="807" y="5"/>
                  <a:pt x="796" y="6"/>
                  <a:pt x="784" y="7"/>
                </a:cubicBezTo>
                <a:cubicBezTo>
                  <a:pt x="777" y="7"/>
                  <a:pt x="771" y="6"/>
                  <a:pt x="764" y="6"/>
                </a:cubicBezTo>
                <a:cubicBezTo>
                  <a:pt x="758" y="6"/>
                  <a:pt x="751" y="8"/>
                  <a:pt x="745" y="7"/>
                </a:cubicBezTo>
                <a:cubicBezTo>
                  <a:pt x="736" y="5"/>
                  <a:pt x="723" y="6"/>
                  <a:pt x="714" y="6"/>
                </a:cubicBezTo>
                <a:cubicBezTo>
                  <a:pt x="704" y="6"/>
                  <a:pt x="693" y="5"/>
                  <a:pt x="683" y="7"/>
                </a:cubicBezTo>
                <a:cubicBezTo>
                  <a:pt x="683" y="6"/>
                  <a:pt x="682" y="6"/>
                  <a:pt x="682" y="6"/>
                </a:cubicBezTo>
                <a:cubicBezTo>
                  <a:pt x="631" y="6"/>
                  <a:pt x="580" y="0"/>
                  <a:pt x="529" y="1"/>
                </a:cubicBezTo>
                <a:cubicBezTo>
                  <a:pt x="476" y="1"/>
                  <a:pt x="424" y="3"/>
                  <a:pt x="371" y="4"/>
                </a:cubicBezTo>
                <a:cubicBezTo>
                  <a:pt x="320" y="4"/>
                  <a:pt x="268" y="2"/>
                  <a:pt x="216" y="1"/>
                </a:cubicBezTo>
                <a:cubicBezTo>
                  <a:pt x="192" y="0"/>
                  <a:pt x="169" y="2"/>
                  <a:pt x="145" y="3"/>
                </a:cubicBezTo>
                <a:cubicBezTo>
                  <a:pt x="133" y="4"/>
                  <a:pt x="122" y="5"/>
                  <a:pt x="111" y="5"/>
                </a:cubicBezTo>
                <a:cubicBezTo>
                  <a:pt x="105" y="5"/>
                  <a:pt x="98" y="4"/>
                  <a:pt x="92" y="4"/>
                </a:cubicBezTo>
                <a:cubicBezTo>
                  <a:pt x="84" y="2"/>
                  <a:pt x="75" y="3"/>
                  <a:pt x="66" y="3"/>
                </a:cubicBezTo>
                <a:cubicBezTo>
                  <a:pt x="56" y="3"/>
                  <a:pt x="46" y="4"/>
                  <a:pt x="36" y="3"/>
                </a:cubicBezTo>
                <a:cubicBezTo>
                  <a:pt x="26" y="2"/>
                  <a:pt x="12" y="6"/>
                  <a:pt x="4" y="14"/>
                </a:cubicBezTo>
                <a:cubicBezTo>
                  <a:pt x="4" y="14"/>
                  <a:pt x="3" y="15"/>
                  <a:pt x="2" y="16"/>
                </a:cubicBezTo>
                <a:cubicBezTo>
                  <a:pt x="2" y="16"/>
                  <a:pt x="2" y="17"/>
                  <a:pt x="2" y="17"/>
                </a:cubicBezTo>
                <a:cubicBezTo>
                  <a:pt x="2" y="18"/>
                  <a:pt x="2" y="18"/>
                  <a:pt x="1" y="19"/>
                </a:cubicBezTo>
                <a:cubicBezTo>
                  <a:pt x="1" y="19"/>
                  <a:pt x="1" y="20"/>
                  <a:pt x="2" y="21"/>
                </a:cubicBezTo>
                <a:cubicBezTo>
                  <a:pt x="0" y="36"/>
                  <a:pt x="5" y="54"/>
                  <a:pt x="17" y="63"/>
                </a:cubicBezTo>
                <a:cubicBezTo>
                  <a:pt x="26" y="70"/>
                  <a:pt x="41" y="70"/>
                  <a:pt x="52" y="71"/>
                </a:cubicBezTo>
                <a:cubicBezTo>
                  <a:pt x="64" y="73"/>
                  <a:pt x="78" y="73"/>
                  <a:pt x="90" y="72"/>
                </a:cubicBezTo>
                <a:cubicBezTo>
                  <a:pt x="115" y="70"/>
                  <a:pt x="141" y="71"/>
                  <a:pt x="167" y="70"/>
                </a:cubicBezTo>
                <a:cubicBezTo>
                  <a:pt x="194" y="70"/>
                  <a:pt x="221" y="68"/>
                  <a:pt x="248" y="71"/>
                </a:cubicBezTo>
                <a:cubicBezTo>
                  <a:pt x="274" y="73"/>
                  <a:pt x="302" y="69"/>
                  <a:pt x="328" y="69"/>
                </a:cubicBezTo>
                <a:cubicBezTo>
                  <a:pt x="357" y="69"/>
                  <a:pt x="387" y="68"/>
                  <a:pt x="417" y="69"/>
                </a:cubicBezTo>
                <a:cubicBezTo>
                  <a:pt x="441" y="70"/>
                  <a:pt x="465" y="73"/>
                  <a:pt x="489" y="71"/>
                </a:cubicBezTo>
                <a:cubicBezTo>
                  <a:pt x="511" y="69"/>
                  <a:pt x="534" y="70"/>
                  <a:pt x="556" y="70"/>
                </a:cubicBezTo>
                <a:cubicBezTo>
                  <a:pt x="556" y="71"/>
                  <a:pt x="557" y="71"/>
                  <a:pt x="559" y="71"/>
                </a:cubicBezTo>
                <a:cubicBezTo>
                  <a:pt x="559" y="71"/>
                  <a:pt x="564" y="71"/>
                  <a:pt x="563" y="71"/>
                </a:cubicBezTo>
                <a:cubicBezTo>
                  <a:pt x="567" y="71"/>
                  <a:pt x="571" y="70"/>
                  <a:pt x="575" y="70"/>
                </a:cubicBezTo>
                <a:cubicBezTo>
                  <a:pt x="585" y="71"/>
                  <a:pt x="595" y="71"/>
                  <a:pt x="605" y="71"/>
                </a:cubicBezTo>
                <a:cubicBezTo>
                  <a:pt x="626" y="71"/>
                  <a:pt x="648" y="72"/>
                  <a:pt x="669" y="72"/>
                </a:cubicBezTo>
                <a:cubicBezTo>
                  <a:pt x="689" y="72"/>
                  <a:pt x="710" y="70"/>
                  <a:pt x="730" y="70"/>
                </a:cubicBezTo>
                <a:cubicBezTo>
                  <a:pt x="752" y="70"/>
                  <a:pt x="775" y="71"/>
                  <a:pt x="797" y="71"/>
                </a:cubicBezTo>
                <a:cubicBezTo>
                  <a:pt x="817" y="71"/>
                  <a:pt x="837" y="70"/>
                  <a:pt x="857" y="70"/>
                </a:cubicBezTo>
                <a:cubicBezTo>
                  <a:pt x="878" y="70"/>
                  <a:pt x="900" y="71"/>
                  <a:pt x="921" y="70"/>
                </a:cubicBezTo>
                <a:cubicBezTo>
                  <a:pt x="942" y="69"/>
                  <a:pt x="964" y="69"/>
                  <a:pt x="986" y="70"/>
                </a:cubicBezTo>
                <a:cubicBezTo>
                  <a:pt x="1004" y="70"/>
                  <a:pt x="1022" y="71"/>
                  <a:pt x="1040" y="70"/>
                </a:cubicBezTo>
                <a:cubicBezTo>
                  <a:pt x="1040" y="70"/>
                  <a:pt x="1040" y="71"/>
                  <a:pt x="1041" y="71"/>
                </a:cubicBezTo>
                <a:cubicBezTo>
                  <a:pt x="1048" y="73"/>
                  <a:pt x="1059" y="70"/>
                  <a:pt x="1066" y="70"/>
                </a:cubicBezTo>
                <a:cubicBezTo>
                  <a:pt x="1077" y="70"/>
                  <a:pt x="1087" y="70"/>
                  <a:pt x="1098" y="70"/>
                </a:cubicBezTo>
                <a:cubicBezTo>
                  <a:pt x="1119" y="70"/>
                  <a:pt x="1140" y="71"/>
                  <a:pt x="1161" y="71"/>
                </a:cubicBezTo>
                <a:cubicBezTo>
                  <a:pt x="1175" y="71"/>
                  <a:pt x="1189" y="72"/>
                  <a:pt x="1202" y="72"/>
                </a:cubicBezTo>
                <a:cubicBezTo>
                  <a:pt x="1214" y="72"/>
                  <a:pt x="1226" y="71"/>
                  <a:pt x="1238" y="72"/>
                </a:cubicBezTo>
                <a:cubicBezTo>
                  <a:pt x="1252" y="73"/>
                  <a:pt x="1265" y="72"/>
                  <a:pt x="1278" y="72"/>
                </a:cubicBezTo>
                <a:cubicBezTo>
                  <a:pt x="1291" y="71"/>
                  <a:pt x="1303" y="72"/>
                  <a:pt x="1315" y="71"/>
                </a:cubicBezTo>
                <a:cubicBezTo>
                  <a:pt x="1340" y="69"/>
                  <a:pt x="1366" y="72"/>
                  <a:pt x="1391" y="71"/>
                </a:cubicBezTo>
                <a:cubicBezTo>
                  <a:pt x="1417" y="71"/>
                  <a:pt x="1443" y="71"/>
                  <a:pt x="1469" y="70"/>
                </a:cubicBezTo>
                <a:cubicBezTo>
                  <a:pt x="1498" y="70"/>
                  <a:pt x="1527" y="70"/>
                  <a:pt x="1556" y="71"/>
                </a:cubicBezTo>
                <a:cubicBezTo>
                  <a:pt x="1577" y="72"/>
                  <a:pt x="1598" y="72"/>
                  <a:pt x="1619" y="72"/>
                </a:cubicBezTo>
                <a:cubicBezTo>
                  <a:pt x="1619" y="72"/>
                  <a:pt x="1621" y="73"/>
                  <a:pt x="1622" y="72"/>
                </a:cubicBezTo>
                <a:cubicBezTo>
                  <a:pt x="1620" y="74"/>
                  <a:pt x="1629" y="72"/>
                  <a:pt x="1629" y="72"/>
                </a:cubicBezTo>
                <a:cubicBezTo>
                  <a:pt x="1637" y="71"/>
                  <a:pt x="1645" y="72"/>
                  <a:pt x="1653" y="72"/>
                </a:cubicBezTo>
                <a:cubicBezTo>
                  <a:pt x="1667" y="72"/>
                  <a:pt x="1680" y="71"/>
                  <a:pt x="1694" y="71"/>
                </a:cubicBezTo>
                <a:cubicBezTo>
                  <a:pt x="1710" y="71"/>
                  <a:pt x="1727" y="70"/>
                  <a:pt x="1743" y="69"/>
                </a:cubicBezTo>
                <a:cubicBezTo>
                  <a:pt x="1759" y="68"/>
                  <a:pt x="1776" y="68"/>
                  <a:pt x="1792" y="68"/>
                </a:cubicBezTo>
                <a:cubicBezTo>
                  <a:pt x="1828" y="68"/>
                  <a:pt x="1864" y="69"/>
                  <a:pt x="1900" y="69"/>
                </a:cubicBezTo>
                <a:cubicBezTo>
                  <a:pt x="1916" y="69"/>
                  <a:pt x="1933" y="68"/>
                  <a:pt x="1949" y="68"/>
                </a:cubicBezTo>
                <a:cubicBezTo>
                  <a:pt x="1951" y="68"/>
                  <a:pt x="1953" y="68"/>
                  <a:pt x="1955" y="68"/>
                </a:cubicBezTo>
                <a:cubicBezTo>
                  <a:pt x="1955" y="68"/>
                  <a:pt x="1955" y="68"/>
                  <a:pt x="1955" y="68"/>
                </a:cubicBezTo>
                <a:cubicBezTo>
                  <a:pt x="1965" y="71"/>
                  <a:pt x="1976" y="69"/>
                  <a:pt x="1986" y="70"/>
                </a:cubicBezTo>
                <a:cubicBezTo>
                  <a:pt x="2001" y="70"/>
                  <a:pt x="2015" y="70"/>
                  <a:pt x="2030" y="70"/>
                </a:cubicBezTo>
                <a:cubicBezTo>
                  <a:pt x="2059" y="71"/>
                  <a:pt x="2089" y="68"/>
                  <a:pt x="2118" y="68"/>
                </a:cubicBezTo>
                <a:cubicBezTo>
                  <a:pt x="2131" y="68"/>
                  <a:pt x="2144" y="66"/>
                  <a:pt x="2157" y="65"/>
                </a:cubicBezTo>
                <a:cubicBezTo>
                  <a:pt x="2168" y="63"/>
                  <a:pt x="2175" y="62"/>
                  <a:pt x="2182" y="53"/>
                </a:cubicBezTo>
                <a:cubicBezTo>
                  <a:pt x="2188" y="46"/>
                  <a:pt x="2190" y="35"/>
                  <a:pt x="2190" y="26"/>
                </a:cubicBezTo>
                <a:cubicBezTo>
                  <a:pt x="2190" y="15"/>
                  <a:pt x="2188" y="16"/>
                  <a:pt x="2179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7"/>
          <p:cNvSpPr/>
          <p:nvPr/>
        </p:nvSpPr>
        <p:spPr>
          <a:xfrm>
            <a:off x="7321409" y="1234026"/>
            <a:ext cx="5391145" cy="3199914"/>
          </a:xfrm>
          <a:custGeom>
            <a:avLst/>
            <a:gdLst/>
            <a:ahLst/>
            <a:cxnLst/>
            <a:rect l="l" t="t" r="r" b="b"/>
            <a:pathLst>
              <a:path w="1586" h="941" extrusionOk="0">
                <a:moveTo>
                  <a:pt x="2" y="893"/>
                </a:moveTo>
                <a:cubicBezTo>
                  <a:pt x="3" y="900"/>
                  <a:pt x="3" y="906"/>
                  <a:pt x="4" y="912"/>
                </a:cubicBezTo>
                <a:cubicBezTo>
                  <a:pt x="5" y="922"/>
                  <a:pt x="5" y="931"/>
                  <a:pt x="14" y="935"/>
                </a:cubicBezTo>
                <a:cubicBezTo>
                  <a:pt x="27" y="941"/>
                  <a:pt x="43" y="940"/>
                  <a:pt x="58" y="938"/>
                </a:cubicBezTo>
                <a:cubicBezTo>
                  <a:pt x="73" y="937"/>
                  <a:pt x="91" y="937"/>
                  <a:pt x="107" y="938"/>
                </a:cubicBezTo>
                <a:cubicBezTo>
                  <a:pt x="114" y="938"/>
                  <a:pt x="121" y="937"/>
                  <a:pt x="128" y="936"/>
                </a:cubicBezTo>
                <a:cubicBezTo>
                  <a:pt x="136" y="936"/>
                  <a:pt x="144" y="936"/>
                  <a:pt x="151" y="936"/>
                </a:cubicBezTo>
                <a:cubicBezTo>
                  <a:pt x="168" y="936"/>
                  <a:pt x="184" y="936"/>
                  <a:pt x="201" y="936"/>
                </a:cubicBezTo>
                <a:cubicBezTo>
                  <a:pt x="219" y="935"/>
                  <a:pt x="238" y="937"/>
                  <a:pt x="256" y="936"/>
                </a:cubicBezTo>
                <a:cubicBezTo>
                  <a:pt x="287" y="934"/>
                  <a:pt x="318" y="937"/>
                  <a:pt x="349" y="937"/>
                </a:cubicBezTo>
                <a:cubicBezTo>
                  <a:pt x="349" y="937"/>
                  <a:pt x="349" y="937"/>
                  <a:pt x="349" y="937"/>
                </a:cubicBezTo>
                <a:cubicBezTo>
                  <a:pt x="349" y="937"/>
                  <a:pt x="349" y="937"/>
                  <a:pt x="349" y="937"/>
                </a:cubicBezTo>
                <a:cubicBezTo>
                  <a:pt x="363" y="937"/>
                  <a:pt x="377" y="939"/>
                  <a:pt x="391" y="939"/>
                </a:cubicBezTo>
                <a:cubicBezTo>
                  <a:pt x="407" y="938"/>
                  <a:pt x="423" y="937"/>
                  <a:pt x="438" y="938"/>
                </a:cubicBezTo>
                <a:cubicBezTo>
                  <a:pt x="457" y="939"/>
                  <a:pt x="476" y="938"/>
                  <a:pt x="495" y="938"/>
                </a:cubicBezTo>
                <a:cubicBezTo>
                  <a:pt x="510" y="938"/>
                  <a:pt x="526" y="939"/>
                  <a:pt x="541" y="938"/>
                </a:cubicBezTo>
                <a:cubicBezTo>
                  <a:pt x="557" y="938"/>
                  <a:pt x="573" y="939"/>
                  <a:pt x="589" y="937"/>
                </a:cubicBezTo>
                <a:cubicBezTo>
                  <a:pt x="596" y="937"/>
                  <a:pt x="604" y="937"/>
                  <a:pt x="612" y="937"/>
                </a:cubicBezTo>
                <a:cubicBezTo>
                  <a:pt x="619" y="937"/>
                  <a:pt x="627" y="936"/>
                  <a:pt x="635" y="936"/>
                </a:cubicBezTo>
                <a:cubicBezTo>
                  <a:pt x="649" y="936"/>
                  <a:pt x="663" y="937"/>
                  <a:pt x="677" y="938"/>
                </a:cubicBezTo>
                <a:cubicBezTo>
                  <a:pt x="692" y="938"/>
                  <a:pt x="707" y="937"/>
                  <a:pt x="722" y="938"/>
                </a:cubicBezTo>
                <a:cubicBezTo>
                  <a:pt x="722" y="938"/>
                  <a:pt x="722" y="938"/>
                  <a:pt x="722" y="938"/>
                </a:cubicBezTo>
                <a:cubicBezTo>
                  <a:pt x="733" y="940"/>
                  <a:pt x="746" y="938"/>
                  <a:pt x="758" y="938"/>
                </a:cubicBezTo>
                <a:cubicBezTo>
                  <a:pt x="773" y="937"/>
                  <a:pt x="788" y="937"/>
                  <a:pt x="803" y="938"/>
                </a:cubicBezTo>
                <a:cubicBezTo>
                  <a:pt x="819" y="938"/>
                  <a:pt x="836" y="937"/>
                  <a:pt x="852" y="938"/>
                </a:cubicBezTo>
                <a:cubicBezTo>
                  <a:pt x="866" y="940"/>
                  <a:pt x="881" y="939"/>
                  <a:pt x="895" y="939"/>
                </a:cubicBezTo>
                <a:cubicBezTo>
                  <a:pt x="903" y="938"/>
                  <a:pt x="911" y="940"/>
                  <a:pt x="919" y="940"/>
                </a:cubicBezTo>
                <a:cubicBezTo>
                  <a:pt x="927" y="940"/>
                  <a:pt x="935" y="939"/>
                  <a:pt x="943" y="939"/>
                </a:cubicBezTo>
                <a:cubicBezTo>
                  <a:pt x="960" y="939"/>
                  <a:pt x="978" y="939"/>
                  <a:pt x="996" y="939"/>
                </a:cubicBezTo>
                <a:cubicBezTo>
                  <a:pt x="1028" y="939"/>
                  <a:pt x="1060" y="940"/>
                  <a:pt x="1092" y="939"/>
                </a:cubicBezTo>
                <a:cubicBezTo>
                  <a:pt x="1111" y="941"/>
                  <a:pt x="1131" y="939"/>
                  <a:pt x="1150" y="939"/>
                </a:cubicBezTo>
                <a:cubicBezTo>
                  <a:pt x="1174" y="939"/>
                  <a:pt x="1199" y="941"/>
                  <a:pt x="1222" y="938"/>
                </a:cubicBezTo>
                <a:cubicBezTo>
                  <a:pt x="1233" y="936"/>
                  <a:pt x="1244" y="938"/>
                  <a:pt x="1255" y="938"/>
                </a:cubicBezTo>
                <a:cubicBezTo>
                  <a:pt x="1269" y="939"/>
                  <a:pt x="1283" y="938"/>
                  <a:pt x="1297" y="938"/>
                </a:cubicBezTo>
                <a:cubicBezTo>
                  <a:pt x="1308" y="938"/>
                  <a:pt x="1319" y="937"/>
                  <a:pt x="1330" y="937"/>
                </a:cubicBezTo>
                <a:cubicBezTo>
                  <a:pt x="1343" y="936"/>
                  <a:pt x="1357" y="937"/>
                  <a:pt x="1370" y="937"/>
                </a:cubicBezTo>
                <a:cubicBezTo>
                  <a:pt x="1370" y="937"/>
                  <a:pt x="1370" y="937"/>
                  <a:pt x="1370" y="937"/>
                </a:cubicBezTo>
                <a:cubicBezTo>
                  <a:pt x="1370" y="937"/>
                  <a:pt x="1370" y="937"/>
                  <a:pt x="1371" y="937"/>
                </a:cubicBezTo>
                <a:cubicBezTo>
                  <a:pt x="1383" y="938"/>
                  <a:pt x="1398" y="938"/>
                  <a:pt x="1411" y="936"/>
                </a:cubicBezTo>
                <a:cubicBezTo>
                  <a:pt x="1429" y="934"/>
                  <a:pt x="1448" y="937"/>
                  <a:pt x="1466" y="937"/>
                </a:cubicBezTo>
                <a:cubicBezTo>
                  <a:pt x="1493" y="937"/>
                  <a:pt x="1520" y="939"/>
                  <a:pt x="1547" y="940"/>
                </a:cubicBezTo>
                <a:cubicBezTo>
                  <a:pt x="1547" y="941"/>
                  <a:pt x="1547" y="941"/>
                  <a:pt x="1548" y="941"/>
                </a:cubicBezTo>
                <a:cubicBezTo>
                  <a:pt x="1549" y="941"/>
                  <a:pt x="1550" y="941"/>
                  <a:pt x="1550" y="941"/>
                </a:cubicBezTo>
                <a:cubicBezTo>
                  <a:pt x="1552" y="941"/>
                  <a:pt x="1553" y="941"/>
                  <a:pt x="1555" y="941"/>
                </a:cubicBezTo>
                <a:cubicBezTo>
                  <a:pt x="1555" y="941"/>
                  <a:pt x="1555" y="941"/>
                  <a:pt x="1556" y="941"/>
                </a:cubicBezTo>
                <a:cubicBezTo>
                  <a:pt x="1564" y="941"/>
                  <a:pt x="1574" y="940"/>
                  <a:pt x="1578" y="935"/>
                </a:cubicBezTo>
                <a:cubicBezTo>
                  <a:pt x="1585" y="925"/>
                  <a:pt x="1581" y="910"/>
                  <a:pt x="1582" y="898"/>
                </a:cubicBezTo>
                <a:cubicBezTo>
                  <a:pt x="1584" y="885"/>
                  <a:pt x="1582" y="871"/>
                  <a:pt x="1581" y="857"/>
                </a:cubicBezTo>
                <a:cubicBezTo>
                  <a:pt x="1581" y="844"/>
                  <a:pt x="1581" y="830"/>
                  <a:pt x="1580" y="817"/>
                </a:cubicBezTo>
                <a:cubicBezTo>
                  <a:pt x="1580" y="798"/>
                  <a:pt x="1580" y="779"/>
                  <a:pt x="1582" y="760"/>
                </a:cubicBezTo>
                <a:cubicBezTo>
                  <a:pt x="1584" y="743"/>
                  <a:pt x="1582" y="725"/>
                  <a:pt x="1582" y="708"/>
                </a:cubicBezTo>
                <a:cubicBezTo>
                  <a:pt x="1582" y="708"/>
                  <a:pt x="1582" y="707"/>
                  <a:pt x="1582" y="706"/>
                </a:cubicBezTo>
                <a:cubicBezTo>
                  <a:pt x="1582" y="706"/>
                  <a:pt x="1582" y="706"/>
                  <a:pt x="1582" y="705"/>
                </a:cubicBezTo>
                <a:cubicBezTo>
                  <a:pt x="1582" y="704"/>
                  <a:pt x="1582" y="704"/>
                  <a:pt x="1582" y="703"/>
                </a:cubicBezTo>
                <a:cubicBezTo>
                  <a:pt x="1582" y="702"/>
                  <a:pt x="1582" y="701"/>
                  <a:pt x="1581" y="701"/>
                </a:cubicBezTo>
                <a:cubicBezTo>
                  <a:pt x="1581" y="696"/>
                  <a:pt x="1581" y="691"/>
                  <a:pt x="1580" y="686"/>
                </a:cubicBezTo>
                <a:cubicBezTo>
                  <a:pt x="1579" y="677"/>
                  <a:pt x="1580" y="668"/>
                  <a:pt x="1580" y="659"/>
                </a:cubicBezTo>
                <a:cubicBezTo>
                  <a:pt x="1580" y="638"/>
                  <a:pt x="1583" y="618"/>
                  <a:pt x="1581" y="598"/>
                </a:cubicBezTo>
                <a:cubicBezTo>
                  <a:pt x="1581" y="580"/>
                  <a:pt x="1580" y="562"/>
                  <a:pt x="1581" y="545"/>
                </a:cubicBezTo>
                <a:cubicBezTo>
                  <a:pt x="1581" y="527"/>
                  <a:pt x="1579" y="509"/>
                  <a:pt x="1579" y="492"/>
                </a:cubicBezTo>
                <a:cubicBezTo>
                  <a:pt x="1579" y="491"/>
                  <a:pt x="1579" y="490"/>
                  <a:pt x="1579" y="490"/>
                </a:cubicBezTo>
                <a:cubicBezTo>
                  <a:pt x="1579" y="488"/>
                  <a:pt x="1579" y="487"/>
                  <a:pt x="1579" y="486"/>
                </a:cubicBezTo>
                <a:cubicBezTo>
                  <a:pt x="1579" y="485"/>
                  <a:pt x="1579" y="484"/>
                  <a:pt x="1579" y="482"/>
                </a:cubicBezTo>
                <a:cubicBezTo>
                  <a:pt x="1579" y="482"/>
                  <a:pt x="1578" y="481"/>
                  <a:pt x="1578" y="481"/>
                </a:cubicBezTo>
                <a:cubicBezTo>
                  <a:pt x="1577" y="468"/>
                  <a:pt x="1577" y="454"/>
                  <a:pt x="1577" y="441"/>
                </a:cubicBezTo>
                <a:cubicBezTo>
                  <a:pt x="1577" y="424"/>
                  <a:pt x="1577" y="407"/>
                  <a:pt x="1578" y="390"/>
                </a:cubicBezTo>
                <a:cubicBezTo>
                  <a:pt x="1581" y="364"/>
                  <a:pt x="1579" y="337"/>
                  <a:pt x="1579" y="311"/>
                </a:cubicBezTo>
                <a:cubicBezTo>
                  <a:pt x="1579" y="311"/>
                  <a:pt x="1579" y="310"/>
                  <a:pt x="1579" y="310"/>
                </a:cubicBezTo>
                <a:cubicBezTo>
                  <a:pt x="1578" y="287"/>
                  <a:pt x="1582" y="264"/>
                  <a:pt x="1582" y="241"/>
                </a:cubicBezTo>
                <a:cubicBezTo>
                  <a:pt x="1582" y="241"/>
                  <a:pt x="1582" y="241"/>
                  <a:pt x="1582" y="241"/>
                </a:cubicBezTo>
                <a:cubicBezTo>
                  <a:pt x="1582" y="201"/>
                  <a:pt x="1584" y="160"/>
                  <a:pt x="1584" y="120"/>
                </a:cubicBezTo>
                <a:cubicBezTo>
                  <a:pt x="1584" y="110"/>
                  <a:pt x="1584" y="101"/>
                  <a:pt x="1584" y="92"/>
                </a:cubicBezTo>
                <a:cubicBezTo>
                  <a:pt x="1584" y="84"/>
                  <a:pt x="1586" y="73"/>
                  <a:pt x="1585" y="66"/>
                </a:cubicBezTo>
                <a:cubicBezTo>
                  <a:pt x="1583" y="58"/>
                  <a:pt x="1584" y="48"/>
                  <a:pt x="1584" y="40"/>
                </a:cubicBezTo>
                <a:cubicBezTo>
                  <a:pt x="1583" y="34"/>
                  <a:pt x="1583" y="27"/>
                  <a:pt x="1582" y="21"/>
                </a:cubicBezTo>
                <a:cubicBezTo>
                  <a:pt x="1582" y="21"/>
                  <a:pt x="1582" y="20"/>
                  <a:pt x="1582" y="20"/>
                </a:cubicBezTo>
                <a:cubicBezTo>
                  <a:pt x="1582" y="20"/>
                  <a:pt x="1581" y="19"/>
                  <a:pt x="1581" y="19"/>
                </a:cubicBezTo>
                <a:cubicBezTo>
                  <a:pt x="1581" y="18"/>
                  <a:pt x="1581" y="18"/>
                  <a:pt x="1581" y="17"/>
                </a:cubicBezTo>
                <a:cubicBezTo>
                  <a:pt x="1581" y="17"/>
                  <a:pt x="1581" y="17"/>
                  <a:pt x="1581" y="16"/>
                </a:cubicBezTo>
                <a:cubicBezTo>
                  <a:pt x="1578" y="9"/>
                  <a:pt x="1572" y="8"/>
                  <a:pt x="1564" y="8"/>
                </a:cubicBezTo>
                <a:cubicBezTo>
                  <a:pt x="1549" y="8"/>
                  <a:pt x="1534" y="7"/>
                  <a:pt x="1520" y="7"/>
                </a:cubicBezTo>
                <a:cubicBezTo>
                  <a:pt x="1489" y="7"/>
                  <a:pt x="1458" y="5"/>
                  <a:pt x="1427" y="4"/>
                </a:cubicBezTo>
                <a:cubicBezTo>
                  <a:pt x="1400" y="3"/>
                  <a:pt x="1372" y="5"/>
                  <a:pt x="1344" y="2"/>
                </a:cubicBezTo>
                <a:cubicBezTo>
                  <a:pt x="1316" y="0"/>
                  <a:pt x="1288" y="3"/>
                  <a:pt x="1261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59" y="1"/>
                  <a:pt x="1259" y="1"/>
                  <a:pt x="1259" y="1"/>
                </a:cubicBezTo>
                <a:cubicBezTo>
                  <a:pt x="1241" y="3"/>
                  <a:pt x="1223" y="1"/>
                  <a:pt x="1205" y="1"/>
                </a:cubicBezTo>
                <a:cubicBezTo>
                  <a:pt x="1196" y="0"/>
                  <a:pt x="1186" y="1"/>
                  <a:pt x="1177" y="2"/>
                </a:cubicBezTo>
                <a:cubicBezTo>
                  <a:pt x="1168" y="2"/>
                  <a:pt x="1158" y="1"/>
                  <a:pt x="1149" y="1"/>
                </a:cubicBezTo>
                <a:cubicBezTo>
                  <a:pt x="1114" y="1"/>
                  <a:pt x="1079" y="2"/>
                  <a:pt x="1044" y="2"/>
                </a:cubicBezTo>
                <a:cubicBezTo>
                  <a:pt x="986" y="2"/>
                  <a:pt x="986" y="2"/>
                  <a:pt x="986" y="2"/>
                </a:cubicBezTo>
                <a:cubicBezTo>
                  <a:pt x="968" y="2"/>
                  <a:pt x="950" y="5"/>
                  <a:pt x="932" y="5"/>
                </a:cubicBezTo>
                <a:cubicBezTo>
                  <a:pt x="915" y="5"/>
                  <a:pt x="897" y="3"/>
                  <a:pt x="880" y="3"/>
                </a:cubicBezTo>
                <a:cubicBezTo>
                  <a:pt x="870" y="3"/>
                  <a:pt x="861" y="5"/>
                  <a:pt x="852" y="5"/>
                </a:cubicBezTo>
                <a:cubicBezTo>
                  <a:pt x="847" y="5"/>
                  <a:pt x="842" y="5"/>
                  <a:pt x="837" y="5"/>
                </a:cubicBezTo>
                <a:cubicBezTo>
                  <a:pt x="836" y="5"/>
                  <a:pt x="836" y="5"/>
                  <a:pt x="835" y="5"/>
                </a:cubicBezTo>
                <a:cubicBezTo>
                  <a:pt x="835" y="5"/>
                  <a:pt x="834" y="5"/>
                  <a:pt x="834" y="5"/>
                </a:cubicBezTo>
                <a:cubicBezTo>
                  <a:pt x="834" y="5"/>
                  <a:pt x="834" y="5"/>
                  <a:pt x="833" y="5"/>
                </a:cubicBezTo>
                <a:cubicBezTo>
                  <a:pt x="833" y="5"/>
                  <a:pt x="833" y="5"/>
                  <a:pt x="832" y="5"/>
                </a:cubicBezTo>
                <a:cubicBezTo>
                  <a:pt x="813" y="7"/>
                  <a:pt x="793" y="4"/>
                  <a:pt x="773" y="5"/>
                </a:cubicBezTo>
                <a:cubicBezTo>
                  <a:pt x="755" y="6"/>
                  <a:pt x="737" y="5"/>
                  <a:pt x="719" y="5"/>
                </a:cubicBezTo>
                <a:cubicBezTo>
                  <a:pt x="701" y="5"/>
                  <a:pt x="684" y="5"/>
                  <a:pt x="667" y="4"/>
                </a:cubicBezTo>
                <a:cubicBezTo>
                  <a:pt x="650" y="3"/>
                  <a:pt x="633" y="4"/>
                  <a:pt x="616" y="4"/>
                </a:cubicBezTo>
                <a:cubicBezTo>
                  <a:pt x="578" y="4"/>
                  <a:pt x="539" y="3"/>
                  <a:pt x="501" y="3"/>
                </a:cubicBezTo>
                <a:cubicBezTo>
                  <a:pt x="482" y="3"/>
                  <a:pt x="464" y="2"/>
                  <a:pt x="446" y="4"/>
                </a:cubicBezTo>
                <a:cubicBezTo>
                  <a:pt x="437" y="4"/>
                  <a:pt x="429" y="5"/>
                  <a:pt x="421" y="4"/>
                </a:cubicBezTo>
                <a:cubicBezTo>
                  <a:pt x="412" y="4"/>
                  <a:pt x="401" y="7"/>
                  <a:pt x="392" y="6"/>
                </a:cubicBezTo>
                <a:cubicBezTo>
                  <a:pt x="392" y="6"/>
                  <a:pt x="391" y="6"/>
                  <a:pt x="391" y="6"/>
                </a:cubicBezTo>
                <a:cubicBezTo>
                  <a:pt x="372" y="6"/>
                  <a:pt x="353" y="4"/>
                  <a:pt x="335" y="5"/>
                </a:cubicBezTo>
                <a:cubicBezTo>
                  <a:pt x="315" y="5"/>
                  <a:pt x="295" y="6"/>
                  <a:pt x="276" y="6"/>
                </a:cubicBezTo>
                <a:cubicBezTo>
                  <a:pt x="240" y="6"/>
                  <a:pt x="205" y="7"/>
                  <a:pt x="169" y="6"/>
                </a:cubicBezTo>
                <a:cubicBezTo>
                  <a:pt x="133" y="5"/>
                  <a:pt x="97" y="3"/>
                  <a:pt x="62" y="2"/>
                </a:cubicBezTo>
                <a:cubicBezTo>
                  <a:pt x="47" y="2"/>
                  <a:pt x="30" y="1"/>
                  <a:pt x="16" y="7"/>
                </a:cubicBezTo>
                <a:cubicBezTo>
                  <a:pt x="10" y="10"/>
                  <a:pt x="8" y="19"/>
                  <a:pt x="7" y="25"/>
                </a:cubicBezTo>
                <a:cubicBezTo>
                  <a:pt x="6" y="28"/>
                  <a:pt x="6" y="32"/>
                  <a:pt x="5" y="36"/>
                </a:cubicBezTo>
                <a:cubicBezTo>
                  <a:pt x="5" y="39"/>
                  <a:pt x="5" y="44"/>
                  <a:pt x="5" y="47"/>
                </a:cubicBezTo>
                <a:cubicBezTo>
                  <a:pt x="5" y="48"/>
                  <a:pt x="4" y="48"/>
                  <a:pt x="5" y="49"/>
                </a:cubicBezTo>
                <a:cubicBezTo>
                  <a:pt x="5" y="49"/>
                  <a:pt x="5" y="50"/>
                  <a:pt x="5" y="50"/>
                </a:cubicBezTo>
                <a:cubicBezTo>
                  <a:pt x="5" y="50"/>
                  <a:pt x="5" y="50"/>
                  <a:pt x="4" y="51"/>
                </a:cubicBezTo>
                <a:cubicBezTo>
                  <a:pt x="4" y="52"/>
                  <a:pt x="4" y="52"/>
                  <a:pt x="5" y="53"/>
                </a:cubicBezTo>
                <a:cubicBezTo>
                  <a:pt x="6" y="62"/>
                  <a:pt x="5" y="72"/>
                  <a:pt x="4" y="81"/>
                </a:cubicBezTo>
                <a:cubicBezTo>
                  <a:pt x="4" y="93"/>
                  <a:pt x="3" y="105"/>
                  <a:pt x="4" y="117"/>
                </a:cubicBezTo>
                <a:cubicBezTo>
                  <a:pt x="6" y="128"/>
                  <a:pt x="4" y="140"/>
                  <a:pt x="5" y="151"/>
                </a:cubicBezTo>
                <a:cubicBezTo>
                  <a:pt x="7" y="158"/>
                  <a:pt x="6" y="168"/>
                  <a:pt x="5" y="175"/>
                </a:cubicBezTo>
                <a:cubicBezTo>
                  <a:pt x="4" y="180"/>
                  <a:pt x="5" y="185"/>
                  <a:pt x="4" y="190"/>
                </a:cubicBezTo>
                <a:cubicBezTo>
                  <a:pt x="2" y="199"/>
                  <a:pt x="3" y="210"/>
                  <a:pt x="2" y="219"/>
                </a:cubicBezTo>
                <a:cubicBezTo>
                  <a:pt x="1" y="230"/>
                  <a:pt x="2" y="241"/>
                  <a:pt x="2" y="252"/>
                </a:cubicBezTo>
                <a:cubicBezTo>
                  <a:pt x="2" y="261"/>
                  <a:pt x="5" y="273"/>
                  <a:pt x="3" y="282"/>
                </a:cubicBezTo>
                <a:cubicBezTo>
                  <a:pt x="2" y="286"/>
                  <a:pt x="3" y="292"/>
                  <a:pt x="4" y="295"/>
                </a:cubicBezTo>
                <a:cubicBezTo>
                  <a:pt x="3" y="296"/>
                  <a:pt x="3" y="296"/>
                  <a:pt x="3" y="297"/>
                </a:cubicBezTo>
                <a:cubicBezTo>
                  <a:pt x="3" y="325"/>
                  <a:pt x="4" y="354"/>
                  <a:pt x="4" y="382"/>
                </a:cubicBezTo>
                <a:cubicBezTo>
                  <a:pt x="4" y="411"/>
                  <a:pt x="3" y="440"/>
                  <a:pt x="3" y="469"/>
                </a:cubicBezTo>
                <a:cubicBezTo>
                  <a:pt x="3" y="495"/>
                  <a:pt x="1" y="522"/>
                  <a:pt x="1" y="548"/>
                </a:cubicBezTo>
                <a:cubicBezTo>
                  <a:pt x="1" y="572"/>
                  <a:pt x="2" y="595"/>
                  <a:pt x="2" y="619"/>
                </a:cubicBezTo>
                <a:cubicBezTo>
                  <a:pt x="1" y="629"/>
                  <a:pt x="2" y="639"/>
                  <a:pt x="2" y="648"/>
                </a:cubicBezTo>
                <a:cubicBezTo>
                  <a:pt x="2" y="661"/>
                  <a:pt x="2" y="673"/>
                  <a:pt x="2" y="686"/>
                </a:cubicBezTo>
                <a:cubicBezTo>
                  <a:pt x="2" y="700"/>
                  <a:pt x="4" y="715"/>
                  <a:pt x="4" y="729"/>
                </a:cubicBezTo>
                <a:cubicBezTo>
                  <a:pt x="4" y="744"/>
                  <a:pt x="3" y="758"/>
                  <a:pt x="4" y="773"/>
                </a:cubicBezTo>
                <a:cubicBezTo>
                  <a:pt x="5" y="787"/>
                  <a:pt x="4" y="801"/>
                  <a:pt x="4" y="815"/>
                </a:cubicBezTo>
                <a:cubicBezTo>
                  <a:pt x="5" y="830"/>
                  <a:pt x="3" y="844"/>
                  <a:pt x="2" y="859"/>
                </a:cubicBezTo>
                <a:cubicBezTo>
                  <a:pt x="1" y="870"/>
                  <a:pt x="0" y="882"/>
                  <a:pt x="2" y="893"/>
                </a:cubicBezTo>
                <a:close/>
                <a:moveTo>
                  <a:pt x="8" y="185"/>
                </a:moveTo>
                <a:cubicBezTo>
                  <a:pt x="8" y="175"/>
                  <a:pt x="10" y="164"/>
                  <a:pt x="10" y="154"/>
                </a:cubicBezTo>
                <a:cubicBezTo>
                  <a:pt x="11" y="141"/>
                  <a:pt x="10" y="127"/>
                  <a:pt x="8" y="114"/>
                </a:cubicBezTo>
                <a:cubicBezTo>
                  <a:pt x="7" y="102"/>
                  <a:pt x="8" y="90"/>
                  <a:pt x="9" y="78"/>
                </a:cubicBezTo>
                <a:cubicBezTo>
                  <a:pt x="9" y="69"/>
                  <a:pt x="10" y="59"/>
                  <a:pt x="9" y="50"/>
                </a:cubicBezTo>
                <a:cubicBezTo>
                  <a:pt x="10" y="44"/>
                  <a:pt x="9" y="36"/>
                  <a:pt x="10" y="29"/>
                </a:cubicBezTo>
                <a:cubicBezTo>
                  <a:pt x="12" y="23"/>
                  <a:pt x="12" y="18"/>
                  <a:pt x="16" y="13"/>
                </a:cubicBezTo>
                <a:cubicBezTo>
                  <a:pt x="20" y="8"/>
                  <a:pt x="31" y="7"/>
                  <a:pt x="36" y="7"/>
                </a:cubicBezTo>
                <a:cubicBezTo>
                  <a:pt x="52" y="6"/>
                  <a:pt x="68" y="7"/>
                  <a:pt x="84" y="8"/>
                </a:cubicBezTo>
                <a:cubicBezTo>
                  <a:pt x="117" y="9"/>
                  <a:pt x="151" y="9"/>
                  <a:pt x="185" y="11"/>
                </a:cubicBezTo>
                <a:cubicBezTo>
                  <a:pt x="217" y="13"/>
                  <a:pt x="251" y="12"/>
                  <a:pt x="283" y="10"/>
                </a:cubicBezTo>
                <a:cubicBezTo>
                  <a:pt x="301" y="9"/>
                  <a:pt x="320" y="9"/>
                  <a:pt x="338" y="9"/>
                </a:cubicBezTo>
                <a:cubicBezTo>
                  <a:pt x="356" y="8"/>
                  <a:pt x="374" y="10"/>
                  <a:pt x="391" y="10"/>
                </a:cubicBezTo>
                <a:cubicBezTo>
                  <a:pt x="392" y="10"/>
                  <a:pt x="392" y="10"/>
                  <a:pt x="392" y="10"/>
                </a:cubicBezTo>
                <a:cubicBezTo>
                  <a:pt x="399" y="11"/>
                  <a:pt x="405" y="8"/>
                  <a:pt x="411" y="8"/>
                </a:cubicBezTo>
                <a:cubicBezTo>
                  <a:pt x="420" y="8"/>
                  <a:pt x="429" y="8"/>
                  <a:pt x="438" y="8"/>
                </a:cubicBezTo>
                <a:cubicBezTo>
                  <a:pt x="456" y="9"/>
                  <a:pt x="473" y="6"/>
                  <a:pt x="491" y="7"/>
                </a:cubicBezTo>
                <a:cubicBezTo>
                  <a:pt x="530" y="8"/>
                  <a:pt x="569" y="8"/>
                  <a:pt x="608" y="8"/>
                </a:cubicBezTo>
                <a:cubicBezTo>
                  <a:pt x="626" y="9"/>
                  <a:pt x="644" y="8"/>
                  <a:pt x="662" y="8"/>
                </a:cubicBezTo>
                <a:cubicBezTo>
                  <a:pt x="680" y="8"/>
                  <a:pt x="698" y="9"/>
                  <a:pt x="716" y="9"/>
                </a:cubicBezTo>
                <a:cubicBezTo>
                  <a:pt x="734" y="9"/>
                  <a:pt x="752" y="10"/>
                  <a:pt x="770" y="9"/>
                </a:cubicBezTo>
                <a:cubicBezTo>
                  <a:pt x="791" y="9"/>
                  <a:pt x="813" y="11"/>
                  <a:pt x="834" y="9"/>
                </a:cubicBezTo>
                <a:cubicBezTo>
                  <a:pt x="847" y="11"/>
                  <a:pt x="862" y="8"/>
                  <a:pt x="876" y="8"/>
                </a:cubicBezTo>
                <a:cubicBezTo>
                  <a:pt x="892" y="8"/>
                  <a:pt x="909" y="7"/>
                  <a:pt x="926" y="9"/>
                </a:cubicBezTo>
                <a:cubicBezTo>
                  <a:pt x="934" y="10"/>
                  <a:pt x="943" y="8"/>
                  <a:pt x="951" y="8"/>
                </a:cubicBezTo>
                <a:cubicBezTo>
                  <a:pt x="960" y="7"/>
                  <a:pt x="970" y="8"/>
                  <a:pt x="979" y="7"/>
                </a:cubicBezTo>
                <a:cubicBezTo>
                  <a:pt x="999" y="5"/>
                  <a:pt x="1020" y="7"/>
                  <a:pt x="1040" y="7"/>
                </a:cubicBezTo>
                <a:cubicBezTo>
                  <a:pt x="1056" y="7"/>
                  <a:pt x="1072" y="7"/>
                  <a:pt x="1088" y="6"/>
                </a:cubicBezTo>
                <a:cubicBezTo>
                  <a:pt x="1099" y="5"/>
                  <a:pt x="1109" y="5"/>
                  <a:pt x="1120" y="5"/>
                </a:cubicBezTo>
                <a:cubicBezTo>
                  <a:pt x="1129" y="5"/>
                  <a:pt x="1138" y="5"/>
                  <a:pt x="1147" y="6"/>
                </a:cubicBezTo>
                <a:cubicBezTo>
                  <a:pt x="1165" y="7"/>
                  <a:pt x="1184" y="6"/>
                  <a:pt x="1202" y="5"/>
                </a:cubicBezTo>
                <a:cubicBezTo>
                  <a:pt x="1221" y="4"/>
                  <a:pt x="1241" y="7"/>
                  <a:pt x="1260" y="6"/>
                </a:cubicBezTo>
                <a:cubicBezTo>
                  <a:pt x="1272" y="7"/>
                  <a:pt x="1285" y="7"/>
                  <a:pt x="1298" y="6"/>
                </a:cubicBezTo>
                <a:cubicBezTo>
                  <a:pt x="1310" y="6"/>
                  <a:pt x="1323" y="5"/>
                  <a:pt x="1335" y="6"/>
                </a:cubicBezTo>
                <a:cubicBezTo>
                  <a:pt x="1349" y="8"/>
                  <a:pt x="1362" y="7"/>
                  <a:pt x="1376" y="7"/>
                </a:cubicBezTo>
                <a:cubicBezTo>
                  <a:pt x="1388" y="7"/>
                  <a:pt x="1400" y="9"/>
                  <a:pt x="1411" y="8"/>
                </a:cubicBezTo>
                <a:cubicBezTo>
                  <a:pt x="1424" y="6"/>
                  <a:pt x="1438" y="9"/>
                  <a:pt x="1452" y="9"/>
                </a:cubicBezTo>
                <a:cubicBezTo>
                  <a:pt x="1465" y="9"/>
                  <a:pt x="1479" y="11"/>
                  <a:pt x="1493" y="11"/>
                </a:cubicBezTo>
                <a:cubicBezTo>
                  <a:pt x="1506" y="11"/>
                  <a:pt x="1520" y="11"/>
                  <a:pt x="1533" y="12"/>
                </a:cubicBezTo>
                <a:cubicBezTo>
                  <a:pt x="1541" y="12"/>
                  <a:pt x="1548" y="12"/>
                  <a:pt x="1556" y="12"/>
                </a:cubicBezTo>
                <a:cubicBezTo>
                  <a:pt x="1565" y="12"/>
                  <a:pt x="1574" y="10"/>
                  <a:pt x="1577" y="20"/>
                </a:cubicBezTo>
                <a:cubicBezTo>
                  <a:pt x="1579" y="27"/>
                  <a:pt x="1579" y="35"/>
                  <a:pt x="1580" y="43"/>
                </a:cubicBezTo>
                <a:cubicBezTo>
                  <a:pt x="1580" y="50"/>
                  <a:pt x="1579" y="58"/>
                  <a:pt x="1580" y="65"/>
                </a:cubicBezTo>
                <a:cubicBezTo>
                  <a:pt x="1582" y="72"/>
                  <a:pt x="1580" y="81"/>
                  <a:pt x="1580" y="88"/>
                </a:cubicBezTo>
                <a:cubicBezTo>
                  <a:pt x="1580" y="99"/>
                  <a:pt x="1578" y="109"/>
                  <a:pt x="1580" y="120"/>
                </a:cubicBezTo>
                <a:cubicBezTo>
                  <a:pt x="1582" y="137"/>
                  <a:pt x="1578" y="155"/>
                  <a:pt x="1578" y="172"/>
                </a:cubicBezTo>
                <a:cubicBezTo>
                  <a:pt x="1578" y="194"/>
                  <a:pt x="1578" y="216"/>
                  <a:pt x="1578" y="238"/>
                </a:cubicBezTo>
                <a:cubicBezTo>
                  <a:pt x="1578" y="238"/>
                  <a:pt x="1578" y="238"/>
                  <a:pt x="1578" y="238"/>
                </a:cubicBezTo>
                <a:cubicBezTo>
                  <a:pt x="1578" y="257"/>
                  <a:pt x="1575" y="276"/>
                  <a:pt x="1575" y="295"/>
                </a:cubicBezTo>
                <a:cubicBezTo>
                  <a:pt x="1575" y="295"/>
                  <a:pt x="1575" y="296"/>
                  <a:pt x="1575" y="296"/>
                </a:cubicBezTo>
                <a:cubicBezTo>
                  <a:pt x="1575" y="311"/>
                  <a:pt x="1576" y="326"/>
                  <a:pt x="1576" y="342"/>
                </a:cubicBezTo>
                <a:cubicBezTo>
                  <a:pt x="1576" y="358"/>
                  <a:pt x="1574" y="374"/>
                  <a:pt x="1574" y="390"/>
                </a:cubicBezTo>
                <a:cubicBezTo>
                  <a:pt x="1574" y="422"/>
                  <a:pt x="1570" y="454"/>
                  <a:pt x="1574" y="486"/>
                </a:cubicBezTo>
                <a:cubicBezTo>
                  <a:pt x="1574" y="505"/>
                  <a:pt x="1577" y="525"/>
                  <a:pt x="1577" y="545"/>
                </a:cubicBezTo>
                <a:cubicBezTo>
                  <a:pt x="1576" y="563"/>
                  <a:pt x="1576" y="582"/>
                  <a:pt x="1577" y="601"/>
                </a:cubicBezTo>
                <a:cubicBezTo>
                  <a:pt x="1578" y="621"/>
                  <a:pt x="1576" y="641"/>
                  <a:pt x="1576" y="661"/>
                </a:cubicBezTo>
                <a:cubicBezTo>
                  <a:pt x="1576" y="671"/>
                  <a:pt x="1576" y="680"/>
                  <a:pt x="1577" y="690"/>
                </a:cubicBezTo>
                <a:cubicBezTo>
                  <a:pt x="1577" y="695"/>
                  <a:pt x="1577" y="700"/>
                  <a:pt x="1578" y="705"/>
                </a:cubicBezTo>
                <a:cubicBezTo>
                  <a:pt x="1577" y="724"/>
                  <a:pt x="1579" y="742"/>
                  <a:pt x="1578" y="760"/>
                </a:cubicBezTo>
                <a:cubicBezTo>
                  <a:pt x="1577" y="779"/>
                  <a:pt x="1576" y="798"/>
                  <a:pt x="1576" y="817"/>
                </a:cubicBezTo>
                <a:cubicBezTo>
                  <a:pt x="1576" y="817"/>
                  <a:pt x="1576" y="817"/>
                  <a:pt x="1576" y="817"/>
                </a:cubicBezTo>
                <a:cubicBezTo>
                  <a:pt x="1576" y="817"/>
                  <a:pt x="1576" y="817"/>
                  <a:pt x="1576" y="817"/>
                </a:cubicBezTo>
                <a:cubicBezTo>
                  <a:pt x="1576" y="817"/>
                  <a:pt x="1576" y="818"/>
                  <a:pt x="1576" y="818"/>
                </a:cubicBezTo>
                <a:cubicBezTo>
                  <a:pt x="1576" y="818"/>
                  <a:pt x="1576" y="818"/>
                  <a:pt x="1576" y="818"/>
                </a:cubicBezTo>
                <a:cubicBezTo>
                  <a:pt x="1577" y="839"/>
                  <a:pt x="1576" y="860"/>
                  <a:pt x="1578" y="880"/>
                </a:cubicBezTo>
                <a:cubicBezTo>
                  <a:pt x="1579" y="891"/>
                  <a:pt x="1578" y="901"/>
                  <a:pt x="1578" y="911"/>
                </a:cubicBezTo>
                <a:cubicBezTo>
                  <a:pt x="1578" y="920"/>
                  <a:pt x="1581" y="932"/>
                  <a:pt x="1567" y="935"/>
                </a:cubicBezTo>
                <a:cubicBezTo>
                  <a:pt x="1562" y="937"/>
                  <a:pt x="1556" y="937"/>
                  <a:pt x="1550" y="936"/>
                </a:cubicBezTo>
                <a:cubicBezTo>
                  <a:pt x="1522" y="935"/>
                  <a:pt x="1494" y="932"/>
                  <a:pt x="1466" y="932"/>
                </a:cubicBezTo>
                <a:cubicBezTo>
                  <a:pt x="1449" y="932"/>
                  <a:pt x="1431" y="931"/>
                  <a:pt x="1413" y="932"/>
                </a:cubicBezTo>
                <a:cubicBezTo>
                  <a:pt x="1399" y="933"/>
                  <a:pt x="1384" y="934"/>
                  <a:pt x="1371" y="932"/>
                </a:cubicBezTo>
                <a:cubicBezTo>
                  <a:pt x="1370" y="932"/>
                  <a:pt x="1370" y="932"/>
                  <a:pt x="1370" y="932"/>
                </a:cubicBezTo>
                <a:cubicBezTo>
                  <a:pt x="1370" y="932"/>
                  <a:pt x="1370" y="932"/>
                  <a:pt x="1370" y="932"/>
                </a:cubicBezTo>
                <a:cubicBezTo>
                  <a:pt x="1347" y="932"/>
                  <a:pt x="1324" y="934"/>
                  <a:pt x="1301" y="934"/>
                </a:cubicBezTo>
                <a:cubicBezTo>
                  <a:pt x="1277" y="934"/>
                  <a:pt x="1252" y="933"/>
                  <a:pt x="1228" y="933"/>
                </a:cubicBezTo>
                <a:cubicBezTo>
                  <a:pt x="1206" y="933"/>
                  <a:pt x="1183" y="935"/>
                  <a:pt x="1161" y="935"/>
                </a:cubicBezTo>
                <a:cubicBezTo>
                  <a:pt x="1149" y="935"/>
                  <a:pt x="1137" y="935"/>
                  <a:pt x="1125" y="935"/>
                </a:cubicBezTo>
                <a:cubicBezTo>
                  <a:pt x="1115" y="935"/>
                  <a:pt x="1104" y="936"/>
                  <a:pt x="1094" y="935"/>
                </a:cubicBezTo>
                <a:cubicBezTo>
                  <a:pt x="1094" y="934"/>
                  <a:pt x="1094" y="934"/>
                  <a:pt x="1093" y="934"/>
                </a:cubicBezTo>
                <a:cubicBezTo>
                  <a:pt x="1062" y="936"/>
                  <a:pt x="1031" y="934"/>
                  <a:pt x="1000" y="934"/>
                </a:cubicBezTo>
                <a:cubicBezTo>
                  <a:pt x="982" y="934"/>
                  <a:pt x="964" y="934"/>
                  <a:pt x="946" y="934"/>
                </a:cubicBezTo>
                <a:cubicBezTo>
                  <a:pt x="930" y="935"/>
                  <a:pt x="914" y="936"/>
                  <a:pt x="897" y="935"/>
                </a:cubicBezTo>
                <a:cubicBezTo>
                  <a:pt x="884" y="933"/>
                  <a:pt x="870" y="935"/>
                  <a:pt x="856" y="934"/>
                </a:cubicBezTo>
                <a:cubicBezTo>
                  <a:pt x="841" y="933"/>
                  <a:pt x="826" y="933"/>
                  <a:pt x="810" y="934"/>
                </a:cubicBezTo>
                <a:cubicBezTo>
                  <a:pt x="795" y="934"/>
                  <a:pt x="779" y="934"/>
                  <a:pt x="763" y="934"/>
                </a:cubicBezTo>
                <a:cubicBezTo>
                  <a:pt x="750" y="934"/>
                  <a:pt x="735" y="936"/>
                  <a:pt x="721" y="933"/>
                </a:cubicBezTo>
                <a:cubicBezTo>
                  <a:pt x="721" y="933"/>
                  <a:pt x="720" y="933"/>
                  <a:pt x="720" y="933"/>
                </a:cubicBezTo>
                <a:cubicBezTo>
                  <a:pt x="706" y="933"/>
                  <a:pt x="691" y="933"/>
                  <a:pt x="677" y="933"/>
                </a:cubicBezTo>
                <a:cubicBezTo>
                  <a:pt x="663" y="933"/>
                  <a:pt x="649" y="932"/>
                  <a:pt x="635" y="932"/>
                </a:cubicBezTo>
                <a:cubicBezTo>
                  <a:pt x="620" y="932"/>
                  <a:pt x="604" y="933"/>
                  <a:pt x="589" y="933"/>
                </a:cubicBezTo>
                <a:cubicBezTo>
                  <a:pt x="573" y="933"/>
                  <a:pt x="557" y="933"/>
                  <a:pt x="541" y="934"/>
                </a:cubicBezTo>
                <a:cubicBezTo>
                  <a:pt x="526" y="935"/>
                  <a:pt x="510" y="934"/>
                  <a:pt x="495" y="934"/>
                </a:cubicBezTo>
                <a:cubicBezTo>
                  <a:pt x="476" y="933"/>
                  <a:pt x="457" y="933"/>
                  <a:pt x="438" y="934"/>
                </a:cubicBezTo>
                <a:cubicBezTo>
                  <a:pt x="409" y="934"/>
                  <a:pt x="379" y="933"/>
                  <a:pt x="349" y="933"/>
                </a:cubicBezTo>
                <a:cubicBezTo>
                  <a:pt x="349" y="933"/>
                  <a:pt x="349" y="933"/>
                  <a:pt x="349" y="933"/>
                </a:cubicBezTo>
                <a:cubicBezTo>
                  <a:pt x="349" y="933"/>
                  <a:pt x="349" y="933"/>
                  <a:pt x="349" y="933"/>
                </a:cubicBezTo>
                <a:cubicBezTo>
                  <a:pt x="322" y="933"/>
                  <a:pt x="294" y="931"/>
                  <a:pt x="267" y="932"/>
                </a:cubicBezTo>
                <a:cubicBezTo>
                  <a:pt x="234" y="932"/>
                  <a:pt x="201" y="932"/>
                  <a:pt x="169" y="932"/>
                </a:cubicBezTo>
                <a:cubicBezTo>
                  <a:pt x="155" y="932"/>
                  <a:pt x="142" y="931"/>
                  <a:pt x="128" y="932"/>
                </a:cubicBezTo>
                <a:cubicBezTo>
                  <a:pt x="115" y="933"/>
                  <a:pt x="101" y="934"/>
                  <a:pt x="87" y="934"/>
                </a:cubicBezTo>
                <a:cubicBezTo>
                  <a:pt x="72" y="934"/>
                  <a:pt x="57" y="936"/>
                  <a:pt x="41" y="935"/>
                </a:cubicBezTo>
                <a:cubicBezTo>
                  <a:pt x="33" y="935"/>
                  <a:pt x="25" y="935"/>
                  <a:pt x="18" y="932"/>
                </a:cubicBezTo>
                <a:cubicBezTo>
                  <a:pt x="11" y="930"/>
                  <a:pt x="10" y="924"/>
                  <a:pt x="9" y="918"/>
                </a:cubicBezTo>
                <a:cubicBezTo>
                  <a:pt x="9" y="918"/>
                  <a:pt x="10" y="917"/>
                  <a:pt x="10" y="916"/>
                </a:cubicBezTo>
                <a:cubicBezTo>
                  <a:pt x="9" y="915"/>
                  <a:pt x="9" y="913"/>
                  <a:pt x="8" y="912"/>
                </a:cubicBezTo>
                <a:cubicBezTo>
                  <a:pt x="8" y="911"/>
                  <a:pt x="8" y="911"/>
                  <a:pt x="8" y="910"/>
                </a:cubicBezTo>
                <a:cubicBezTo>
                  <a:pt x="8" y="910"/>
                  <a:pt x="8" y="910"/>
                  <a:pt x="8" y="909"/>
                </a:cubicBezTo>
                <a:cubicBezTo>
                  <a:pt x="7" y="904"/>
                  <a:pt x="7" y="899"/>
                  <a:pt x="7" y="894"/>
                </a:cubicBezTo>
                <a:cubicBezTo>
                  <a:pt x="5" y="882"/>
                  <a:pt x="5" y="870"/>
                  <a:pt x="6" y="859"/>
                </a:cubicBezTo>
                <a:cubicBezTo>
                  <a:pt x="7" y="845"/>
                  <a:pt x="8" y="832"/>
                  <a:pt x="8" y="819"/>
                </a:cubicBezTo>
                <a:cubicBezTo>
                  <a:pt x="8" y="805"/>
                  <a:pt x="7" y="791"/>
                  <a:pt x="8" y="776"/>
                </a:cubicBezTo>
                <a:cubicBezTo>
                  <a:pt x="10" y="748"/>
                  <a:pt x="7" y="719"/>
                  <a:pt x="7" y="691"/>
                </a:cubicBezTo>
                <a:cubicBezTo>
                  <a:pt x="7" y="680"/>
                  <a:pt x="5" y="670"/>
                  <a:pt x="5" y="660"/>
                </a:cubicBezTo>
                <a:cubicBezTo>
                  <a:pt x="5" y="653"/>
                  <a:pt x="5" y="646"/>
                  <a:pt x="5" y="639"/>
                </a:cubicBezTo>
                <a:cubicBezTo>
                  <a:pt x="6" y="639"/>
                  <a:pt x="6" y="638"/>
                  <a:pt x="6" y="637"/>
                </a:cubicBezTo>
                <a:cubicBezTo>
                  <a:pt x="6" y="631"/>
                  <a:pt x="6" y="625"/>
                  <a:pt x="6" y="619"/>
                </a:cubicBezTo>
                <a:cubicBezTo>
                  <a:pt x="6" y="618"/>
                  <a:pt x="6" y="616"/>
                  <a:pt x="6" y="615"/>
                </a:cubicBezTo>
                <a:cubicBezTo>
                  <a:pt x="6" y="614"/>
                  <a:pt x="6" y="613"/>
                  <a:pt x="6" y="613"/>
                </a:cubicBezTo>
                <a:cubicBezTo>
                  <a:pt x="5" y="592"/>
                  <a:pt x="5" y="572"/>
                  <a:pt x="5" y="552"/>
                </a:cubicBezTo>
                <a:cubicBezTo>
                  <a:pt x="7" y="524"/>
                  <a:pt x="7" y="496"/>
                  <a:pt x="7" y="469"/>
                </a:cubicBezTo>
                <a:cubicBezTo>
                  <a:pt x="7" y="424"/>
                  <a:pt x="7" y="424"/>
                  <a:pt x="7" y="424"/>
                </a:cubicBezTo>
                <a:cubicBezTo>
                  <a:pt x="7" y="411"/>
                  <a:pt x="9" y="397"/>
                  <a:pt x="8" y="385"/>
                </a:cubicBezTo>
                <a:cubicBezTo>
                  <a:pt x="8" y="362"/>
                  <a:pt x="7" y="340"/>
                  <a:pt x="7" y="318"/>
                </a:cubicBezTo>
                <a:cubicBezTo>
                  <a:pt x="8" y="317"/>
                  <a:pt x="8" y="317"/>
                  <a:pt x="8" y="316"/>
                </a:cubicBezTo>
                <a:cubicBezTo>
                  <a:pt x="8" y="310"/>
                  <a:pt x="8" y="305"/>
                  <a:pt x="8" y="299"/>
                </a:cubicBezTo>
                <a:cubicBezTo>
                  <a:pt x="8" y="295"/>
                  <a:pt x="9" y="288"/>
                  <a:pt x="8" y="284"/>
                </a:cubicBezTo>
                <a:cubicBezTo>
                  <a:pt x="7" y="281"/>
                  <a:pt x="7" y="276"/>
                  <a:pt x="7" y="272"/>
                </a:cubicBezTo>
                <a:cubicBezTo>
                  <a:pt x="8" y="266"/>
                  <a:pt x="6" y="259"/>
                  <a:pt x="6" y="252"/>
                </a:cubicBezTo>
                <a:cubicBezTo>
                  <a:pt x="5" y="229"/>
                  <a:pt x="8" y="207"/>
                  <a:pt x="8" y="1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17"/>
          <p:cNvSpPr/>
          <p:nvPr/>
        </p:nvSpPr>
        <p:spPr>
          <a:xfrm>
            <a:off x="6292609" y="910730"/>
            <a:ext cx="7460240" cy="5077906"/>
          </a:xfrm>
          <a:custGeom>
            <a:avLst/>
            <a:gdLst/>
            <a:ahLst/>
            <a:cxnLst/>
            <a:rect l="l" t="t" r="r" b="b"/>
            <a:pathLst>
              <a:path w="2195" h="1493" extrusionOk="0">
                <a:moveTo>
                  <a:pt x="2191" y="1430"/>
                </a:moveTo>
                <a:cubicBezTo>
                  <a:pt x="2191" y="1430"/>
                  <a:pt x="2191" y="1430"/>
                  <a:pt x="2190" y="1430"/>
                </a:cubicBezTo>
                <a:cubicBezTo>
                  <a:pt x="2189" y="1427"/>
                  <a:pt x="2185" y="1425"/>
                  <a:pt x="2182" y="1422"/>
                </a:cubicBezTo>
                <a:cubicBezTo>
                  <a:pt x="2179" y="1418"/>
                  <a:pt x="2174" y="1414"/>
                  <a:pt x="2171" y="1410"/>
                </a:cubicBezTo>
                <a:cubicBezTo>
                  <a:pt x="2168" y="1406"/>
                  <a:pt x="2164" y="1404"/>
                  <a:pt x="2162" y="1399"/>
                </a:cubicBezTo>
                <a:cubicBezTo>
                  <a:pt x="2159" y="1394"/>
                  <a:pt x="2152" y="1387"/>
                  <a:pt x="2150" y="1384"/>
                </a:cubicBezTo>
                <a:cubicBezTo>
                  <a:pt x="2144" y="1374"/>
                  <a:pt x="2137" y="1365"/>
                  <a:pt x="2131" y="1356"/>
                </a:cubicBezTo>
                <a:cubicBezTo>
                  <a:pt x="2118" y="1338"/>
                  <a:pt x="2106" y="1320"/>
                  <a:pt x="2092" y="1303"/>
                </a:cubicBezTo>
                <a:cubicBezTo>
                  <a:pt x="2075" y="1284"/>
                  <a:pt x="2059" y="1263"/>
                  <a:pt x="2044" y="1241"/>
                </a:cubicBezTo>
                <a:cubicBezTo>
                  <a:pt x="2031" y="1224"/>
                  <a:pt x="2017" y="1208"/>
                  <a:pt x="2003" y="1192"/>
                </a:cubicBezTo>
                <a:cubicBezTo>
                  <a:pt x="2002" y="1191"/>
                  <a:pt x="2002" y="1190"/>
                  <a:pt x="2001" y="1190"/>
                </a:cubicBezTo>
                <a:cubicBezTo>
                  <a:pt x="2001" y="1189"/>
                  <a:pt x="2000" y="1189"/>
                  <a:pt x="2000" y="1188"/>
                </a:cubicBezTo>
                <a:cubicBezTo>
                  <a:pt x="2000" y="1188"/>
                  <a:pt x="1999" y="1188"/>
                  <a:pt x="1999" y="1188"/>
                </a:cubicBezTo>
                <a:cubicBezTo>
                  <a:pt x="1995" y="1183"/>
                  <a:pt x="1991" y="1177"/>
                  <a:pt x="1987" y="1172"/>
                </a:cubicBezTo>
                <a:cubicBezTo>
                  <a:pt x="1978" y="1162"/>
                  <a:pt x="1969" y="1152"/>
                  <a:pt x="1961" y="1141"/>
                </a:cubicBezTo>
                <a:cubicBezTo>
                  <a:pt x="1956" y="1136"/>
                  <a:pt x="1951" y="1128"/>
                  <a:pt x="1944" y="1124"/>
                </a:cubicBezTo>
                <a:cubicBezTo>
                  <a:pt x="1959" y="1120"/>
                  <a:pt x="1970" y="1114"/>
                  <a:pt x="1975" y="1097"/>
                </a:cubicBezTo>
                <a:cubicBezTo>
                  <a:pt x="1978" y="1086"/>
                  <a:pt x="1978" y="1074"/>
                  <a:pt x="1979" y="1062"/>
                </a:cubicBezTo>
                <a:cubicBezTo>
                  <a:pt x="1980" y="1054"/>
                  <a:pt x="1982" y="1045"/>
                  <a:pt x="1982" y="1037"/>
                </a:cubicBezTo>
                <a:cubicBezTo>
                  <a:pt x="1982" y="1036"/>
                  <a:pt x="1982" y="1036"/>
                  <a:pt x="1982" y="1036"/>
                </a:cubicBezTo>
                <a:cubicBezTo>
                  <a:pt x="1982" y="1011"/>
                  <a:pt x="1983" y="986"/>
                  <a:pt x="1980" y="961"/>
                </a:cubicBezTo>
                <a:cubicBezTo>
                  <a:pt x="1978" y="940"/>
                  <a:pt x="1981" y="917"/>
                  <a:pt x="1981" y="895"/>
                </a:cubicBezTo>
                <a:cubicBezTo>
                  <a:pt x="1982" y="895"/>
                  <a:pt x="1982" y="895"/>
                  <a:pt x="1982" y="894"/>
                </a:cubicBezTo>
                <a:cubicBezTo>
                  <a:pt x="1982" y="880"/>
                  <a:pt x="1982" y="867"/>
                  <a:pt x="1981" y="853"/>
                </a:cubicBezTo>
                <a:cubicBezTo>
                  <a:pt x="1980" y="842"/>
                  <a:pt x="1978" y="830"/>
                  <a:pt x="1979" y="818"/>
                </a:cubicBezTo>
                <a:cubicBezTo>
                  <a:pt x="1979" y="805"/>
                  <a:pt x="1979" y="791"/>
                  <a:pt x="1979" y="777"/>
                </a:cubicBezTo>
                <a:cubicBezTo>
                  <a:pt x="1979" y="764"/>
                  <a:pt x="1979" y="751"/>
                  <a:pt x="1979" y="738"/>
                </a:cubicBezTo>
                <a:cubicBezTo>
                  <a:pt x="1980" y="737"/>
                  <a:pt x="1980" y="737"/>
                  <a:pt x="1980" y="737"/>
                </a:cubicBezTo>
                <a:cubicBezTo>
                  <a:pt x="1981" y="715"/>
                  <a:pt x="1981" y="693"/>
                  <a:pt x="1982" y="671"/>
                </a:cubicBezTo>
                <a:cubicBezTo>
                  <a:pt x="1982" y="662"/>
                  <a:pt x="1982" y="652"/>
                  <a:pt x="1982" y="642"/>
                </a:cubicBezTo>
                <a:cubicBezTo>
                  <a:pt x="1983" y="631"/>
                  <a:pt x="1981" y="619"/>
                  <a:pt x="1982" y="607"/>
                </a:cubicBezTo>
                <a:cubicBezTo>
                  <a:pt x="1982" y="607"/>
                  <a:pt x="1982" y="606"/>
                  <a:pt x="1982" y="606"/>
                </a:cubicBezTo>
                <a:cubicBezTo>
                  <a:pt x="1982" y="562"/>
                  <a:pt x="1980" y="517"/>
                  <a:pt x="1980" y="473"/>
                </a:cubicBezTo>
                <a:cubicBezTo>
                  <a:pt x="1980" y="473"/>
                  <a:pt x="1980" y="473"/>
                  <a:pt x="1980" y="472"/>
                </a:cubicBezTo>
                <a:cubicBezTo>
                  <a:pt x="1979" y="452"/>
                  <a:pt x="1980" y="431"/>
                  <a:pt x="1980" y="410"/>
                </a:cubicBezTo>
                <a:cubicBezTo>
                  <a:pt x="1980" y="396"/>
                  <a:pt x="1981" y="381"/>
                  <a:pt x="1981" y="366"/>
                </a:cubicBezTo>
                <a:cubicBezTo>
                  <a:pt x="1981" y="366"/>
                  <a:pt x="1981" y="365"/>
                  <a:pt x="1981" y="365"/>
                </a:cubicBezTo>
                <a:cubicBezTo>
                  <a:pt x="1981" y="347"/>
                  <a:pt x="1982" y="328"/>
                  <a:pt x="1981" y="310"/>
                </a:cubicBezTo>
                <a:cubicBezTo>
                  <a:pt x="1981" y="301"/>
                  <a:pt x="1980" y="293"/>
                  <a:pt x="1980" y="284"/>
                </a:cubicBezTo>
                <a:cubicBezTo>
                  <a:pt x="1980" y="276"/>
                  <a:pt x="1982" y="268"/>
                  <a:pt x="1981" y="260"/>
                </a:cubicBezTo>
                <a:cubicBezTo>
                  <a:pt x="1981" y="238"/>
                  <a:pt x="1980" y="216"/>
                  <a:pt x="1979" y="194"/>
                </a:cubicBezTo>
                <a:cubicBezTo>
                  <a:pt x="1978" y="183"/>
                  <a:pt x="1979" y="172"/>
                  <a:pt x="1979" y="161"/>
                </a:cubicBezTo>
                <a:cubicBezTo>
                  <a:pt x="1979" y="150"/>
                  <a:pt x="1979" y="138"/>
                  <a:pt x="1981" y="127"/>
                </a:cubicBezTo>
                <a:cubicBezTo>
                  <a:pt x="1982" y="127"/>
                  <a:pt x="1982" y="126"/>
                  <a:pt x="1981" y="126"/>
                </a:cubicBezTo>
                <a:cubicBezTo>
                  <a:pt x="1985" y="106"/>
                  <a:pt x="1985" y="86"/>
                  <a:pt x="1984" y="67"/>
                </a:cubicBezTo>
                <a:cubicBezTo>
                  <a:pt x="1983" y="53"/>
                  <a:pt x="1983" y="42"/>
                  <a:pt x="1978" y="30"/>
                </a:cubicBezTo>
                <a:cubicBezTo>
                  <a:pt x="1974" y="20"/>
                  <a:pt x="1965" y="15"/>
                  <a:pt x="1955" y="11"/>
                </a:cubicBezTo>
                <a:cubicBezTo>
                  <a:pt x="1932" y="2"/>
                  <a:pt x="1906" y="2"/>
                  <a:pt x="1883" y="3"/>
                </a:cubicBezTo>
                <a:cubicBezTo>
                  <a:pt x="1859" y="3"/>
                  <a:pt x="1836" y="5"/>
                  <a:pt x="1812" y="5"/>
                </a:cubicBezTo>
                <a:cubicBezTo>
                  <a:pt x="1774" y="4"/>
                  <a:pt x="1736" y="4"/>
                  <a:pt x="1698" y="4"/>
                </a:cubicBezTo>
                <a:cubicBezTo>
                  <a:pt x="1678" y="4"/>
                  <a:pt x="1658" y="3"/>
                  <a:pt x="1639" y="3"/>
                </a:cubicBezTo>
                <a:cubicBezTo>
                  <a:pt x="1628" y="4"/>
                  <a:pt x="1618" y="3"/>
                  <a:pt x="1607" y="4"/>
                </a:cubicBezTo>
                <a:cubicBezTo>
                  <a:pt x="1601" y="4"/>
                  <a:pt x="1594" y="4"/>
                  <a:pt x="1587" y="4"/>
                </a:cubicBezTo>
                <a:cubicBezTo>
                  <a:pt x="1587" y="4"/>
                  <a:pt x="1586" y="4"/>
                  <a:pt x="1586" y="4"/>
                </a:cubicBezTo>
                <a:cubicBezTo>
                  <a:pt x="1553" y="4"/>
                  <a:pt x="1519" y="5"/>
                  <a:pt x="1486" y="3"/>
                </a:cubicBezTo>
                <a:cubicBezTo>
                  <a:pt x="1468" y="2"/>
                  <a:pt x="1450" y="4"/>
                  <a:pt x="1432" y="4"/>
                </a:cubicBezTo>
                <a:cubicBezTo>
                  <a:pt x="1423" y="4"/>
                  <a:pt x="1414" y="2"/>
                  <a:pt x="1404" y="2"/>
                </a:cubicBezTo>
                <a:cubicBezTo>
                  <a:pt x="1397" y="2"/>
                  <a:pt x="1390" y="3"/>
                  <a:pt x="1383" y="3"/>
                </a:cubicBezTo>
                <a:cubicBezTo>
                  <a:pt x="1382" y="3"/>
                  <a:pt x="1382" y="3"/>
                  <a:pt x="1382" y="3"/>
                </a:cubicBezTo>
                <a:cubicBezTo>
                  <a:pt x="1309" y="1"/>
                  <a:pt x="1236" y="5"/>
                  <a:pt x="1163" y="5"/>
                </a:cubicBezTo>
                <a:cubicBezTo>
                  <a:pt x="1163" y="5"/>
                  <a:pt x="1163" y="5"/>
                  <a:pt x="1163" y="5"/>
                </a:cubicBezTo>
                <a:cubicBezTo>
                  <a:pt x="1136" y="6"/>
                  <a:pt x="1110" y="3"/>
                  <a:pt x="1083" y="3"/>
                </a:cubicBezTo>
                <a:cubicBezTo>
                  <a:pt x="1068" y="3"/>
                  <a:pt x="1053" y="2"/>
                  <a:pt x="1039" y="0"/>
                </a:cubicBezTo>
                <a:cubicBezTo>
                  <a:pt x="1031" y="0"/>
                  <a:pt x="1022" y="0"/>
                  <a:pt x="1014" y="1"/>
                </a:cubicBezTo>
                <a:cubicBezTo>
                  <a:pt x="1008" y="1"/>
                  <a:pt x="1001" y="0"/>
                  <a:pt x="995" y="2"/>
                </a:cubicBezTo>
                <a:cubicBezTo>
                  <a:pt x="976" y="2"/>
                  <a:pt x="957" y="1"/>
                  <a:pt x="938" y="1"/>
                </a:cubicBezTo>
                <a:cubicBezTo>
                  <a:pt x="920" y="2"/>
                  <a:pt x="900" y="3"/>
                  <a:pt x="882" y="2"/>
                </a:cubicBezTo>
                <a:cubicBezTo>
                  <a:pt x="862" y="0"/>
                  <a:pt x="842" y="2"/>
                  <a:pt x="822" y="3"/>
                </a:cubicBezTo>
                <a:cubicBezTo>
                  <a:pt x="814" y="3"/>
                  <a:pt x="806" y="4"/>
                  <a:pt x="798" y="4"/>
                </a:cubicBezTo>
                <a:cubicBezTo>
                  <a:pt x="790" y="4"/>
                  <a:pt x="780" y="6"/>
                  <a:pt x="771" y="5"/>
                </a:cubicBezTo>
                <a:cubicBezTo>
                  <a:pt x="771" y="5"/>
                  <a:pt x="770" y="5"/>
                  <a:pt x="770" y="5"/>
                </a:cubicBezTo>
                <a:cubicBezTo>
                  <a:pt x="755" y="5"/>
                  <a:pt x="740" y="5"/>
                  <a:pt x="726" y="4"/>
                </a:cubicBezTo>
                <a:cubicBezTo>
                  <a:pt x="710" y="3"/>
                  <a:pt x="693" y="4"/>
                  <a:pt x="677" y="4"/>
                </a:cubicBezTo>
                <a:cubicBezTo>
                  <a:pt x="643" y="2"/>
                  <a:pt x="608" y="0"/>
                  <a:pt x="574" y="3"/>
                </a:cubicBezTo>
                <a:cubicBezTo>
                  <a:pt x="573" y="3"/>
                  <a:pt x="573" y="3"/>
                  <a:pt x="573" y="3"/>
                </a:cubicBezTo>
                <a:cubicBezTo>
                  <a:pt x="573" y="3"/>
                  <a:pt x="573" y="3"/>
                  <a:pt x="573" y="3"/>
                </a:cubicBezTo>
                <a:cubicBezTo>
                  <a:pt x="547" y="5"/>
                  <a:pt x="520" y="5"/>
                  <a:pt x="493" y="5"/>
                </a:cubicBezTo>
                <a:cubicBezTo>
                  <a:pt x="468" y="5"/>
                  <a:pt x="443" y="4"/>
                  <a:pt x="418" y="6"/>
                </a:cubicBezTo>
                <a:cubicBezTo>
                  <a:pt x="418" y="6"/>
                  <a:pt x="417" y="6"/>
                  <a:pt x="417" y="6"/>
                </a:cubicBezTo>
                <a:cubicBezTo>
                  <a:pt x="399" y="7"/>
                  <a:pt x="381" y="8"/>
                  <a:pt x="363" y="7"/>
                </a:cubicBezTo>
                <a:cubicBezTo>
                  <a:pt x="346" y="5"/>
                  <a:pt x="329" y="5"/>
                  <a:pt x="312" y="5"/>
                </a:cubicBezTo>
                <a:cubicBezTo>
                  <a:pt x="296" y="5"/>
                  <a:pt x="279" y="3"/>
                  <a:pt x="263" y="4"/>
                </a:cubicBezTo>
                <a:cubicBezTo>
                  <a:pt x="250" y="5"/>
                  <a:pt x="230" y="10"/>
                  <a:pt x="224" y="24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14" y="39"/>
                  <a:pt x="215" y="56"/>
                  <a:pt x="214" y="73"/>
                </a:cubicBezTo>
                <a:cubicBezTo>
                  <a:pt x="214" y="91"/>
                  <a:pt x="215" y="109"/>
                  <a:pt x="215" y="127"/>
                </a:cubicBezTo>
                <a:cubicBezTo>
                  <a:pt x="215" y="127"/>
                  <a:pt x="215" y="127"/>
                  <a:pt x="215" y="127"/>
                </a:cubicBezTo>
                <a:cubicBezTo>
                  <a:pt x="215" y="187"/>
                  <a:pt x="216" y="247"/>
                  <a:pt x="214" y="306"/>
                </a:cubicBezTo>
                <a:cubicBezTo>
                  <a:pt x="212" y="363"/>
                  <a:pt x="211" y="419"/>
                  <a:pt x="210" y="476"/>
                </a:cubicBezTo>
                <a:cubicBezTo>
                  <a:pt x="210" y="476"/>
                  <a:pt x="210" y="476"/>
                  <a:pt x="210" y="476"/>
                </a:cubicBezTo>
                <a:cubicBezTo>
                  <a:pt x="210" y="476"/>
                  <a:pt x="210" y="476"/>
                  <a:pt x="210" y="477"/>
                </a:cubicBezTo>
                <a:cubicBezTo>
                  <a:pt x="210" y="477"/>
                  <a:pt x="210" y="477"/>
                  <a:pt x="210" y="477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0" y="484"/>
                  <a:pt x="210" y="491"/>
                  <a:pt x="211" y="498"/>
                </a:cubicBezTo>
                <a:cubicBezTo>
                  <a:pt x="213" y="510"/>
                  <a:pt x="211" y="522"/>
                  <a:pt x="211" y="534"/>
                </a:cubicBezTo>
                <a:cubicBezTo>
                  <a:pt x="211" y="546"/>
                  <a:pt x="212" y="558"/>
                  <a:pt x="212" y="570"/>
                </a:cubicBezTo>
                <a:cubicBezTo>
                  <a:pt x="212" y="582"/>
                  <a:pt x="211" y="596"/>
                  <a:pt x="213" y="608"/>
                </a:cubicBezTo>
                <a:cubicBezTo>
                  <a:pt x="215" y="632"/>
                  <a:pt x="215" y="656"/>
                  <a:pt x="215" y="680"/>
                </a:cubicBezTo>
                <a:cubicBezTo>
                  <a:pt x="215" y="691"/>
                  <a:pt x="216" y="702"/>
                  <a:pt x="216" y="713"/>
                </a:cubicBezTo>
                <a:cubicBezTo>
                  <a:pt x="216" y="722"/>
                  <a:pt x="214" y="732"/>
                  <a:pt x="214" y="741"/>
                </a:cubicBezTo>
                <a:cubicBezTo>
                  <a:pt x="214" y="741"/>
                  <a:pt x="214" y="741"/>
                  <a:pt x="214" y="741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6" y="781"/>
                  <a:pt x="214" y="820"/>
                  <a:pt x="214" y="858"/>
                </a:cubicBezTo>
                <a:cubicBezTo>
                  <a:pt x="214" y="877"/>
                  <a:pt x="215" y="898"/>
                  <a:pt x="213" y="917"/>
                </a:cubicBezTo>
                <a:cubicBezTo>
                  <a:pt x="212" y="925"/>
                  <a:pt x="212" y="934"/>
                  <a:pt x="211" y="943"/>
                </a:cubicBezTo>
                <a:cubicBezTo>
                  <a:pt x="211" y="949"/>
                  <a:pt x="210" y="954"/>
                  <a:pt x="210" y="960"/>
                </a:cubicBezTo>
                <a:cubicBezTo>
                  <a:pt x="210" y="962"/>
                  <a:pt x="210" y="965"/>
                  <a:pt x="210" y="968"/>
                </a:cubicBezTo>
                <a:cubicBezTo>
                  <a:pt x="210" y="969"/>
                  <a:pt x="210" y="969"/>
                  <a:pt x="210" y="970"/>
                </a:cubicBezTo>
                <a:cubicBezTo>
                  <a:pt x="210" y="971"/>
                  <a:pt x="209" y="973"/>
                  <a:pt x="209" y="975"/>
                </a:cubicBezTo>
                <a:cubicBezTo>
                  <a:pt x="208" y="976"/>
                  <a:pt x="209" y="976"/>
                  <a:pt x="209" y="977"/>
                </a:cubicBezTo>
                <a:cubicBezTo>
                  <a:pt x="209" y="1007"/>
                  <a:pt x="209" y="1036"/>
                  <a:pt x="212" y="1067"/>
                </a:cubicBezTo>
                <a:cubicBezTo>
                  <a:pt x="214" y="1081"/>
                  <a:pt x="217" y="1096"/>
                  <a:pt x="225" y="1108"/>
                </a:cubicBezTo>
                <a:cubicBezTo>
                  <a:pt x="232" y="1117"/>
                  <a:pt x="244" y="1123"/>
                  <a:pt x="256" y="1126"/>
                </a:cubicBezTo>
                <a:cubicBezTo>
                  <a:pt x="252" y="1128"/>
                  <a:pt x="248" y="1131"/>
                  <a:pt x="245" y="1133"/>
                </a:cubicBezTo>
                <a:cubicBezTo>
                  <a:pt x="240" y="1138"/>
                  <a:pt x="234" y="1144"/>
                  <a:pt x="229" y="1150"/>
                </a:cubicBezTo>
                <a:cubicBezTo>
                  <a:pt x="226" y="1153"/>
                  <a:pt x="222" y="1157"/>
                  <a:pt x="219" y="1161"/>
                </a:cubicBezTo>
                <a:cubicBezTo>
                  <a:pt x="217" y="1164"/>
                  <a:pt x="215" y="1167"/>
                  <a:pt x="212" y="1170"/>
                </a:cubicBezTo>
                <a:cubicBezTo>
                  <a:pt x="210" y="1172"/>
                  <a:pt x="208" y="1174"/>
                  <a:pt x="206" y="1175"/>
                </a:cubicBezTo>
                <a:cubicBezTo>
                  <a:pt x="205" y="1177"/>
                  <a:pt x="204" y="1179"/>
                  <a:pt x="202" y="1180"/>
                </a:cubicBezTo>
                <a:cubicBezTo>
                  <a:pt x="202" y="1180"/>
                  <a:pt x="202" y="1181"/>
                  <a:pt x="201" y="1181"/>
                </a:cubicBezTo>
                <a:cubicBezTo>
                  <a:pt x="201" y="1181"/>
                  <a:pt x="201" y="1182"/>
                  <a:pt x="201" y="1182"/>
                </a:cubicBezTo>
                <a:cubicBezTo>
                  <a:pt x="200" y="1182"/>
                  <a:pt x="200" y="1182"/>
                  <a:pt x="200" y="1182"/>
                </a:cubicBezTo>
                <a:cubicBezTo>
                  <a:pt x="200" y="1182"/>
                  <a:pt x="200" y="1182"/>
                  <a:pt x="200" y="1183"/>
                </a:cubicBezTo>
                <a:cubicBezTo>
                  <a:pt x="200" y="1183"/>
                  <a:pt x="199" y="1183"/>
                  <a:pt x="199" y="1184"/>
                </a:cubicBezTo>
                <a:cubicBezTo>
                  <a:pt x="185" y="1200"/>
                  <a:pt x="172" y="1219"/>
                  <a:pt x="159" y="1237"/>
                </a:cubicBezTo>
                <a:cubicBezTo>
                  <a:pt x="143" y="1259"/>
                  <a:pt x="124" y="1279"/>
                  <a:pt x="107" y="1300"/>
                </a:cubicBezTo>
                <a:cubicBezTo>
                  <a:pt x="90" y="1322"/>
                  <a:pt x="71" y="1342"/>
                  <a:pt x="55" y="1365"/>
                </a:cubicBezTo>
                <a:cubicBezTo>
                  <a:pt x="47" y="1376"/>
                  <a:pt x="38" y="1386"/>
                  <a:pt x="29" y="1397"/>
                </a:cubicBezTo>
                <a:cubicBezTo>
                  <a:pt x="25" y="1402"/>
                  <a:pt x="21" y="1408"/>
                  <a:pt x="16" y="1413"/>
                </a:cubicBezTo>
                <a:cubicBezTo>
                  <a:pt x="13" y="1417"/>
                  <a:pt x="11" y="1424"/>
                  <a:pt x="6" y="1427"/>
                </a:cubicBezTo>
                <a:cubicBezTo>
                  <a:pt x="6" y="1428"/>
                  <a:pt x="5" y="1428"/>
                  <a:pt x="5" y="1429"/>
                </a:cubicBezTo>
                <a:cubicBezTo>
                  <a:pt x="4" y="1431"/>
                  <a:pt x="3" y="1433"/>
                  <a:pt x="3" y="1436"/>
                </a:cubicBezTo>
                <a:cubicBezTo>
                  <a:pt x="0" y="1444"/>
                  <a:pt x="2" y="1454"/>
                  <a:pt x="4" y="1462"/>
                </a:cubicBezTo>
                <a:cubicBezTo>
                  <a:pt x="7" y="1476"/>
                  <a:pt x="15" y="1483"/>
                  <a:pt x="28" y="1486"/>
                </a:cubicBezTo>
                <a:cubicBezTo>
                  <a:pt x="34" y="1488"/>
                  <a:pt x="40" y="1488"/>
                  <a:pt x="45" y="1488"/>
                </a:cubicBezTo>
                <a:cubicBezTo>
                  <a:pt x="52" y="1488"/>
                  <a:pt x="60" y="1490"/>
                  <a:pt x="68" y="1491"/>
                </a:cubicBezTo>
                <a:cubicBezTo>
                  <a:pt x="82" y="1492"/>
                  <a:pt x="98" y="1491"/>
                  <a:pt x="113" y="1490"/>
                </a:cubicBezTo>
                <a:cubicBezTo>
                  <a:pt x="129" y="1488"/>
                  <a:pt x="147" y="1489"/>
                  <a:pt x="163" y="1489"/>
                </a:cubicBezTo>
                <a:cubicBezTo>
                  <a:pt x="179" y="1489"/>
                  <a:pt x="194" y="1488"/>
                  <a:pt x="210" y="1488"/>
                </a:cubicBezTo>
                <a:cubicBezTo>
                  <a:pt x="239" y="1488"/>
                  <a:pt x="267" y="1490"/>
                  <a:pt x="296" y="1490"/>
                </a:cubicBezTo>
                <a:cubicBezTo>
                  <a:pt x="296" y="1490"/>
                  <a:pt x="296" y="1490"/>
                  <a:pt x="296" y="1490"/>
                </a:cubicBezTo>
                <a:cubicBezTo>
                  <a:pt x="296" y="1490"/>
                  <a:pt x="296" y="1490"/>
                  <a:pt x="296" y="1490"/>
                </a:cubicBezTo>
                <a:cubicBezTo>
                  <a:pt x="297" y="1490"/>
                  <a:pt x="297" y="1490"/>
                  <a:pt x="297" y="1489"/>
                </a:cubicBezTo>
                <a:cubicBezTo>
                  <a:pt x="324" y="1488"/>
                  <a:pt x="351" y="1488"/>
                  <a:pt x="378" y="1488"/>
                </a:cubicBezTo>
                <a:cubicBezTo>
                  <a:pt x="410" y="1488"/>
                  <a:pt x="442" y="1491"/>
                  <a:pt x="474" y="1491"/>
                </a:cubicBezTo>
                <a:cubicBezTo>
                  <a:pt x="503" y="1491"/>
                  <a:pt x="532" y="1489"/>
                  <a:pt x="562" y="1490"/>
                </a:cubicBezTo>
                <a:cubicBezTo>
                  <a:pt x="591" y="1490"/>
                  <a:pt x="621" y="1491"/>
                  <a:pt x="650" y="1491"/>
                </a:cubicBezTo>
                <a:cubicBezTo>
                  <a:pt x="650" y="1491"/>
                  <a:pt x="650" y="1491"/>
                  <a:pt x="650" y="1491"/>
                </a:cubicBezTo>
                <a:cubicBezTo>
                  <a:pt x="650" y="1491"/>
                  <a:pt x="650" y="1491"/>
                  <a:pt x="651" y="1491"/>
                </a:cubicBezTo>
                <a:cubicBezTo>
                  <a:pt x="651" y="1491"/>
                  <a:pt x="651" y="1491"/>
                  <a:pt x="651" y="1491"/>
                </a:cubicBezTo>
                <a:cubicBezTo>
                  <a:pt x="651" y="1491"/>
                  <a:pt x="651" y="1491"/>
                  <a:pt x="651" y="1491"/>
                </a:cubicBezTo>
                <a:cubicBezTo>
                  <a:pt x="676" y="1491"/>
                  <a:pt x="700" y="1490"/>
                  <a:pt x="724" y="1490"/>
                </a:cubicBezTo>
                <a:cubicBezTo>
                  <a:pt x="757" y="1489"/>
                  <a:pt x="790" y="1490"/>
                  <a:pt x="822" y="1490"/>
                </a:cubicBezTo>
                <a:cubicBezTo>
                  <a:pt x="887" y="1490"/>
                  <a:pt x="952" y="1490"/>
                  <a:pt x="1018" y="1490"/>
                </a:cubicBezTo>
                <a:cubicBezTo>
                  <a:pt x="1020" y="1490"/>
                  <a:pt x="1023" y="1490"/>
                  <a:pt x="1026" y="1490"/>
                </a:cubicBezTo>
                <a:cubicBezTo>
                  <a:pt x="1033" y="1490"/>
                  <a:pt x="1041" y="1490"/>
                  <a:pt x="1049" y="1490"/>
                </a:cubicBezTo>
                <a:cubicBezTo>
                  <a:pt x="1062" y="1490"/>
                  <a:pt x="1076" y="1489"/>
                  <a:pt x="1089" y="1489"/>
                </a:cubicBezTo>
                <a:cubicBezTo>
                  <a:pt x="1119" y="1489"/>
                  <a:pt x="1148" y="1491"/>
                  <a:pt x="1177" y="1491"/>
                </a:cubicBezTo>
                <a:cubicBezTo>
                  <a:pt x="1205" y="1491"/>
                  <a:pt x="1232" y="1491"/>
                  <a:pt x="1259" y="1491"/>
                </a:cubicBezTo>
                <a:cubicBezTo>
                  <a:pt x="1288" y="1492"/>
                  <a:pt x="1317" y="1493"/>
                  <a:pt x="1346" y="1490"/>
                </a:cubicBezTo>
                <a:cubicBezTo>
                  <a:pt x="1346" y="1490"/>
                  <a:pt x="1346" y="1490"/>
                  <a:pt x="1346" y="1490"/>
                </a:cubicBezTo>
                <a:cubicBezTo>
                  <a:pt x="1356" y="1492"/>
                  <a:pt x="1369" y="1491"/>
                  <a:pt x="1379" y="1490"/>
                </a:cubicBezTo>
                <a:cubicBezTo>
                  <a:pt x="1395" y="1490"/>
                  <a:pt x="1411" y="1489"/>
                  <a:pt x="1427" y="1490"/>
                </a:cubicBezTo>
                <a:cubicBezTo>
                  <a:pt x="1443" y="1490"/>
                  <a:pt x="1460" y="1490"/>
                  <a:pt x="1476" y="1490"/>
                </a:cubicBezTo>
                <a:cubicBezTo>
                  <a:pt x="1496" y="1490"/>
                  <a:pt x="1517" y="1490"/>
                  <a:pt x="1538" y="1489"/>
                </a:cubicBezTo>
                <a:cubicBezTo>
                  <a:pt x="1570" y="1489"/>
                  <a:pt x="1602" y="1490"/>
                  <a:pt x="1634" y="1491"/>
                </a:cubicBezTo>
                <a:cubicBezTo>
                  <a:pt x="1648" y="1492"/>
                  <a:pt x="1663" y="1491"/>
                  <a:pt x="1678" y="1492"/>
                </a:cubicBezTo>
                <a:cubicBezTo>
                  <a:pt x="1690" y="1492"/>
                  <a:pt x="1704" y="1492"/>
                  <a:pt x="1715" y="1490"/>
                </a:cubicBezTo>
                <a:cubicBezTo>
                  <a:pt x="1715" y="1490"/>
                  <a:pt x="1716" y="1490"/>
                  <a:pt x="1716" y="1490"/>
                </a:cubicBezTo>
                <a:cubicBezTo>
                  <a:pt x="1749" y="1485"/>
                  <a:pt x="1783" y="1488"/>
                  <a:pt x="1817" y="1488"/>
                </a:cubicBezTo>
                <a:cubicBezTo>
                  <a:pt x="1852" y="1488"/>
                  <a:pt x="1887" y="1489"/>
                  <a:pt x="1922" y="1488"/>
                </a:cubicBezTo>
                <a:cubicBezTo>
                  <a:pt x="1961" y="1486"/>
                  <a:pt x="2001" y="1490"/>
                  <a:pt x="2040" y="1490"/>
                </a:cubicBezTo>
                <a:cubicBezTo>
                  <a:pt x="2072" y="1490"/>
                  <a:pt x="2105" y="1487"/>
                  <a:pt x="2137" y="1487"/>
                </a:cubicBezTo>
                <a:cubicBezTo>
                  <a:pt x="2137" y="1487"/>
                  <a:pt x="2137" y="1487"/>
                  <a:pt x="2138" y="1487"/>
                </a:cubicBezTo>
                <a:cubicBezTo>
                  <a:pt x="2154" y="1486"/>
                  <a:pt x="2174" y="1483"/>
                  <a:pt x="2185" y="1470"/>
                </a:cubicBezTo>
                <a:cubicBezTo>
                  <a:pt x="2191" y="1463"/>
                  <a:pt x="2191" y="1452"/>
                  <a:pt x="2193" y="1444"/>
                </a:cubicBezTo>
                <a:cubicBezTo>
                  <a:pt x="2194" y="1440"/>
                  <a:pt x="2195" y="1432"/>
                  <a:pt x="2191" y="1430"/>
                </a:cubicBezTo>
                <a:close/>
                <a:moveTo>
                  <a:pt x="262" y="1124"/>
                </a:moveTo>
                <a:cubicBezTo>
                  <a:pt x="245" y="1120"/>
                  <a:pt x="231" y="1112"/>
                  <a:pt x="224" y="1096"/>
                </a:cubicBezTo>
                <a:cubicBezTo>
                  <a:pt x="217" y="1082"/>
                  <a:pt x="216" y="1065"/>
                  <a:pt x="214" y="1049"/>
                </a:cubicBezTo>
                <a:cubicBezTo>
                  <a:pt x="212" y="1023"/>
                  <a:pt x="213" y="998"/>
                  <a:pt x="214" y="972"/>
                </a:cubicBezTo>
                <a:cubicBezTo>
                  <a:pt x="215" y="966"/>
                  <a:pt x="214" y="958"/>
                  <a:pt x="214" y="953"/>
                </a:cubicBezTo>
                <a:cubicBezTo>
                  <a:pt x="215" y="942"/>
                  <a:pt x="216" y="931"/>
                  <a:pt x="217" y="921"/>
                </a:cubicBezTo>
                <a:cubicBezTo>
                  <a:pt x="219" y="902"/>
                  <a:pt x="217" y="883"/>
                  <a:pt x="218" y="865"/>
                </a:cubicBezTo>
                <a:cubicBezTo>
                  <a:pt x="219" y="844"/>
                  <a:pt x="219" y="824"/>
                  <a:pt x="219" y="803"/>
                </a:cubicBezTo>
                <a:cubicBezTo>
                  <a:pt x="219" y="783"/>
                  <a:pt x="219" y="762"/>
                  <a:pt x="218" y="742"/>
                </a:cubicBezTo>
                <a:cubicBezTo>
                  <a:pt x="218" y="733"/>
                  <a:pt x="219" y="724"/>
                  <a:pt x="220" y="716"/>
                </a:cubicBezTo>
                <a:cubicBezTo>
                  <a:pt x="221" y="705"/>
                  <a:pt x="219" y="694"/>
                  <a:pt x="219" y="683"/>
                </a:cubicBezTo>
                <a:cubicBezTo>
                  <a:pt x="218" y="659"/>
                  <a:pt x="219" y="635"/>
                  <a:pt x="217" y="611"/>
                </a:cubicBezTo>
                <a:cubicBezTo>
                  <a:pt x="215" y="587"/>
                  <a:pt x="216" y="562"/>
                  <a:pt x="216" y="538"/>
                </a:cubicBezTo>
                <a:cubicBezTo>
                  <a:pt x="216" y="525"/>
                  <a:pt x="216" y="513"/>
                  <a:pt x="216" y="500"/>
                </a:cubicBezTo>
                <a:cubicBezTo>
                  <a:pt x="216" y="492"/>
                  <a:pt x="214" y="484"/>
                  <a:pt x="214" y="476"/>
                </a:cubicBezTo>
                <a:cubicBezTo>
                  <a:pt x="215" y="420"/>
                  <a:pt x="216" y="363"/>
                  <a:pt x="218" y="306"/>
                </a:cubicBezTo>
                <a:cubicBezTo>
                  <a:pt x="221" y="247"/>
                  <a:pt x="219" y="187"/>
                  <a:pt x="219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9" y="111"/>
                  <a:pt x="218" y="96"/>
                  <a:pt x="218" y="80"/>
                </a:cubicBezTo>
                <a:cubicBezTo>
                  <a:pt x="218" y="63"/>
                  <a:pt x="217" y="43"/>
                  <a:pt x="226" y="27"/>
                </a:cubicBezTo>
                <a:cubicBezTo>
                  <a:pt x="227" y="27"/>
                  <a:pt x="227" y="27"/>
                  <a:pt x="227" y="27"/>
                </a:cubicBezTo>
                <a:cubicBezTo>
                  <a:pt x="234" y="11"/>
                  <a:pt x="257" y="8"/>
                  <a:pt x="272" y="8"/>
                </a:cubicBezTo>
                <a:cubicBezTo>
                  <a:pt x="288" y="8"/>
                  <a:pt x="305" y="9"/>
                  <a:pt x="322" y="9"/>
                </a:cubicBezTo>
                <a:cubicBezTo>
                  <a:pt x="336" y="9"/>
                  <a:pt x="351" y="10"/>
                  <a:pt x="366" y="11"/>
                </a:cubicBezTo>
                <a:cubicBezTo>
                  <a:pt x="382" y="12"/>
                  <a:pt x="398" y="11"/>
                  <a:pt x="413" y="10"/>
                </a:cubicBezTo>
                <a:cubicBezTo>
                  <a:pt x="414" y="10"/>
                  <a:pt x="414" y="11"/>
                  <a:pt x="415" y="11"/>
                </a:cubicBezTo>
                <a:cubicBezTo>
                  <a:pt x="441" y="8"/>
                  <a:pt x="467" y="10"/>
                  <a:pt x="493" y="10"/>
                </a:cubicBezTo>
                <a:cubicBezTo>
                  <a:pt x="520" y="9"/>
                  <a:pt x="547" y="9"/>
                  <a:pt x="573" y="7"/>
                </a:cubicBezTo>
                <a:cubicBezTo>
                  <a:pt x="573" y="7"/>
                  <a:pt x="573" y="7"/>
                  <a:pt x="573" y="7"/>
                </a:cubicBezTo>
                <a:cubicBezTo>
                  <a:pt x="573" y="7"/>
                  <a:pt x="573" y="7"/>
                  <a:pt x="574" y="7"/>
                </a:cubicBezTo>
                <a:cubicBezTo>
                  <a:pt x="607" y="5"/>
                  <a:pt x="641" y="6"/>
                  <a:pt x="674" y="8"/>
                </a:cubicBezTo>
                <a:cubicBezTo>
                  <a:pt x="690" y="9"/>
                  <a:pt x="706" y="8"/>
                  <a:pt x="722" y="8"/>
                </a:cubicBezTo>
                <a:cubicBezTo>
                  <a:pt x="738" y="9"/>
                  <a:pt x="755" y="9"/>
                  <a:pt x="772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80" y="10"/>
                  <a:pt x="789" y="8"/>
                  <a:pt x="796" y="8"/>
                </a:cubicBezTo>
                <a:cubicBezTo>
                  <a:pt x="803" y="8"/>
                  <a:pt x="811" y="7"/>
                  <a:pt x="819" y="7"/>
                </a:cubicBezTo>
                <a:cubicBezTo>
                  <a:pt x="840" y="6"/>
                  <a:pt x="861" y="6"/>
                  <a:pt x="882" y="6"/>
                </a:cubicBezTo>
                <a:cubicBezTo>
                  <a:pt x="899" y="6"/>
                  <a:pt x="917" y="6"/>
                  <a:pt x="935" y="6"/>
                </a:cubicBezTo>
                <a:cubicBezTo>
                  <a:pt x="955" y="5"/>
                  <a:pt x="975" y="7"/>
                  <a:pt x="994" y="6"/>
                </a:cubicBezTo>
                <a:cubicBezTo>
                  <a:pt x="995" y="6"/>
                  <a:pt x="995" y="6"/>
                  <a:pt x="995" y="6"/>
                </a:cubicBezTo>
                <a:cubicBezTo>
                  <a:pt x="1001" y="4"/>
                  <a:pt x="1010" y="5"/>
                  <a:pt x="1016" y="5"/>
                </a:cubicBezTo>
                <a:cubicBezTo>
                  <a:pt x="1024" y="4"/>
                  <a:pt x="1033" y="4"/>
                  <a:pt x="1041" y="5"/>
                </a:cubicBezTo>
                <a:cubicBezTo>
                  <a:pt x="1055" y="6"/>
                  <a:pt x="1069" y="7"/>
                  <a:pt x="1083" y="7"/>
                </a:cubicBezTo>
                <a:cubicBezTo>
                  <a:pt x="1110" y="7"/>
                  <a:pt x="1137" y="10"/>
                  <a:pt x="1164" y="9"/>
                </a:cubicBezTo>
                <a:cubicBezTo>
                  <a:pt x="1164" y="9"/>
                  <a:pt x="1164" y="9"/>
                  <a:pt x="1164" y="9"/>
                </a:cubicBezTo>
                <a:cubicBezTo>
                  <a:pt x="1237" y="9"/>
                  <a:pt x="1311" y="5"/>
                  <a:pt x="1385" y="7"/>
                </a:cubicBezTo>
                <a:cubicBezTo>
                  <a:pt x="1385" y="7"/>
                  <a:pt x="1386" y="7"/>
                  <a:pt x="1386" y="7"/>
                </a:cubicBezTo>
                <a:cubicBezTo>
                  <a:pt x="1392" y="7"/>
                  <a:pt x="1398" y="6"/>
                  <a:pt x="1404" y="6"/>
                </a:cubicBezTo>
                <a:cubicBezTo>
                  <a:pt x="1414" y="6"/>
                  <a:pt x="1423" y="8"/>
                  <a:pt x="1432" y="8"/>
                </a:cubicBezTo>
                <a:cubicBezTo>
                  <a:pt x="1450" y="8"/>
                  <a:pt x="1468" y="7"/>
                  <a:pt x="1486" y="8"/>
                </a:cubicBezTo>
                <a:cubicBezTo>
                  <a:pt x="1520" y="9"/>
                  <a:pt x="1554" y="8"/>
                  <a:pt x="1588" y="8"/>
                </a:cubicBezTo>
                <a:cubicBezTo>
                  <a:pt x="1588" y="8"/>
                  <a:pt x="1588" y="8"/>
                  <a:pt x="1589" y="8"/>
                </a:cubicBezTo>
                <a:cubicBezTo>
                  <a:pt x="1604" y="10"/>
                  <a:pt x="1620" y="8"/>
                  <a:pt x="1635" y="8"/>
                </a:cubicBezTo>
                <a:cubicBezTo>
                  <a:pt x="1655" y="7"/>
                  <a:pt x="1675" y="8"/>
                  <a:pt x="1695" y="8"/>
                </a:cubicBezTo>
                <a:cubicBezTo>
                  <a:pt x="1734" y="8"/>
                  <a:pt x="1773" y="8"/>
                  <a:pt x="1812" y="9"/>
                </a:cubicBezTo>
                <a:cubicBezTo>
                  <a:pt x="1812" y="9"/>
                  <a:pt x="1812" y="9"/>
                  <a:pt x="1812" y="9"/>
                </a:cubicBezTo>
                <a:cubicBezTo>
                  <a:pt x="1812" y="9"/>
                  <a:pt x="1812" y="9"/>
                  <a:pt x="1812" y="9"/>
                </a:cubicBezTo>
                <a:cubicBezTo>
                  <a:pt x="1813" y="9"/>
                  <a:pt x="1813" y="9"/>
                  <a:pt x="1813" y="9"/>
                </a:cubicBezTo>
                <a:cubicBezTo>
                  <a:pt x="1813" y="9"/>
                  <a:pt x="1813" y="9"/>
                  <a:pt x="1813" y="9"/>
                </a:cubicBezTo>
                <a:cubicBezTo>
                  <a:pt x="1832" y="9"/>
                  <a:pt x="1851" y="8"/>
                  <a:pt x="1870" y="8"/>
                </a:cubicBezTo>
                <a:cubicBezTo>
                  <a:pt x="1892" y="8"/>
                  <a:pt x="1915" y="6"/>
                  <a:pt x="1937" y="10"/>
                </a:cubicBezTo>
                <a:cubicBezTo>
                  <a:pt x="1950" y="13"/>
                  <a:pt x="1966" y="17"/>
                  <a:pt x="1973" y="30"/>
                </a:cubicBezTo>
                <a:cubicBezTo>
                  <a:pt x="1980" y="42"/>
                  <a:pt x="1979" y="56"/>
                  <a:pt x="1980" y="70"/>
                </a:cubicBezTo>
                <a:cubicBezTo>
                  <a:pt x="1981" y="89"/>
                  <a:pt x="1980" y="108"/>
                  <a:pt x="1977" y="127"/>
                </a:cubicBezTo>
                <a:cubicBezTo>
                  <a:pt x="1977" y="127"/>
                  <a:pt x="1977" y="127"/>
                  <a:pt x="1977" y="128"/>
                </a:cubicBezTo>
                <a:cubicBezTo>
                  <a:pt x="1975" y="136"/>
                  <a:pt x="1975" y="146"/>
                  <a:pt x="1975" y="155"/>
                </a:cubicBezTo>
                <a:cubicBezTo>
                  <a:pt x="1974" y="167"/>
                  <a:pt x="1973" y="179"/>
                  <a:pt x="1975" y="191"/>
                </a:cubicBezTo>
                <a:cubicBezTo>
                  <a:pt x="1977" y="214"/>
                  <a:pt x="1977" y="238"/>
                  <a:pt x="1977" y="262"/>
                </a:cubicBezTo>
                <a:cubicBezTo>
                  <a:pt x="1977" y="262"/>
                  <a:pt x="1977" y="263"/>
                  <a:pt x="1977" y="263"/>
                </a:cubicBezTo>
                <a:cubicBezTo>
                  <a:pt x="1978" y="271"/>
                  <a:pt x="1976" y="280"/>
                  <a:pt x="1976" y="288"/>
                </a:cubicBezTo>
                <a:cubicBezTo>
                  <a:pt x="1975" y="296"/>
                  <a:pt x="1976" y="305"/>
                  <a:pt x="1977" y="313"/>
                </a:cubicBezTo>
                <a:cubicBezTo>
                  <a:pt x="1978" y="329"/>
                  <a:pt x="1977" y="346"/>
                  <a:pt x="1977" y="362"/>
                </a:cubicBezTo>
                <a:cubicBezTo>
                  <a:pt x="1976" y="363"/>
                  <a:pt x="1976" y="363"/>
                  <a:pt x="1976" y="364"/>
                </a:cubicBezTo>
                <a:cubicBezTo>
                  <a:pt x="1977" y="379"/>
                  <a:pt x="1976" y="395"/>
                  <a:pt x="1976" y="410"/>
                </a:cubicBezTo>
                <a:cubicBezTo>
                  <a:pt x="1976" y="430"/>
                  <a:pt x="1975" y="450"/>
                  <a:pt x="1976" y="469"/>
                </a:cubicBezTo>
                <a:cubicBezTo>
                  <a:pt x="1975" y="469"/>
                  <a:pt x="1975" y="470"/>
                  <a:pt x="1975" y="470"/>
                </a:cubicBezTo>
                <a:cubicBezTo>
                  <a:pt x="1975" y="516"/>
                  <a:pt x="1978" y="562"/>
                  <a:pt x="1978" y="609"/>
                </a:cubicBezTo>
                <a:cubicBezTo>
                  <a:pt x="1978" y="609"/>
                  <a:pt x="1978" y="609"/>
                  <a:pt x="1978" y="610"/>
                </a:cubicBezTo>
                <a:cubicBezTo>
                  <a:pt x="1977" y="619"/>
                  <a:pt x="1978" y="629"/>
                  <a:pt x="1978" y="638"/>
                </a:cubicBezTo>
                <a:cubicBezTo>
                  <a:pt x="1979" y="649"/>
                  <a:pt x="1978" y="659"/>
                  <a:pt x="1978" y="669"/>
                </a:cubicBezTo>
                <a:cubicBezTo>
                  <a:pt x="1978" y="691"/>
                  <a:pt x="1977" y="713"/>
                  <a:pt x="1976" y="734"/>
                </a:cubicBezTo>
                <a:cubicBezTo>
                  <a:pt x="1975" y="735"/>
                  <a:pt x="1975" y="735"/>
                  <a:pt x="1975" y="736"/>
                </a:cubicBezTo>
                <a:cubicBezTo>
                  <a:pt x="1975" y="763"/>
                  <a:pt x="1974" y="791"/>
                  <a:pt x="1975" y="818"/>
                </a:cubicBezTo>
                <a:cubicBezTo>
                  <a:pt x="1975" y="842"/>
                  <a:pt x="1977" y="866"/>
                  <a:pt x="1977" y="891"/>
                </a:cubicBezTo>
                <a:cubicBezTo>
                  <a:pt x="1977" y="891"/>
                  <a:pt x="1977" y="891"/>
                  <a:pt x="1977" y="892"/>
                </a:cubicBezTo>
                <a:cubicBezTo>
                  <a:pt x="1977" y="912"/>
                  <a:pt x="1975" y="936"/>
                  <a:pt x="1976" y="958"/>
                </a:cubicBezTo>
                <a:cubicBezTo>
                  <a:pt x="1977" y="985"/>
                  <a:pt x="1977" y="1012"/>
                  <a:pt x="1977" y="1039"/>
                </a:cubicBezTo>
                <a:cubicBezTo>
                  <a:pt x="1977" y="1039"/>
                  <a:pt x="1977" y="1039"/>
                  <a:pt x="1977" y="1039"/>
                </a:cubicBezTo>
                <a:cubicBezTo>
                  <a:pt x="1977" y="1053"/>
                  <a:pt x="1974" y="1066"/>
                  <a:pt x="1973" y="1079"/>
                </a:cubicBezTo>
                <a:cubicBezTo>
                  <a:pt x="1973" y="1089"/>
                  <a:pt x="1971" y="1100"/>
                  <a:pt x="1965" y="1108"/>
                </a:cubicBezTo>
                <a:cubicBezTo>
                  <a:pt x="1960" y="1117"/>
                  <a:pt x="1947" y="1119"/>
                  <a:pt x="1938" y="1122"/>
                </a:cubicBezTo>
                <a:cubicBezTo>
                  <a:pt x="1938" y="1122"/>
                  <a:pt x="1938" y="1122"/>
                  <a:pt x="1938" y="1122"/>
                </a:cubicBezTo>
                <a:cubicBezTo>
                  <a:pt x="1933" y="1121"/>
                  <a:pt x="1929" y="1119"/>
                  <a:pt x="1925" y="1119"/>
                </a:cubicBezTo>
                <a:cubicBezTo>
                  <a:pt x="1919" y="1118"/>
                  <a:pt x="1914" y="1118"/>
                  <a:pt x="1908" y="1119"/>
                </a:cubicBezTo>
                <a:cubicBezTo>
                  <a:pt x="1884" y="1120"/>
                  <a:pt x="1859" y="1121"/>
                  <a:pt x="1835" y="1121"/>
                </a:cubicBezTo>
                <a:cubicBezTo>
                  <a:pt x="1822" y="1121"/>
                  <a:pt x="1810" y="1121"/>
                  <a:pt x="1797" y="1121"/>
                </a:cubicBezTo>
                <a:cubicBezTo>
                  <a:pt x="1791" y="1121"/>
                  <a:pt x="1784" y="1120"/>
                  <a:pt x="1777" y="1121"/>
                </a:cubicBezTo>
                <a:cubicBezTo>
                  <a:pt x="1773" y="1122"/>
                  <a:pt x="1766" y="1122"/>
                  <a:pt x="1761" y="1121"/>
                </a:cubicBezTo>
                <a:cubicBezTo>
                  <a:pt x="1761" y="1121"/>
                  <a:pt x="1760" y="1121"/>
                  <a:pt x="1760" y="1121"/>
                </a:cubicBezTo>
                <a:cubicBezTo>
                  <a:pt x="1744" y="1119"/>
                  <a:pt x="1726" y="1120"/>
                  <a:pt x="1710" y="1121"/>
                </a:cubicBezTo>
                <a:cubicBezTo>
                  <a:pt x="1690" y="1122"/>
                  <a:pt x="1671" y="1121"/>
                  <a:pt x="1651" y="1121"/>
                </a:cubicBezTo>
                <a:cubicBezTo>
                  <a:pt x="1627" y="1121"/>
                  <a:pt x="1603" y="1120"/>
                  <a:pt x="1579" y="1121"/>
                </a:cubicBezTo>
                <a:cubicBezTo>
                  <a:pt x="1571" y="1122"/>
                  <a:pt x="1564" y="1121"/>
                  <a:pt x="1556" y="1121"/>
                </a:cubicBezTo>
                <a:cubicBezTo>
                  <a:pt x="1548" y="1121"/>
                  <a:pt x="1541" y="1122"/>
                  <a:pt x="1534" y="1121"/>
                </a:cubicBezTo>
                <a:cubicBezTo>
                  <a:pt x="1534" y="1121"/>
                  <a:pt x="1533" y="1121"/>
                  <a:pt x="1533" y="1121"/>
                </a:cubicBezTo>
                <a:cubicBezTo>
                  <a:pt x="1531" y="1121"/>
                  <a:pt x="1530" y="1121"/>
                  <a:pt x="1528" y="1121"/>
                </a:cubicBezTo>
                <a:cubicBezTo>
                  <a:pt x="1521" y="1121"/>
                  <a:pt x="1514" y="1121"/>
                  <a:pt x="1507" y="1121"/>
                </a:cubicBezTo>
                <a:cubicBezTo>
                  <a:pt x="1492" y="1121"/>
                  <a:pt x="1477" y="1122"/>
                  <a:pt x="1462" y="1122"/>
                </a:cubicBezTo>
                <a:cubicBezTo>
                  <a:pt x="1435" y="1121"/>
                  <a:pt x="1407" y="1122"/>
                  <a:pt x="1380" y="1120"/>
                </a:cubicBezTo>
                <a:cubicBezTo>
                  <a:pt x="1353" y="1118"/>
                  <a:pt x="1327" y="1118"/>
                  <a:pt x="1301" y="1118"/>
                </a:cubicBezTo>
                <a:cubicBezTo>
                  <a:pt x="1253" y="1118"/>
                  <a:pt x="1253" y="1118"/>
                  <a:pt x="1253" y="1118"/>
                </a:cubicBezTo>
                <a:cubicBezTo>
                  <a:pt x="1245" y="1118"/>
                  <a:pt x="1238" y="1119"/>
                  <a:pt x="1230" y="1119"/>
                </a:cubicBezTo>
                <a:cubicBezTo>
                  <a:pt x="1225" y="1119"/>
                  <a:pt x="1218" y="1120"/>
                  <a:pt x="1213" y="1119"/>
                </a:cubicBezTo>
                <a:cubicBezTo>
                  <a:pt x="1213" y="1119"/>
                  <a:pt x="1213" y="1119"/>
                  <a:pt x="1212" y="1119"/>
                </a:cubicBezTo>
                <a:cubicBezTo>
                  <a:pt x="1212" y="1119"/>
                  <a:pt x="1212" y="1119"/>
                  <a:pt x="1211" y="1119"/>
                </a:cubicBezTo>
                <a:cubicBezTo>
                  <a:pt x="1211" y="1119"/>
                  <a:pt x="1210" y="1119"/>
                  <a:pt x="1210" y="1119"/>
                </a:cubicBezTo>
                <a:cubicBezTo>
                  <a:pt x="1191" y="1120"/>
                  <a:pt x="1173" y="1118"/>
                  <a:pt x="1154" y="1118"/>
                </a:cubicBezTo>
                <a:cubicBezTo>
                  <a:pt x="1133" y="1118"/>
                  <a:pt x="1113" y="1118"/>
                  <a:pt x="1092" y="1118"/>
                </a:cubicBezTo>
                <a:cubicBezTo>
                  <a:pt x="1071" y="1118"/>
                  <a:pt x="1051" y="1119"/>
                  <a:pt x="1031" y="1119"/>
                </a:cubicBezTo>
                <a:cubicBezTo>
                  <a:pt x="1027" y="1119"/>
                  <a:pt x="984" y="1117"/>
                  <a:pt x="979" y="1120"/>
                </a:cubicBezTo>
                <a:cubicBezTo>
                  <a:pt x="979" y="1119"/>
                  <a:pt x="978" y="1118"/>
                  <a:pt x="977" y="1118"/>
                </a:cubicBezTo>
                <a:cubicBezTo>
                  <a:pt x="977" y="1118"/>
                  <a:pt x="976" y="1118"/>
                  <a:pt x="975" y="1118"/>
                </a:cubicBezTo>
                <a:cubicBezTo>
                  <a:pt x="912" y="1118"/>
                  <a:pt x="848" y="1114"/>
                  <a:pt x="785" y="1114"/>
                </a:cubicBezTo>
                <a:cubicBezTo>
                  <a:pt x="784" y="1114"/>
                  <a:pt x="784" y="1115"/>
                  <a:pt x="783" y="1115"/>
                </a:cubicBezTo>
                <a:cubicBezTo>
                  <a:pt x="782" y="1115"/>
                  <a:pt x="781" y="1115"/>
                  <a:pt x="779" y="1115"/>
                </a:cubicBezTo>
                <a:cubicBezTo>
                  <a:pt x="773" y="1115"/>
                  <a:pt x="766" y="1115"/>
                  <a:pt x="760" y="1115"/>
                </a:cubicBezTo>
                <a:cubicBezTo>
                  <a:pt x="747" y="1116"/>
                  <a:pt x="735" y="1116"/>
                  <a:pt x="723" y="1116"/>
                </a:cubicBezTo>
                <a:cubicBezTo>
                  <a:pt x="699" y="1116"/>
                  <a:pt x="675" y="1118"/>
                  <a:pt x="652" y="1117"/>
                </a:cubicBezTo>
                <a:cubicBezTo>
                  <a:pt x="610" y="1114"/>
                  <a:pt x="567" y="1115"/>
                  <a:pt x="526" y="1119"/>
                </a:cubicBezTo>
                <a:cubicBezTo>
                  <a:pt x="525" y="1119"/>
                  <a:pt x="525" y="1120"/>
                  <a:pt x="524" y="1120"/>
                </a:cubicBezTo>
                <a:cubicBezTo>
                  <a:pt x="520" y="1120"/>
                  <a:pt x="516" y="1119"/>
                  <a:pt x="512" y="1119"/>
                </a:cubicBezTo>
                <a:cubicBezTo>
                  <a:pt x="505" y="1118"/>
                  <a:pt x="498" y="1118"/>
                  <a:pt x="491" y="1118"/>
                </a:cubicBezTo>
                <a:cubicBezTo>
                  <a:pt x="477" y="1118"/>
                  <a:pt x="462" y="1119"/>
                  <a:pt x="448" y="1119"/>
                </a:cubicBezTo>
                <a:cubicBezTo>
                  <a:pt x="433" y="1119"/>
                  <a:pt x="419" y="1119"/>
                  <a:pt x="404" y="1119"/>
                </a:cubicBezTo>
                <a:cubicBezTo>
                  <a:pt x="390" y="1119"/>
                  <a:pt x="376" y="1120"/>
                  <a:pt x="362" y="1118"/>
                </a:cubicBezTo>
                <a:cubicBezTo>
                  <a:pt x="348" y="1116"/>
                  <a:pt x="333" y="1118"/>
                  <a:pt x="320" y="1118"/>
                </a:cubicBezTo>
                <a:cubicBezTo>
                  <a:pt x="305" y="1118"/>
                  <a:pt x="291" y="1118"/>
                  <a:pt x="277" y="1120"/>
                </a:cubicBezTo>
                <a:cubicBezTo>
                  <a:pt x="272" y="1120"/>
                  <a:pt x="267" y="1122"/>
                  <a:pt x="262" y="1124"/>
                </a:cubicBezTo>
                <a:cubicBezTo>
                  <a:pt x="262" y="1124"/>
                  <a:pt x="262" y="1124"/>
                  <a:pt x="262" y="1124"/>
                </a:cubicBezTo>
                <a:close/>
                <a:moveTo>
                  <a:pt x="15" y="1423"/>
                </a:moveTo>
                <a:cubicBezTo>
                  <a:pt x="18" y="1417"/>
                  <a:pt x="23" y="1413"/>
                  <a:pt x="27" y="1407"/>
                </a:cubicBezTo>
                <a:cubicBezTo>
                  <a:pt x="35" y="1396"/>
                  <a:pt x="44" y="1384"/>
                  <a:pt x="53" y="1373"/>
                </a:cubicBezTo>
                <a:cubicBezTo>
                  <a:pt x="73" y="1352"/>
                  <a:pt x="88" y="1328"/>
                  <a:pt x="107" y="1306"/>
                </a:cubicBezTo>
                <a:cubicBezTo>
                  <a:pt x="125" y="1286"/>
                  <a:pt x="141" y="1264"/>
                  <a:pt x="158" y="1244"/>
                </a:cubicBezTo>
                <a:cubicBezTo>
                  <a:pt x="175" y="1225"/>
                  <a:pt x="187" y="1204"/>
                  <a:pt x="203" y="1185"/>
                </a:cubicBezTo>
                <a:cubicBezTo>
                  <a:pt x="205" y="1184"/>
                  <a:pt x="206" y="1183"/>
                  <a:pt x="206" y="1182"/>
                </a:cubicBezTo>
                <a:cubicBezTo>
                  <a:pt x="208" y="1179"/>
                  <a:pt x="211" y="1177"/>
                  <a:pt x="214" y="1174"/>
                </a:cubicBezTo>
                <a:cubicBezTo>
                  <a:pt x="217" y="1171"/>
                  <a:pt x="219" y="1168"/>
                  <a:pt x="222" y="1165"/>
                </a:cubicBezTo>
                <a:cubicBezTo>
                  <a:pt x="222" y="1165"/>
                  <a:pt x="222" y="1165"/>
                  <a:pt x="222" y="1164"/>
                </a:cubicBezTo>
                <a:cubicBezTo>
                  <a:pt x="222" y="1164"/>
                  <a:pt x="223" y="1164"/>
                  <a:pt x="223" y="1164"/>
                </a:cubicBezTo>
                <a:cubicBezTo>
                  <a:pt x="223" y="1163"/>
                  <a:pt x="224" y="1162"/>
                  <a:pt x="225" y="1161"/>
                </a:cubicBezTo>
                <a:cubicBezTo>
                  <a:pt x="226" y="1160"/>
                  <a:pt x="226" y="1160"/>
                  <a:pt x="226" y="1159"/>
                </a:cubicBezTo>
                <a:cubicBezTo>
                  <a:pt x="228" y="1156"/>
                  <a:pt x="232" y="1153"/>
                  <a:pt x="234" y="1150"/>
                </a:cubicBezTo>
                <a:cubicBezTo>
                  <a:pt x="239" y="1145"/>
                  <a:pt x="244" y="1139"/>
                  <a:pt x="250" y="1135"/>
                </a:cubicBezTo>
                <a:cubicBezTo>
                  <a:pt x="261" y="1127"/>
                  <a:pt x="276" y="1123"/>
                  <a:pt x="290" y="1122"/>
                </a:cubicBezTo>
                <a:cubicBezTo>
                  <a:pt x="304" y="1122"/>
                  <a:pt x="318" y="1121"/>
                  <a:pt x="331" y="1123"/>
                </a:cubicBezTo>
                <a:cubicBezTo>
                  <a:pt x="344" y="1124"/>
                  <a:pt x="358" y="1122"/>
                  <a:pt x="372" y="1123"/>
                </a:cubicBezTo>
                <a:cubicBezTo>
                  <a:pt x="385" y="1125"/>
                  <a:pt x="398" y="1123"/>
                  <a:pt x="411" y="1123"/>
                </a:cubicBezTo>
                <a:cubicBezTo>
                  <a:pt x="425" y="1123"/>
                  <a:pt x="440" y="1124"/>
                  <a:pt x="454" y="1123"/>
                </a:cubicBezTo>
                <a:cubicBezTo>
                  <a:pt x="467" y="1123"/>
                  <a:pt x="481" y="1123"/>
                  <a:pt x="494" y="1123"/>
                </a:cubicBezTo>
                <a:cubicBezTo>
                  <a:pt x="506" y="1123"/>
                  <a:pt x="520" y="1126"/>
                  <a:pt x="531" y="1123"/>
                </a:cubicBezTo>
                <a:cubicBezTo>
                  <a:pt x="531" y="1123"/>
                  <a:pt x="532" y="1123"/>
                  <a:pt x="532" y="1123"/>
                </a:cubicBezTo>
                <a:cubicBezTo>
                  <a:pt x="572" y="1119"/>
                  <a:pt x="613" y="1118"/>
                  <a:pt x="654" y="1121"/>
                </a:cubicBezTo>
                <a:cubicBezTo>
                  <a:pt x="677" y="1122"/>
                  <a:pt x="702" y="1120"/>
                  <a:pt x="726" y="1120"/>
                </a:cubicBezTo>
                <a:cubicBezTo>
                  <a:pt x="739" y="1120"/>
                  <a:pt x="751" y="1120"/>
                  <a:pt x="763" y="1119"/>
                </a:cubicBezTo>
                <a:cubicBezTo>
                  <a:pt x="770" y="1119"/>
                  <a:pt x="776" y="1119"/>
                  <a:pt x="782" y="1119"/>
                </a:cubicBezTo>
                <a:cubicBezTo>
                  <a:pt x="787" y="1119"/>
                  <a:pt x="792" y="1120"/>
                  <a:pt x="796" y="1119"/>
                </a:cubicBezTo>
                <a:cubicBezTo>
                  <a:pt x="796" y="1119"/>
                  <a:pt x="796" y="1119"/>
                  <a:pt x="797" y="1119"/>
                </a:cubicBezTo>
                <a:cubicBezTo>
                  <a:pt x="856" y="1119"/>
                  <a:pt x="916" y="1122"/>
                  <a:pt x="976" y="1122"/>
                </a:cubicBezTo>
                <a:cubicBezTo>
                  <a:pt x="981" y="1124"/>
                  <a:pt x="988" y="1123"/>
                  <a:pt x="994" y="1123"/>
                </a:cubicBezTo>
                <a:cubicBezTo>
                  <a:pt x="1024" y="1123"/>
                  <a:pt x="1024" y="1123"/>
                  <a:pt x="1024" y="1123"/>
                </a:cubicBezTo>
                <a:cubicBezTo>
                  <a:pt x="1046" y="1123"/>
                  <a:pt x="1067" y="1124"/>
                  <a:pt x="1089" y="1123"/>
                </a:cubicBezTo>
                <a:cubicBezTo>
                  <a:pt x="1130" y="1121"/>
                  <a:pt x="1171" y="1125"/>
                  <a:pt x="1212" y="1123"/>
                </a:cubicBezTo>
                <a:cubicBezTo>
                  <a:pt x="1221" y="1125"/>
                  <a:pt x="1233" y="1123"/>
                  <a:pt x="1242" y="1123"/>
                </a:cubicBezTo>
                <a:cubicBezTo>
                  <a:pt x="1258" y="1123"/>
                  <a:pt x="1273" y="1123"/>
                  <a:pt x="1289" y="1123"/>
                </a:cubicBezTo>
                <a:cubicBezTo>
                  <a:pt x="1317" y="1123"/>
                  <a:pt x="1345" y="1123"/>
                  <a:pt x="1373" y="1123"/>
                </a:cubicBezTo>
                <a:cubicBezTo>
                  <a:pt x="1384" y="1123"/>
                  <a:pt x="1396" y="1125"/>
                  <a:pt x="1407" y="1126"/>
                </a:cubicBezTo>
                <a:cubicBezTo>
                  <a:pt x="1421" y="1127"/>
                  <a:pt x="1436" y="1126"/>
                  <a:pt x="1450" y="1126"/>
                </a:cubicBezTo>
                <a:cubicBezTo>
                  <a:pt x="1465" y="1126"/>
                  <a:pt x="1479" y="1126"/>
                  <a:pt x="1494" y="1126"/>
                </a:cubicBezTo>
                <a:cubicBezTo>
                  <a:pt x="1502" y="1125"/>
                  <a:pt x="1509" y="1125"/>
                  <a:pt x="1517" y="1125"/>
                </a:cubicBezTo>
                <a:cubicBezTo>
                  <a:pt x="1521" y="1125"/>
                  <a:pt x="1524" y="1125"/>
                  <a:pt x="1528" y="1126"/>
                </a:cubicBezTo>
                <a:cubicBezTo>
                  <a:pt x="1530" y="1126"/>
                  <a:pt x="1534" y="1125"/>
                  <a:pt x="1536" y="1125"/>
                </a:cubicBezTo>
                <a:cubicBezTo>
                  <a:pt x="1537" y="1125"/>
                  <a:pt x="1538" y="1125"/>
                  <a:pt x="1538" y="1125"/>
                </a:cubicBezTo>
                <a:cubicBezTo>
                  <a:pt x="1539" y="1126"/>
                  <a:pt x="1539" y="1126"/>
                  <a:pt x="1540" y="1126"/>
                </a:cubicBezTo>
                <a:cubicBezTo>
                  <a:pt x="1540" y="1126"/>
                  <a:pt x="1541" y="1126"/>
                  <a:pt x="1542" y="1126"/>
                </a:cubicBezTo>
                <a:cubicBezTo>
                  <a:pt x="1554" y="1126"/>
                  <a:pt x="1565" y="1125"/>
                  <a:pt x="1577" y="1125"/>
                </a:cubicBezTo>
                <a:cubicBezTo>
                  <a:pt x="1600" y="1127"/>
                  <a:pt x="1624" y="1126"/>
                  <a:pt x="1647" y="1126"/>
                </a:cubicBezTo>
                <a:cubicBezTo>
                  <a:pt x="1667" y="1126"/>
                  <a:pt x="1686" y="1126"/>
                  <a:pt x="1705" y="1126"/>
                </a:cubicBezTo>
                <a:cubicBezTo>
                  <a:pt x="1723" y="1125"/>
                  <a:pt x="1743" y="1123"/>
                  <a:pt x="1761" y="1126"/>
                </a:cubicBezTo>
                <a:cubicBezTo>
                  <a:pt x="1762" y="1126"/>
                  <a:pt x="1762" y="1126"/>
                  <a:pt x="1762" y="1125"/>
                </a:cubicBezTo>
                <a:cubicBezTo>
                  <a:pt x="1770" y="1127"/>
                  <a:pt x="1779" y="1125"/>
                  <a:pt x="1786" y="1125"/>
                </a:cubicBezTo>
                <a:cubicBezTo>
                  <a:pt x="1797" y="1125"/>
                  <a:pt x="1808" y="1125"/>
                  <a:pt x="1819" y="1125"/>
                </a:cubicBezTo>
                <a:cubicBezTo>
                  <a:pt x="1861" y="1125"/>
                  <a:pt x="1861" y="1125"/>
                  <a:pt x="1861" y="1125"/>
                </a:cubicBezTo>
                <a:cubicBezTo>
                  <a:pt x="1871" y="1125"/>
                  <a:pt x="1880" y="1123"/>
                  <a:pt x="1890" y="1123"/>
                </a:cubicBezTo>
                <a:cubicBezTo>
                  <a:pt x="1911" y="1123"/>
                  <a:pt x="1936" y="1118"/>
                  <a:pt x="1951" y="1136"/>
                </a:cubicBezTo>
                <a:cubicBezTo>
                  <a:pt x="1960" y="1146"/>
                  <a:pt x="1967" y="1156"/>
                  <a:pt x="1975" y="1166"/>
                </a:cubicBezTo>
                <a:cubicBezTo>
                  <a:pt x="1979" y="1171"/>
                  <a:pt x="1984" y="1175"/>
                  <a:pt x="1988" y="1180"/>
                </a:cubicBezTo>
                <a:cubicBezTo>
                  <a:pt x="1988" y="1181"/>
                  <a:pt x="1993" y="1186"/>
                  <a:pt x="1996" y="1190"/>
                </a:cubicBezTo>
                <a:cubicBezTo>
                  <a:pt x="1996" y="1190"/>
                  <a:pt x="1997" y="1191"/>
                  <a:pt x="1997" y="1191"/>
                </a:cubicBezTo>
                <a:cubicBezTo>
                  <a:pt x="1998" y="1192"/>
                  <a:pt x="1998" y="1193"/>
                  <a:pt x="1999" y="1194"/>
                </a:cubicBezTo>
                <a:cubicBezTo>
                  <a:pt x="1999" y="1195"/>
                  <a:pt x="2000" y="1195"/>
                  <a:pt x="2000" y="1195"/>
                </a:cubicBezTo>
                <a:cubicBezTo>
                  <a:pt x="2014" y="1211"/>
                  <a:pt x="2028" y="1226"/>
                  <a:pt x="2040" y="1243"/>
                </a:cubicBezTo>
                <a:cubicBezTo>
                  <a:pt x="2054" y="1262"/>
                  <a:pt x="2067" y="1281"/>
                  <a:pt x="2082" y="1299"/>
                </a:cubicBezTo>
                <a:cubicBezTo>
                  <a:pt x="2089" y="1307"/>
                  <a:pt x="2096" y="1316"/>
                  <a:pt x="2103" y="1325"/>
                </a:cubicBezTo>
                <a:cubicBezTo>
                  <a:pt x="2111" y="1333"/>
                  <a:pt x="2116" y="1343"/>
                  <a:pt x="2123" y="1352"/>
                </a:cubicBezTo>
                <a:cubicBezTo>
                  <a:pt x="2130" y="1361"/>
                  <a:pt x="2135" y="1371"/>
                  <a:pt x="2142" y="1380"/>
                </a:cubicBezTo>
                <a:cubicBezTo>
                  <a:pt x="2145" y="1384"/>
                  <a:pt x="2147" y="1388"/>
                  <a:pt x="2150" y="1392"/>
                </a:cubicBezTo>
                <a:cubicBezTo>
                  <a:pt x="2152" y="1394"/>
                  <a:pt x="2159" y="1401"/>
                  <a:pt x="2159" y="1402"/>
                </a:cubicBezTo>
                <a:cubicBezTo>
                  <a:pt x="2159" y="1403"/>
                  <a:pt x="2159" y="1404"/>
                  <a:pt x="2160" y="1404"/>
                </a:cubicBezTo>
                <a:cubicBezTo>
                  <a:pt x="2163" y="1408"/>
                  <a:pt x="2166" y="1411"/>
                  <a:pt x="2169" y="1414"/>
                </a:cubicBezTo>
                <a:cubicBezTo>
                  <a:pt x="2172" y="1417"/>
                  <a:pt x="2175" y="1420"/>
                  <a:pt x="2178" y="1424"/>
                </a:cubicBezTo>
                <a:cubicBezTo>
                  <a:pt x="2179" y="1425"/>
                  <a:pt x="2185" y="1429"/>
                  <a:pt x="2186" y="1432"/>
                </a:cubicBezTo>
                <a:cubicBezTo>
                  <a:pt x="2186" y="1432"/>
                  <a:pt x="2186" y="1432"/>
                  <a:pt x="2186" y="1433"/>
                </a:cubicBezTo>
                <a:cubicBezTo>
                  <a:pt x="2186" y="1433"/>
                  <a:pt x="2186" y="1433"/>
                  <a:pt x="2186" y="1434"/>
                </a:cubicBezTo>
                <a:cubicBezTo>
                  <a:pt x="2186" y="1434"/>
                  <a:pt x="2186" y="1434"/>
                  <a:pt x="2185" y="1434"/>
                </a:cubicBezTo>
                <a:cubicBezTo>
                  <a:pt x="2181" y="1436"/>
                  <a:pt x="2163" y="1435"/>
                  <a:pt x="2161" y="1435"/>
                </a:cubicBezTo>
                <a:cubicBezTo>
                  <a:pt x="2151" y="1435"/>
                  <a:pt x="2141" y="1436"/>
                  <a:pt x="2131" y="1435"/>
                </a:cubicBezTo>
                <a:cubicBezTo>
                  <a:pt x="2113" y="1435"/>
                  <a:pt x="2094" y="1435"/>
                  <a:pt x="2076" y="1434"/>
                </a:cubicBezTo>
                <a:cubicBezTo>
                  <a:pt x="2058" y="1433"/>
                  <a:pt x="2039" y="1435"/>
                  <a:pt x="2021" y="1435"/>
                </a:cubicBezTo>
                <a:cubicBezTo>
                  <a:pt x="2016" y="1434"/>
                  <a:pt x="2011" y="1434"/>
                  <a:pt x="2006" y="1434"/>
                </a:cubicBezTo>
                <a:cubicBezTo>
                  <a:pt x="2006" y="1434"/>
                  <a:pt x="2006" y="1434"/>
                  <a:pt x="2006" y="1434"/>
                </a:cubicBezTo>
                <a:cubicBezTo>
                  <a:pt x="2003" y="1434"/>
                  <a:pt x="2001" y="1434"/>
                  <a:pt x="1998" y="1434"/>
                </a:cubicBezTo>
                <a:cubicBezTo>
                  <a:pt x="1997" y="1434"/>
                  <a:pt x="1996" y="1434"/>
                  <a:pt x="1996" y="1434"/>
                </a:cubicBezTo>
                <a:cubicBezTo>
                  <a:pt x="1990" y="1434"/>
                  <a:pt x="1984" y="1433"/>
                  <a:pt x="1979" y="1434"/>
                </a:cubicBezTo>
                <a:cubicBezTo>
                  <a:pt x="1955" y="1434"/>
                  <a:pt x="1929" y="1433"/>
                  <a:pt x="1906" y="1434"/>
                </a:cubicBezTo>
                <a:cubicBezTo>
                  <a:pt x="1886" y="1435"/>
                  <a:pt x="1865" y="1435"/>
                  <a:pt x="1845" y="1435"/>
                </a:cubicBezTo>
                <a:cubicBezTo>
                  <a:pt x="1825" y="1435"/>
                  <a:pt x="1804" y="1433"/>
                  <a:pt x="1784" y="1435"/>
                </a:cubicBezTo>
                <a:cubicBezTo>
                  <a:pt x="1784" y="1435"/>
                  <a:pt x="1784" y="1435"/>
                  <a:pt x="1784" y="1436"/>
                </a:cubicBezTo>
                <a:cubicBezTo>
                  <a:pt x="1741" y="1434"/>
                  <a:pt x="1699" y="1437"/>
                  <a:pt x="1657" y="1435"/>
                </a:cubicBezTo>
                <a:cubicBezTo>
                  <a:pt x="1613" y="1432"/>
                  <a:pt x="1570" y="1435"/>
                  <a:pt x="1526" y="1435"/>
                </a:cubicBezTo>
                <a:cubicBezTo>
                  <a:pt x="1526" y="1435"/>
                  <a:pt x="1525" y="1436"/>
                  <a:pt x="1525" y="1436"/>
                </a:cubicBezTo>
                <a:cubicBezTo>
                  <a:pt x="1516" y="1436"/>
                  <a:pt x="1507" y="1435"/>
                  <a:pt x="1498" y="1436"/>
                </a:cubicBezTo>
                <a:cubicBezTo>
                  <a:pt x="1486" y="1436"/>
                  <a:pt x="1474" y="1434"/>
                  <a:pt x="1461" y="1435"/>
                </a:cubicBezTo>
                <a:cubicBezTo>
                  <a:pt x="1437" y="1437"/>
                  <a:pt x="1412" y="1432"/>
                  <a:pt x="1388" y="1435"/>
                </a:cubicBezTo>
                <a:cubicBezTo>
                  <a:pt x="1378" y="1436"/>
                  <a:pt x="1367" y="1434"/>
                  <a:pt x="1357" y="1434"/>
                </a:cubicBezTo>
                <a:cubicBezTo>
                  <a:pt x="1344" y="1433"/>
                  <a:pt x="1332" y="1435"/>
                  <a:pt x="1320" y="1435"/>
                </a:cubicBezTo>
                <a:cubicBezTo>
                  <a:pt x="1307" y="1435"/>
                  <a:pt x="1294" y="1436"/>
                  <a:pt x="1282" y="1435"/>
                </a:cubicBezTo>
                <a:cubicBezTo>
                  <a:pt x="1273" y="1434"/>
                  <a:pt x="1261" y="1433"/>
                  <a:pt x="1252" y="1435"/>
                </a:cubicBezTo>
                <a:cubicBezTo>
                  <a:pt x="1236" y="1435"/>
                  <a:pt x="1220" y="1433"/>
                  <a:pt x="1204" y="1433"/>
                </a:cubicBezTo>
                <a:cubicBezTo>
                  <a:pt x="1185" y="1433"/>
                  <a:pt x="1166" y="1433"/>
                  <a:pt x="1146" y="1433"/>
                </a:cubicBezTo>
                <a:cubicBezTo>
                  <a:pt x="1127" y="1433"/>
                  <a:pt x="1107" y="1431"/>
                  <a:pt x="1088" y="1432"/>
                </a:cubicBezTo>
                <a:cubicBezTo>
                  <a:pt x="1079" y="1433"/>
                  <a:pt x="1071" y="1432"/>
                  <a:pt x="1063" y="1432"/>
                </a:cubicBezTo>
                <a:cubicBezTo>
                  <a:pt x="1055" y="1432"/>
                  <a:pt x="1046" y="1434"/>
                  <a:pt x="1039" y="1433"/>
                </a:cubicBezTo>
                <a:cubicBezTo>
                  <a:pt x="1038" y="1432"/>
                  <a:pt x="1037" y="1433"/>
                  <a:pt x="1037" y="1433"/>
                </a:cubicBezTo>
                <a:cubicBezTo>
                  <a:pt x="1033" y="1433"/>
                  <a:pt x="1028" y="1432"/>
                  <a:pt x="1024" y="1432"/>
                </a:cubicBezTo>
                <a:cubicBezTo>
                  <a:pt x="1013" y="1432"/>
                  <a:pt x="1002" y="1433"/>
                  <a:pt x="991" y="1432"/>
                </a:cubicBezTo>
                <a:cubicBezTo>
                  <a:pt x="968" y="1432"/>
                  <a:pt x="945" y="1431"/>
                  <a:pt x="921" y="1431"/>
                </a:cubicBezTo>
                <a:cubicBezTo>
                  <a:pt x="900" y="1431"/>
                  <a:pt x="879" y="1434"/>
                  <a:pt x="858" y="1433"/>
                </a:cubicBezTo>
                <a:cubicBezTo>
                  <a:pt x="837" y="1432"/>
                  <a:pt x="815" y="1432"/>
                  <a:pt x="794" y="1432"/>
                </a:cubicBezTo>
                <a:cubicBezTo>
                  <a:pt x="793" y="1432"/>
                  <a:pt x="793" y="1432"/>
                  <a:pt x="792" y="1433"/>
                </a:cubicBezTo>
                <a:cubicBezTo>
                  <a:pt x="754" y="1433"/>
                  <a:pt x="715" y="1432"/>
                  <a:pt x="677" y="1432"/>
                </a:cubicBezTo>
                <a:cubicBezTo>
                  <a:pt x="656" y="1432"/>
                  <a:pt x="635" y="1433"/>
                  <a:pt x="614" y="1432"/>
                </a:cubicBezTo>
                <a:cubicBezTo>
                  <a:pt x="595" y="1432"/>
                  <a:pt x="574" y="1433"/>
                  <a:pt x="555" y="1431"/>
                </a:cubicBezTo>
                <a:cubicBezTo>
                  <a:pt x="555" y="1431"/>
                  <a:pt x="555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12" y="1431"/>
                  <a:pt x="470" y="1432"/>
                  <a:pt x="428" y="1432"/>
                </a:cubicBezTo>
                <a:cubicBezTo>
                  <a:pt x="381" y="1432"/>
                  <a:pt x="335" y="1435"/>
                  <a:pt x="289" y="1435"/>
                </a:cubicBezTo>
                <a:cubicBezTo>
                  <a:pt x="288" y="1435"/>
                  <a:pt x="288" y="1435"/>
                  <a:pt x="288" y="1435"/>
                </a:cubicBezTo>
                <a:cubicBezTo>
                  <a:pt x="261" y="1434"/>
                  <a:pt x="234" y="1430"/>
                  <a:pt x="207" y="1430"/>
                </a:cubicBezTo>
                <a:cubicBezTo>
                  <a:pt x="189" y="1430"/>
                  <a:pt x="171" y="1428"/>
                  <a:pt x="153" y="1429"/>
                </a:cubicBezTo>
                <a:cubicBezTo>
                  <a:pt x="145" y="1429"/>
                  <a:pt x="137" y="1430"/>
                  <a:pt x="128" y="1430"/>
                </a:cubicBezTo>
                <a:cubicBezTo>
                  <a:pt x="125" y="1431"/>
                  <a:pt x="123" y="1431"/>
                  <a:pt x="120" y="1431"/>
                </a:cubicBezTo>
                <a:cubicBezTo>
                  <a:pt x="120" y="1431"/>
                  <a:pt x="120" y="1431"/>
                  <a:pt x="120" y="1431"/>
                </a:cubicBezTo>
                <a:cubicBezTo>
                  <a:pt x="115" y="1431"/>
                  <a:pt x="110" y="1431"/>
                  <a:pt x="106" y="1431"/>
                </a:cubicBezTo>
                <a:cubicBezTo>
                  <a:pt x="105" y="1431"/>
                  <a:pt x="104" y="1431"/>
                  <a:pt x="103" y="1431"/>
                </a:cubicBezTo>
                <a:cubicBezTo>
                  <a:pt x="102" y="1431"/>
                  <a:pt x="102" y="1431"/>
                  <a:pt x="102" y="1431"/>
                </a:cubicBezTo>
                <a:cubicBezTo>
                  <a:pt x="88" y="1432"/>
                  <a:pt x="74" y="1432"/>
                  <a:pt x="60" y="1433"/>
                </a:cubicBezTo>
                <a:cubicBezTo>
                  <a:pt x="51" y="1433"/>
                  <a:pt x="42" y="1433"/>
                  <a:pt x="32" y="1434"/>
                </a:cubicBezTo>
                <a:cubicBezTo>
                  <a:pt x="28" y="1435"/>
                  <a:pt x="24" y="1434"/>
                  <a:pt x="21" y="1435"/>
                </a:cubicBezTo>
                <a:cubicBezTo>
                  <a:pt x="18" y="1435"/>
                  <a:pt x="4" y="1437"/>
                  <a:pt x="10" y="1430"/>
                </a:cubicBezTo>
                <a:cubicBezTo>
                  <a:pt x="10" y="1430"/>
                  <a:pt x="10" y="1430"/>
                  <a:pt x="10" y="1430"/>
                </a:cubicBezTo>
                <a:cubicBezTo>
                  <a:pt x="12" y="1428"/>
                  <a:pt x="13" y="1425"/>
                  <a:pt x="15" y="1423"/>
                </a:cubicBezTo>
                <a:close/>
                <a:moveTo>
                  <a:pt x="2175" y="1474"/>
                </a:moveTo>
                <a:cubicBezTo>
                  <a:pt x="2165" y="1481"/>
                  <a:pt x="2149" y="1482"/>
                  <a:pt x="2136" y="1482"/>
                </a:cubicBezTo>
                <a:cubicBezTo>
                  <a:pt x="2136" y="1482"/>
                  <a:pt x="2136" y="1483"/>
                  <a:pt x="2135" y="1483"/>
                </a:cubicBezTo>
                <a:cubicBezTo>
                  <a:pt x="2104" y="1483"/>
                  <a:pt x="2072" y="1486"/>
                  <a:pt x="2040" y="1486"/>
                </a:cubicBezTo>
                <a:cubicBezTo>
                  <a:pt x="2000" y="1485"/>
                  <a:pt x="1960" y="1481"/>
                  <a:pt x="1919" y="1483"/>
                </a:cubicBezTo>
                <a:cubicBezTo>
                  <a:pt x="1884" y="1485"/>
                  <a:pt x="1849" y="1484"/>
                  <a:pt x="1814" y="1484"/>
                </a:cubicBezTo>
                <a:cubicBezTo>
                  <a:pt x="1781" y="1484"/>
                  <a:pt x="1749" y="1482"/>
                  <a:pt x="1716" y="1486"/>
                </a:cubicBezTo>
                <a:cubicBezTo>
                  <a:pt x="1716" y="1486"/>
                  <a:pt x="1716" y="1486"/>
                  <a:pt x="1715" y="1486"/>
                </a:cubicBezTo>
                <a:cubicBezTo>
                  <a:pt x="1703" y="1488"/>
                  <a:pt x="1688" y="1488"/>
                  <a:pt x="1675" y="1487"/>
                </a:cubicBezTo>
                <a:cubicBezTo>
                  <a:pt x="1661" y="1487"/>
                  <a:pt x="1647" y="1487"/>
                  <a:pt x="1634" y="1487"/>
                </a:cubicBezTo>
                <a:cubicBezTo>
                  <a:pt x="1620" y="1488"/>
                  <a:pt x="1606" y="1485"/>
                  <a:pt x="1592" y="1485"/>
                </a:cubicBezTo>
                <a:cubicBezTo>
                  <a:pt x="1575" y="1485"/>
                  <a:pt x="1559" y="1485"/>
                  <a:pt x="1542" y="1485"/>
                </a:cubicBezTo>
                <a:cubicBezTo>
                  <a:pt x="1506" y="1485"/>
                  <a:pt x="1469" y="1486"/>
                  <a:pt x="1433" y="1486"/>
                </a:cubicBezTo>
                <a:cubicBezTo>
                  <a:pt x="1419" y="1486"/>
                  <a:pt x="1404" y="1484"/>
                  <a:pt x="1389" y="1486"/>
                </a:cubicBezTo>
                <a:cubicBezTo>
                  <a:pt x="1382" y="1487"/>
                  <a:pt x="1374" y="1486"/>
                  <a:pt x="1367" y="1486"/>
                </a:cubicBezTo>
                <a:cubicBezTo>
                  <a:pt x="1362" y="1486"/>
                  <a:pt x="1355" y="1487"/>
                  <a:pt x="1349" y="1486"/>
                </a:cubicBezTo>
                <a:cubicBezTo>
                  <a:pt x="1349" y="1486"/>
                  <a:pt x="1348" y="1485"/>
                  <a:pt x="1348" y="1486"/>
                </a:cubicBezTo>
                <a:cubicBezTo>
                  <a:pt x="1321" y="1489"/>
                  <a:pt x="1294" y="1487"/>
                  <a:pt x="1267" y="1487"/>
                </a:cubicBezTo>
                <a:cubicBezTo>
                  <a:pt x="1253" y="1487"/>
                  <a:pt x="1238" y="1489"/>
                  <a:pt x="1224" y="1487"/>
                </a:cubicBezTo>
                <a:cubicBezTo>
                  <a:pt x="1211" y="1486"/>
                  <a:pt x="1197" y="1488"/>
                  <a:pt x="1183" y="1487"/>
                </a:cubicBezTo>
                <a:cubicBezTo>
                  <a:pt x="1170" y="1486"/>
                  <a:pt x="1156" y="1486"/>
                  <a:pt x="1143" y="1486"/>
                </a:cubicBezTo>
                <a:cubicBezTo>
                  <a:pt x="1128" y="1486"/>
                  <a:pt x="1113" y="1485"/>
                  <a:pt x="1098" y="1485"/>
                </a:cubicBezTo>
                <a:cubicBezTo>
                  <a:pt x="1084" y="1485"/>
                  <a:pt x="1070" y="1485"/>
                  <a:pt x="1055" y="1485"/>
                </a:cubicBezTo>
                <a:cubicBezTo>
                  <a:pt x="1049" y="1485"/>
                  <a:pt x="1042" y="1485"/>
                  <a:pt x="1035" y="1486"/>
                </a:cubicBezTo>
                <a:cubicBezTo>
                  <a:pt x="1032" y="1486"/>
                  <a:pt x="1025" y="1487"/>
                  <a:pt x="1020" y="1486"/>
                </a:cubicBezTo>
                <a:cubicBezTo>
                  <a:pt x="1020" y="1486"/>
                  <a:pt x="1020" y="1485"/>
                  <a:pt x="1019" y="1485"/>
                </a:cubicBezTo>
                <a:cubicBezTo>
                  <a:pt x="1018" y="1485"/>
                  <a:pt x="1018" y="1485"/>
                  <a:pt x="1018" y="1485"/>
                </a:cubicBezTo>
                <a:cubicBezTo>
                  <a:pt x="1017" y="1485"/>
                  <a:pt x="1017" y="1485"/>
                  <a:pt x="1016" y="1485"/>
                </a:cubicBezTo>
                <a:cubicBezTo>
                  <a:pt x="953" y="1485"/>
                  <a:pt x="889" y="1484"/>
                  <a:pt x="826" y="1486"/>
                </a:cubicBezTo>
                <a:cubicBezTo>
                  <a:pt x="794" y="1486"/>
                  <a:pt x="762" y="1486"/>
                  <a:pt x="730" y="1485"/>
                </a:cubicBezTo>
                <a:cubicBezTo>
                  <a:pt x="723" y="1485"/>
                  <a:pt x="715" y="1486"/>
                  <a:pt x="708" y="1486"/>
                </a:cubicBezTo>
                <a:cubicBezTo>
                  <a:pt x="702" y="1487"/>
                  <a:pt x="695" y="1486"/>
                  <a:pt x="689" y="1487"/>
                </a:cubicBezTo>
                <a:cubicBezTo>
                  <a:pt x="676" y="1488"/>
                  <a:pt x="664" y="1487"/>
                  <a:pt x="651" y="1487"/>
                </a:cubicBezTo>
                <a:cubicBezTo>
                  <a:pt x="651" y="1487"/>
                  <a:pt x="651" y="1487"/>
                  <a:pt x="651" y="1487"/>
                </a:cubicBezTo>
                <a:cubicBezTo>
                  <a:pt x="639" y="1487"/>
                  <a:pt x="626" y="1486"/>
                  <a:pt x="613" y="1486"/>
                </a:cubicBezTo>
                <a:cubicBezTo>
                  <a:pt x="597" y="1487"/>
                  <a:pt x="581" y="1486"/>
                  <a:pt x="564" y="1486"/>
                </a:cubicBezTo>
                <a:cubicBezTo>
                  <a:pt x="534" y="1484"/>
                  <a:pt x="504" y="1487"/>
                  <a:pt x="474" y="1487"/>
                </a:cubicBezTo>
                <a:cubicBezTo>
                  <a:pt x="442" y="1487"/>
                  <a:pt x="410" y="1484"/>
                  <a:pt x="378" y="1484"/>
                </a:cubicBezTo>
                <a:cubicBezTo>
                  <a:pt x="350" y="1484"/>
                  <a:pt x="323" y="1484"/>
                  <a:pt x="295" y="1485"/>
                </a:cubicBezTo>
                <a:cubicBezTo>
                  <a:pt x="295" y="1485"/>
                  <a:pt x="294" y="1485"/>
                  <a:pt x="294" y="1486"/>
                </a:cubicBezTo>
                <a:cubicBezTo>
                  <a:pt x="283" y="1485"/>
                  <a:pt x="273" y="1485"/>
                  <a:pt x="262" y="1485"/>
                </a:cubicBezTo>
                <a:cubicBezTo>
                  <a:pt x="250" y="1485"/>
                  <a:pt x="237" y="1483"/>
                  <a:pt x="224" y="1484"/>
                </a:cubicBezTo>
                <a:cubicBezTo>
                  <a:pt x="211" y="1485"/>
                  <a:pt x="198" y="1484"/>
                  <a:pt x="186" y="1485"/>
                </a:cubicBezTo>
                <a:cubicBezTo>
                  <a:pt x="171" y="1485"/>
                  <a:pt x="155" y="1485"/>
                  <a:pt x="140" y="1485"/>
                </a:cubicBezTo>
                <a:cubicBezTo>
                  <a:pt x="114" y="1485"/>
                  <a:pt x="87" y="1489"/>
                  <a:pt x="61" y="1486"/>
                </a:cubicBezTo>
                <a:cubicBezTo>
                  <a:pt x="49" y="1484"/>
                  <a:pt x="36" y="1484"/>
                  <a:pt x="23" y="1481"/>
                </a:cubicBezTo>
                <a:cubicBezTo>
                  <a:pt x="11" y="1477"/>
                  <a:pt x="8" y="1465"/>
                  <a:pt x="7" y="1454"/>
                </a:cubicBezTo>
                <a:cubicBezTo>
                  <a:pt x="6" y="1450"/>
                  <a:pt x="5" y="1444"/>
                  <a:pt x="6" y="1439"/>
                </a:cubicBezTo>
                <a:cubicBezTo>
                  <a:pt x="16" y="1441"/>
                  <a:pt x="28" y="1439"/>
                  <a:pt x="38" y="1438"/>
                </a:cubicBezTo>
                <a:cubicBezTo>
                  <a:pt x="60" y="1436"/>
                  <a:pt x="83" y="1436"/>
                  <a:pt x="105" y="1436"/>
                </a:cubicBezTo>
                <a:cubicBezTo>
                  <a:pt x="119" y="1437"/>
                  <a:pt x="134" y="1433"/>
                  <a:pt x="148" y="1433"/>
                </a:cubicBezTo>
                <a:cubicBezTo>
                  <a:pt x="166" y="1433"/>
                  <a:pt x="185" y="1434"/>
                  <a:pt x="203" y="1434"/>
                </a:cubicBezTo>
                <a:cubicBezTo>
                  <a:pt x="234" y="1434"/>
                  <a:pt x="264" y="1439"/>
                  <a:pt x="294" y="1439"/>
                </a:cubicBezTo>
                <a:cubicBezTo>
                  <a:pt x="294" y="1439"/>
                  <a:pt x="295" y="1439"/>
                  <a:pt x="295" y="1439"/>
                </a:cubicBezTo>
                <a:cubicBezTo>
                  <a:pt x="338" y="1438"/>
                  <a:pt x="381" y="1436"/>
                  <a:pt x="424" y="1436"/>
                </a:cubicBezTo>
                <a:cubicBezTo>
                  <a:pt x="467" y="1436"/>
                  <a:pt x="511" y="1436"/>
                  <a:pt x="554" y="1436"/>
                </a:cubicBezTo>
                <a:cubicBezTo>
                  <a:pt x="572" y="1437"/>
                  <a:pt x="591" y="1436"/>
                  <a:pt x="610" y="1436"/>
                </a:cubicBezTo>
                <a:cubicBezTo>
                  <a:pt x="632" y="1437"/>
                  <a:pt x="653" y="1435"/>
                  <a:pt x="674" y="1436"/>
                </a:cubicBezTo>
                <a:cubicBezTo>
                  <a:pt x="714" y="1437"/>
                  <a:pt x="755" y="1437"/>
                  <a:pt x="795" y="1437"/>
                </a:cubicBezTo>
                <a:cubicBezTo>
                  <a:pt x="796" y="1437"/>
                  <a:pt x="796" y="1437"/>
                  <a:pt x="796" y="1436"/>
                </a:cubicBezTo>
                <a:cubicBezTo>
                  <a:pt x="838" y="1437"/>
                  <a:pt x="880" y="1438"/>
                  <a:pt x="921" y="1436"/>
                </a:cubicBezTo>
                <a:cubicBezTo>
                  <a:pt x="944" y="1434"/>
                  <a:pt x="968" y="1435"/>
                  <a:pt x="991" y="1437"/>
                </a:cubicBezTo>
                <a:cubicBezTo>
                  <a:pt x="1002" y="1438"/>
                  <a:pt x="1013" y="1436"/>
                  <a:pt x="1024" y="1436"/>
                </a:cubicBezTo>
                <a:cubicBezTo>
                  <a:pt x="1030" y="1436"/>
                  <a:pt x="1037" y="1438"/>
                  <a:pt x="1042" y="1437"/>
                </a:cubicBezTo>
                <a:cubicBezTo>
                  <a:pt x="1055" y="1439"/>
                  <a:pt x="1070" y="1437"/>
                  <a:pt x="1082" y="1436"/>
                </a:cubicBezTo>
                <a:cubicBezTo>
                  <a:pt x="1102" y="1436"/>
                  <a:pt x="1122" y="1436"/>
                  <a:pt x="1142" y="1437"/>
                </a:cubicBezTo>
                <a:cubicBezTo>
                  <a:pt x="1162" y="1438"/>
                  <a:pt x="1181" y="1437"/>
                  <a:pt x="1200" y="1437"/>
                </a:cubicBezTo>
                <a:cubicBezTo>
                  <a:pt x="1218" y="1437"/>
                  <a:pt x="1235" y="1439"/>
                  <a:pt x="1252" y="1439"/>
                </a:cubicBezTo>
                <a:cubicBezTo>
                  <a:pt x="1252" y="1439"/>
                  <a:pt x="1252" y="1439"/>
                  <a:pt x="1252" y="1439"/>
                </a:cubicBezTo>
                <a:cubicBezTo>
                  <a:pt x="1253" y="1439"/>
                  <a:pt x="1253" y="1439"/>
                  <a:pt x="1253" y="1439"/>
                </a:cubicBezTo>
                <a:cubicBezTo>
                  <a:pt x="1253" y="1439"/>
                  <a:pt x="1253" y="1439"/>
                  <a:pt x="1254" y="1439"/>
                </a:cubicBezTo>
                <a:cubicBezTo>
                  <a:pt x="1263" y="1437"/>
                  <a:pt x="1275" y="1438"/>
                  <a:pt x="1284" y="1439"/>
                </a:cubicBezTo>
                <a:cubicBezTo>
                  <a:pt x="1297" y="1440"/>
                  <a:pt x="1310" y="1439"/>
                  <a:pt x="1322" y="1439"/>
                </a:cubicBezTo>
                <a:cubicBezTo>
                  <a:pt x="1334" y="1439"/>
                  <a:pt x="1345" y="1437"/>
                  <a:pt x="1357" y="1438"/>
                </a:cubicBezTo>
                <a:cubicBezTo>
                  <a:pt x="1368" y="1439"/>
                  <a:pt x="1379" y="1440"/>
                  <a:pt x="1390" y="1439"/>
                </a:cubicBezTo>
                <a:cubicBezTo>
                  <a:pt x="1414" y="1436"/>
                  <a:pt x="1438" y="1441"/>
                  <a:pt x="1461" y="1439"/>
                </a:cubicBezTo>
                <a:cubicBezTo>
                  <a:pt x="1473" y="1438"/>
                  <a:pt x="1485" y="1440"/>
                  <a:pt x="1496" y="1440"/>
                </a:cubicBezTo>
                <a:cubicBezTo>
                  <a:pt x="1506" y="1440"/>
                  <a:pt x="1517" y="1440"/>
                  <a:pt x="1527" y="1440"/>
                </a:cubicBezTo>
                <a:cubicBezTo>
                  <a:pt x="1528" y="1440"/>
                  <a:pt x="1528" y="1440"/>
                  <a:pt x="1528" y="1440"/>
                </a:cubicBezTo>
                <a:cubicBezTo>
                  <a:pt x="1548" y="1439"/>
                  <a:pt x="1569" y="1439"/>
                  <a:pt x="1588" y="1438"/>
                </a:cubicBezTo>
                <a:cubicBezTo>
                  <a:pt x="1610" y="1437"/>
                  <a:pt x="1632" y="1438"/>
                  <a:pt x="1654" y="1439"/>
                </a:cubicBezTo>
                <a:cubicBezTo>
                  <a:pt x="1698" y="1441"/>
                  <a:pt x="1742" y="1438"/>
                  <a:pt x="1786" y="1440"/>
                </a:cubicBezTo>
                <a:cubicBezTo>
                  <a:pt x="1787" y="1440"/>
                  <a:pt x="1787" y="1440"/>
                  <a:pt x="1788" y="1439"/>
                </a:cubicBezTo>
                <a:cubicBezTo>
                  <a:pt x="1805" y="1437"/>
                  <a:pt x="1823" y="1439"/>
                  <a:pt x="1841" y="1439"/>
                </a:cubicBezTo>
                <a:cubicBezTo>
                  <a:pt x="1863" y="1439"/>
                  <a:pt x="1884" y="1438"/>
                  <a:pt x="1906" y="1438"/>
                </a:cubicBezTo>
                <a:cubicBezTo>
                  <a:pt x="1938" y="1439"/>
                  <a:pt x="1971" y="1439"/>
                  <a:pt x="2001" y="1439"/>
                </a:cubicBezTo>
                <a:cubicBezTo>
                  <a:pt x="2010" y="1439"/>
                  <a:pt x="2019" y="1439"/>
                  <a:pt x="2028" y="1439"/>
                </a:cubicBezTo>
                <a:cubicBezTo>
                  <a:pt x="2051" y="1440"/>
                  <a:pt x="2074" y="1438"/>
                  <a:pt x="2097" y="1438"/>
                </a:cubicBezTo>
                <a:cubicBezTo>
                  <a:pt x="2117" y="1439"/>
                  <a:pt x="2138" y="1440"/>
                  <a:pt x="2158" y="1440"/>
                </a:cubicBezTo>
                <a:cubicBezTo>
                  <a:pt x="2162" y="1440"/>
                  <a:pt x="2184" y="1442"/>
                  <a:pt x="2189" y="1437"/>
                </a:cubicBezTo>
                <a:cubicBezTo>
                  <a:pt x="2188" y="1441"/>
                  <a:pt x="2188" y="1447"/>
                  <a:pt x="2188" y="1450"/>
                </a:cubicBezTo>
                <a:cubicBezTo>
                  <a:pt x="2186" y="1459"/>
                  <a:pt x="2184" y="1468"/>
                  <a:pt x="2175" y="147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p17"/>
          <p:cNvSpPr/>
          <p:nvPr/>
        </p:nvSpPr>
        <p:spPr>
          <a:xfrm>
            <a:off x="9058588" y="5352102"/>
            <a:ext cx="1903856" cy="316111"/>
          </a:xfrm>
          <a:custGeom>
            <a:avLst/>
            <a:gdLst/>
            <a:ahLst/>
            <a:cxnLst/>
            <a:rect l="l" t="t" r="r" b="b"/>
            <a:pathLst>
              <a:path w="560" h="93" extrusionOk="0">
                <a:moveTo>
                  <a:pt x="531" y="26"/>
                </a:moveTo>
                <a:cubicBezTo>
                  <a:pt x="527" y="18"/>
                  <a:pt x="523" y="10"/>
                  <a:pt x="514" y="7"/>
                </a:cubicBezTo>
                <a:cubicBezTo>
                  <a:pt x="507" y="4"/>
                  <a:pt x="497" y="5"/>
                  <a:pt x="489" y="5"/>
                </a:cubicBezTo>
                <a:cubicBezTo>
                  <a:pt x="467" y="4"/>
                  <a:pt x="444" y="5"/>
                  <a:pt x="422" y="5"/>
                </a:cubicBezTo>
                <a:cubicBezTo>
                  <a:pt x="397" y="5"/>
                  <a:pt x="371" y="4"/>
                  <a:pt x="346" y="4"/>
                </a:cubicBezTo>
                <a:cubicBezTo>
                  <a:pt x="346" y="4"/>
                  <a:pt x="346" y="5"/>
                  <a:pt x="345" y="5"/>
                </a:cubicBezTo>
                <a:cubicBezTo>
                  <a:pt x="318" y="5"/>
                  <a:pt x="290" y="3"/>
                  <a:pt x="262" y="3"/>
                </a:cubicBezTo>
                <a:cubicBezTo>
                  <a:pt x="248" y="3"/>
                  <a:pt x="234" y="2"/>
                  <a:pt x="219" y="2"/>
                </a:cubicBezTo>
                <a:cubicBezTo>
                  <a:pt x="205" y="2"/>
                  <a:pt x="190" y="3"/>
                  <a:pt x="176" y="2"/>
                </a:cubicBezTo>
                <a:cubicBezTo>
                  <a:pt x="160" y="0"/>
                  <a:pt x="144" y="1"/>
                  <a:pt x="128" y="2"/>
                </a:cubicBezTo>
                <a:cubicBezTo>
                  <a:pt x="113" y="2"/>
                  <a:pt x="98" y="2"/>
                  <a:pt x="83" y="3"/>
                </a:cubicBezTo>
                <a:cubicBezTo>
                  <a:pt x="73" y="3"/>
                  <a:pt x="60" y="1"/>
                  <a:pt x="51" y="5"/>
                </a:cubicBezTo>
                <a:cubicBezTo>
                  <a:pt x="43" y="9"/>
                  <a:pt x="37" y="21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24" y="44"/>
                  <a:pt x="14" y="57"/>
                  <a:pt x="6" y="71"/>
                </a:cubicBezTo>
                <a:cubicBezTo>
                  <a:pt x="4" y="75"/>
                  <a:pt x="0" y="88"/>
                  <a:pt x="8" y="89"/>
                </a:cubicBezTo>
                <a:cubicBezTo>
                  <a:pt x="32" y="93"/>
                  <a:pt x="56" y="91"/>
                  <a:pt x="80" y="90"/>
                </a:cubicBezTo>
                <a:cubicBezTo>
                  <a:pt x="107" y="89"/>
                  <a:pt x="134" y="89"/>
                  <a:pt x="162" y="89"/>
                </a:cubicBezTo>
                <a:cubicBezTo>
                  <a:pt x="188" y="89"/>
                  <a:pt x="213" y="88"/>
                  <a:pt x="239" y="88"/>
                </a:cubicBezTo>
                <a:cubicBezTo>
                  <a:pt x="240" y="88"/>
                  <a:pt x="240" y="88"/>
                  <a:pt x="240" y="88"/>
                </a:cubicBezTo>
                <a:cubicBezTo>
                  <a:pt x="250" y="88"/>
                  <a:pt x="261" y="87"/>
                  <a:pt x="271" y="88"/>
                </a:cubicBezTo>
                <a:cubicBezTo>
                  <a:pt x="285" y="88"/>
                  <a:pt x="299" y="88"/>
                  <a:pt x="312" y="88"/>
                </a:cubicBezTo>
                <a:cubicBezTo>
                  <a:pt x="336" y="88"/>
                  <a:pt x="359" y="90"/>
                  <a:pt x="382" y="90"/>
                </a:cubicBezTo>
                <a:cubicBezTo>
                  <a:pt x="406" y="90"/>
                  <a:pt x="429" y="90"/>
                  <a:pt x="453" y="90"/>
                </a:cubicBezTo>
                <a:cubicBezTo>
                  <a:pt x="477" y="90"/>
                  <a:pt x="503" y="92"/>
                  <a:pt x="528" y="89"/>
                </a:cubicBezTo>
                <a:cubicBezTo>
                  <a:pt x="534" y="89"/>
                  <a:pt x="541" y="89"/>
                  <a:pt x="547" y="89"/>
                </a:cubicBezTo>
                <a:cubicBezTo>
                  <a:pt x="550" y="88"/>
                  <a:pt x="553" y="88"/>
                  <a:pt x="555" y="87"/>
                </a:cubicBezTo>
                <a:cubicBezTo>
                  <a:pt x="556" y="87"/>
                  <a:pt x="556" y="87"/>
                  <a:pt x="557" y="86"/>
                </a:cubicBezTo>
                <a:cubicBezTo>
                  <a:pt x="560" y="78"/>
                  <a:pt x="553" y="68"/>
                  <a:pt x="549" y="62"/>
                </a:cubicBezTo>
                <a:cubicBezTo>
                  <a:pt x="543" y="50"/>
                  <a:pt x="537" y="38"/>
                  <a:pt x="531" y="26"/>
                </a:cubicBezTo>
                <a:close/>
                <a:moveTo>
                  <a:pt x="553" y="83"/>
                </a:moveTo>
                <a:cubicBezTo>
                  <a:pt x="553" y="83"/>
                  <a:pt x="553" y="83"/>
                  <a:pt x="553" y="83"/>
                </a:cubicBezTo>
                <a:cubicBezTo>
                  <a:pt x="552" y="85"/>
                  <a:pt x="543" y="85"/>
                  <a:pt x="542" y="85"/>
                </a:cubicBezTo>
                <a:cubicBezTo>
                  <a:pt x="538" y="85"/>
                  <a:pt x="535" y="85"/>
                  <a:pt x="531" y="84"/>
                </a:cubicBezTo>
                <a:cubicBezTo>
                  <a:pt x="530" y="84"/>
                  <a:pt x="530" y="84"/>
                  <a:pt x="529" y="84"/>
                </a:cubicBezTo>
                <a:cubicBezTo>
                  <a:pt x="529" y="84"/>
                  <a:pt x="528" y="84"/>
                  <a:pt x="528" y="84"/>
                </a:cubicBezTo>
                <a:cubicBezTo>
                  <a:pt x="527" y="84"/>
                  <a:pt x="527" y="84"/>
                  <a:pt x="527" y="84"/>
                </a:cubicBezTo>
                <a:cubicBezTo>
                  <a:pt x="526" y="84"/>
                  <a:pt x="526" y="85"/>
                  <a:pt x="526" y="85"/>
                </a:cubicBezTo>
                <a:cubicBezTo>
                  <a:pt x="515" y="86"/>
                  <a:pt x="503" y="85"/>
                  <a:pt x="492" y="85"/>
                </a:cubicBezTo>
                <a:cubicBezTo>
                  <a:pt x="478" y="85"/>
                  <a:pt x="464" y="86"/>
                  <a:pt x="450" y="86"/>
                </a:cubicBezTo>
                <a:cubicBezTo>
                  <a:pt x="426" y="86"/>
                  <a:pt x="403" y="85"/>
                  <a:pt x="380" y="85"/>
                </a:cubicBezTo>
                <a:cubicBezTo>
                  <a:pt x="357" y="85"/>
                  <a:pt x="335" y="83"/>
                  <a:pt x="312" y="83"/>
                </a:cubicBezTo>
                <a:cubicBezTo>
                  <a:pt x="299" y="83"/>
                  <a:pt x="285" y="84"/>
                  <a:pt x="271" y="83"/>
                </a:cubicBezTo>
                <a:cubicBezTo>
                  <a:pt x="260" y="83"/>
                  <a:pt x="249" y="84"/>
                  <a:pt x="239" y="83"/>
                </a:cubicBezTo>
                <a:cubicBezTo>
                  <a:pt x="238" y="83"/>
                  <a:pt x="238" y="83"/>
                  <a:pt x="238" y="84"/>
                </a:cubicBezTo>
                <a:cubicBezTo>
                  <a:pt x="191" y="84"/>
                  <a:pt x="145" y="84"/>
                  <a:pt x="99" y="84"/>
                </a:cubicBezTo>
                <a:cubicBezTo>
                  <a:pt x="89" y="84"/>
                  <a:pt x="80" y="85"/>
                  <a:pt x="71" y="86"/>
                </a:cubicBezTo>
                <a:cubicBezTo>
                  <a:pt x="59" y="87"/>
                  <a:pt x="47" y="85"/>
                  <a:pt x="35" y="87"/>
                </a:cubicBezTo>
                <a:cubicBezTo>
                  <a:pt x="31" y="87"/>
                  <a:pt x="25" y="87"/>
                  <a:pt x="21" y="86"/>
                </a:cubicBezTo>
                <a:cubicBezTo>
                  <a:pt x="18" y="86"/>
                  <a:pt x="15" y="86"/>
                  <a:pt x="12" y="85"/>
                </a:cubicBezTo>
                <a:cubicBezTo>
                  <a:pt x="4" y="84"/>
                  <a:pt x="9" y="74"/>
                  <a:pt x="11" y="71"/>
                </a:cubicBezTo>
                <a:cubicBezTo>
                  <a:pt x="18" y="59"/>
                  <a:pt x="26" y="48"/>
                  <a:pt x="33" y="37"/>
                </a:cubicBezTo>
                <a:cubicBezTo>
                  <a:pt x="34" y="37"/>
                  <a:pt x="34" y="36"/>
                  <a:pt x="35" y="36"/>
                </a:cubicBezTo>
                <a:cubicBezTo>
                  <a:pt x="40" y="25"/>
                  <a:pt x="48" y="7"/>
                  <a:pt x="61" y="7"/>
                </a:cubicBezTo>
                <a:cubicBezTo>
                  <a:pt x="73" y="8"/>
                  <a:pt x="86" y="7"/>
                  <a:pt x="98" y="6"/>
                </a:cubicBezTo>
                <a:cubicBezTo>
                  <a:pt x="127" y="6"/>
                  <a:pt x="155" y="6"/>
                  <a:pt x="184" y="6"/>
                </a:cubicBezTo>
                <a:cubicBezTo>
                  <a:pt x="238" y="6"/>
                  <a:pt x="292" y="9"/>
                  <a:pt x="346" y="9"/>
                </a:cubicBezTo>
                <a:cubicBezTo>
                  <a:pt x="347" y="9"/>
                  <a:pt x="347" y="9"/>
                  <a:pt x="347" y="9"/>
                </a:cubicBezTo>
                <a:cubicBezTo>
                  <a:pt x="386" y="9"/>
                  <a:pt x="426" y="11"/>
                  <a:pt x="465" y="9"/>
                </a:cubicBezTo>
                <a:cubicBezTo>
                  <a:pt x="475" y="9"/>
                  <a:pt x="485" y="9"/>
                  <a:pt x="494" y="9"/>
                </a:cubicBezTo>
                <a:cubicBezTo>
                  <a:pt x="505" y="10"/>
                  <a:pt x="516" y="8"/>
                  <a:pt x="522" y="19"/>
                </a:cubicBezTo>
                <a:cubicBezTo>
                  <a:pt x="527" y="27"/>
                  <a:pt x="531" y="36"/>
                  <a:pt x="536" y="44"/>
                </a:cubicBezTo>
                <a:cubicBezTo>
                  <a:pt x="539" y="50"/>
                  <a:pt x="541" y="55"/>
                  <a:pt x="544" y="60"/>
                </a:cubicBezTo>
                <a:cubicBezTo>
                  <a:pt x="546" y="65"/>
                  <a:pt x="555" y="77"/>
                  <a:pt x="553" y="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17"/>
          <p:cNvSpPr/>
          <p:nvPr/>
        </p:nvSpPr>
        <p:spPr>
          <a:xfrm>
            <a:off x="7128868" y="4791721"/>
            <a:ext cx="5781973" cy="176735"/>
          </a:xfrm>
          <a:custGeom>
            <a:avLst/>
            <a:gdLst/>
            <a:ahLst/>
            <a:cxnLst/>
            <a:rect l="l" t="t" r="r" b="b"/>
            <a:pathLst>
              <a:path w="1701" h="52" extrusionOk="0">
                <a:moveTo>
                  <a:pt x="20" y="45"/>
                </a:moveTo>
                <a:cubicBezTo>
                  <a:pt x="30" y="45"/>
                  <a:pt x="40" y="46"/>
                  <a:pt x="50" y="45"/>
                </a:cubicBezTo>
                <a:cubicBezTo>
                  <a:pt x="52" y="44"/>
                  <a:pt x="55" y="42"/>
                  <a:pt x="58" y="40"/>
                </a:cubicBezTo>
                <a:cubicBezTo>
                  <a:pt x="57" y="41"/>
                  <a:pt x="57" y="43"/>
                  <a:pt x="58" y="44"/>
                </a:cubicBezTo>
                <a:cubicBezTo>
                  <a:pt x="63" y="47"/>
                  <a:pt x="73" y="46"/>
                  <a:pt x="78" y="46"/>
                </a:cubicBezTo>
                <a:cubicBezTo>
                  <a:pt x="78" y="46"/>
                  <a:pt x="79" y="46"/>
                  <a:pt x="79" y="46"/>
                </a:cubicBezTo>
                <a:cubicBezTo>
                  <a:pt x="89" y="46"/>
                  <a:pt x="98" y="44"/>
                  <a:pt x="105" y="37"/>
                </a:cubicBezTo>
                <a:cubicBezTo>
                  <a:pt x="105" y="39"/>
                  <a:pt x="104" y="40"/>
                  <a:pt x="104" y="41"/>
                </a:cubicBezTo>
                <a:cubicBezTo>
                  <a:pt x="105" y="42"/>
                  <a:pt x="105" y="43"/>
                  <a:pt x="106" y="43"/>
                </a:cubicBezTo>
                <a:cubicBezTo>
                  <a:pt x="111" y="46"/>
                  <a:pt x="120" y="45"/>
                  <a:pt x="127" y="45"/>
                </a:cubicBezTo>
                <a:cubicBezTo>
                  <a:pt x="134" y="45"/>
                  <a:pt x="141" y="44"/>
                  <a:pt x="148" y="43"/>
                </a:cubicBezTo>
                <a:cubicBezTo>
                  <a:pt x="153" y="42"/>
                  <a:pt x="157" y="39"/>
                  <a:pt x="160" y="36"/>
                </a:cubicBezTo>
                <a:cubicBezTo>
                  <a:pt x="159" y="38"/>
                  <a:pt x="159" y="41"/>
                  <a:pt x="162" y="43"/>
                </a:cubicBezTo>
                <a:cubicBezTo>
                  <a:pt x="165" y="45"/>
                  <a:pt x="170" y="45"/>
                  <a:pt x="175" y="45"/>
                </a:cubicBezTo>
                <a:cubicBezTo>
                  <a:pt x="182" y="45"/>
                  <a:pt x="190" y="46"/>
                  <a:pt x="198" y="45"/>
                </a:cubicBezTo>
                <a:cubicBezTo>
                  <a:pt x="204" y="45"/>
                  <a:pt x="208" y="45"/>
                  <a:pt x="212" y="41"/>
                </a:cubicBezTo>
                <a:cubicBezTo>
                  <a:pt x="212" y="42"/>
                  <a:pt x="213" y="44"/>
                  <a:pt x="215" y="45"/>
                </a:cubicBezTo>
                <a:cubicBezTo>
                  <a:pt x="220" y="48"/>
                  <a:pt x="231" y="46"/>
                  <a:pt x="237" y="46"/>
                </a:cubicBezTo>
                <a:cubicBezTo>
                  <a:pt x="244" y="46"/>
                  <a:pt x="254" y="47"/>
                  <a:pt x="261" y="43"/>
                </a:cubicBezTo>
                <a:cubicBezTo>
                  <a:pt x="261" y="42"/>
                  <a:pt x="261" y="42"/>
                  <a:pt x="262" y="41"/>
                </a:cubicBezTo>
                <a:cubicBezTo>
                  <a:pt x="264" y="51"/>
                  <a:pt x="295" y="46"/>
                  <a:pt x="301" y="46"/>
                </a:cubicBezTo>
                <a:cubicBezTo>
                  <a:pt x="311" y="46"/>
                  <a:pt x="314" y="39"/>
                  <a:pt x="318" y="31"/>
                </a:cubicBezTo>
                <a:cubicBezTo>
                  <a:pt x="316" y="36"/>
                  <a:pt x="314" y="42"/>
                  <a:pt x="319" y="45"/>
                </a:cubicBezTo>
                <a:cubicBezTo>
                  <a:pt x="323" y="47"/>
                  <a:pt x="331" y="46"/>
                  <a:pt x="336" y="46"/>
                </a:cubicBezTo>
                <a:cubicBezTo>
                  <a:pt x="343" y="46"/>
                  <a:pt x="350" y="46"/>
                  <a:pt x="356" y="46"/>
                </a:cubicBezTo>
                <a:cubicBezTo>
                  <a:pt x="363" y="46"/>
                  <a:pt x="371" y="46"/>
                  <a:pt x="375" y="40"/>
                </a:cubicBezTo>
                <a:cubicBezTo>
                  <a:pt x="374" y="43"/>
                  <a:pt x="375" y="45"/>
                  <a:pt x="378" y="46"/>
                </a:cubicBezTo>
                <a:cubicBezTo>
                  <a:pt x="389" y="48"/>
                  <a:pt x="399" y="47"/>
                  <a:pt x="410" y="47"/>
                </a:cubicBezTo>
                <a:cubicBezTo>
                  <a:pt x="417" y="47"/>
                  <a:pt x="425" y="47"/>
                  <a:pt x="429" y="41"/>
                </a:cubicBezTo>
                <a:cubicBezTo>
                  <a:pt x="429" y="42"/>
                  <a:pt x="430" y="44"/>
                  <a:pt x="431" y="45"/>
                </a:cubicBezTo>
                <a:cubicBezTo>
                  <a:pt x="438" y="50"/>
                  <a:pt x="453" y="46"/>
                  <a:pt x="461" y="46"/>
                </a:cubicBezTo>
                <a:cubicBezTo>
                  <a:pt x="465" y="46"/>
                  <a:pt x="478" y="48"/>
                  <a:pt x="481" y="43"/>
                </a:cubicBezTo>
                <a:cubicBezTo>
                  <a:pt x="482" y="42"/>
                  <a:pt x="483" y="41"/>
                  <a:pt x="483" y="40"/>
                </a:cubicBezTo>
                <a:cubicBezTo>
                  <a:pt x="483" y="43"/>
                  <a:pt x="485" y="45"/>
                  <a:pt x="488" y="46"/>
                </a:cubicBezTo>
                <a:cubicBezTo>
                  <a:pt x="498" y="48"/>
                  <a:pt x="510" y="46"/>
                  <a:pt x="520" y="46"/>
                </a:cubicBezTo>
                <a:cubicBezTo>
                  <a:pt x="524" y="46"/>
                  <a:pt x="532" y="47"/>
                  <a:pt x="534" y="42"/>
                </a:cubicBezTo>
                <a:cubicBezTo>
                  <a:pt x="535" y="43"/>
                  <a:pt x="536" y="44"/>
                  <a:pt x="537" y="45"/>
                </a:cubicBezTo>
                <a:cubicBezTo>
                  <a:pt x="544" y="49"/>
                  <a:pt x="557" y="46"/>
                  <a:pt x="565" y="46"/>
                </a:cubicBezTo>
                <a:cubicBezTo>
                  <a:pt x="571" y="46"/>
                  <a:pt x="584" y="48"/>
                  <a:pt x="589" y="43"/>
                </a:cubicBezTo>
                <a:cubicBezTo>
                  <a:pt x="589" y="43"/>
                  <a:pt x="589" y="42"/>
                  <a:pt x="590" y="42"/>
                </a:cubicBezTo>
                <a:cubicBezTo>
                  <a:pt x="590" y="43"/>
                  <a:pt x="592" y="44"/>
                  <a:pt x="593" y="45"/>
                </a:cubicBezTo>
                <a:cubicBezTo>
                  <a:pt x="602" y="50"/>
                  <a:pt x="615" y="47"/>
                  <a:pt x="624" y="47"/>
                </a:cubicBezTo>
                <a:cubicBezTo>
                  <a:pt x="629" y="47"/>
                  <a:pt x="636" y="47"/>
                  <a:pt x="639" y="43"/>
                </a:cubicBezTo>
                <a:cubicBezTo>
                  <a:pt x="639" y="43"/>
                  <a:pt x="639" y="43"/>
                  <a:pt x="639" y="43"/>
                </a:cubicBezTo>
                <a:cubicBezTo>
                  <a:pt x="644" y="49"/>
                  <a:pt x="653" y="48"/>
                  <a:pt x="659" y="48"/>
                </a:cubicBezTo>
                <a:cubicBezTo>
                  <a:pt x="668" y="47"/>
                  <a:pt x="677" y="49"/>
                  <a:pt x="686" y="46"/>
                </a:cubicBezTo>
                <a:cubicBezTo>
                  <a:pt x="688" y="46"/>
                  <a:pt x="689" y="44"/>
                  <a:pt x="690" y="42"/>
                </a:cubicBezTo>
                <a:cubicBezTo>
                  <a:pt x="691" y="45"/>
                  <a:pt x="693" y="47"/>
                  <a:pt x="696" y="47"/>
                </a:cubicBezTo>
                <a:cubicBezTo>
                  <a:pt x="706" y="48"/>
                  <a:pt x="716" y="48"/>
                  <a:pt x="726" y="48"/>
                </a:cubicBezTo>
                <a:cubicBezTo>
                  <a:pt x="732" y="48"/>
                  <a:pt x="741" y="48"/>
                  <a:pt x="744" y="41"/>
                </a:cubicBezTo>
                <a:cubicBezTo>
                  <a:pt x="744" y="42"/>
                  <a:pt x="745" y="43"/>
                  <a:pt x="745" y="44"/>
                </a:cubicBezTo>
                <a:cubicBezTo>
                  <a:pt x="748" y="47"/>
                  <a:pt x="752" y="47"/>
                  <a:pt x="756" y="47"/>
                </a:cubicBezTo>
                <a:cubicBezTo>
                  <a:pt x="762" y="46"/>
                  <a:pt x="769" y="47"/>
                  <a:pt x="775" y="47"/>
                </a:cubicBezTo>
                <a:cubicBezTo>
                  <a:pt x="781" y="47"/>
                  <a:pt x="794" y="49"/>
                  <a:pt x="798" y="43"/>
                </a:cubicBezTo>
                <a:cubicBezTo>
                  <a:pt x="799" y="44"/>
                  <a:pt x="799" y="45"/>
                  <a:pt x="800" y="45"/>
                </a:cubicBezTo>
                <a:cubicBezTo>
                  <a:pt x="805" y="50"/>
                  <a:pt x="815" y="47"/>
                  <a:pt x="821" y="48"/>
                </a:cubicBezTo>
                <a:cubicBezTo>
                  <a:pt x="827" y="48"/>
                  <a:pt x="833" y="47"/>
                  <a:pt x="838" y="47"/>
                </a:cubicBezTo>
                <a:cubicBezTo>
                  <a:pt x="840" y="47"/>
                  <a:pt x="846" y="46"/>
                  <a:pt x="847" y="45"/>
                </a:cubicBezTo>
                <a:cubicBezTo>
                  <a:pt x="848" y="44"/>
                  <a:pt x="849" y="43"/>
                  <a:pt x="849" y="42"/>
                </a:cubicBezTo>
                <a:cubicBezTo>
                  <a:pt x="850" y="44"/>
                  <a:pt x="851" y="45"/>
                  <a:pt x="852" y="46"/>
                </a:cubicBezTo>
                <a:cubicBezTo>
                  <a:pt x="859" y="49"/>
                  <a:pt x="869" y="47"/>
                  <a:pt x="876" y="46"/>
                </a:cubicBezTo>
                <a:cubicBezTo>
                  <a:pt x="883" y="46"/>
                  <a:pt x="890" y="46"/>
                  <a:pt x="897" y="45"/>
                </a:cubicBezTo>
                <a:cubicBezTo>
                  <a:pt x="898" y="45"/>
                  <a:pt x="899" y="44"/>
                  <a:pt x="900" y="43"/>
                </a:cubicBezTo>
                <a:cubicBezTo>
                  <a:pt x="900" y="43"/>
                  <a:pt x="900" y="44"/>
                  <a:pt x="900" y="44"/>
                </a:cubicBezTo>
                <a:cubicBezTo>
                  <a:pt x="906" y="49"/>
                  <a:pt x="921" y="47"/>
                  <a:pt x="927" y="47"/>
                </a:cubicBezTo>
                <a:cubicBezTo>
                  <a:pt x="932" y="47"/>
                  <a:pt x="949" y="48"/>
                  <a:pt x="953" y="43"/>
                </a:cubicBezTo>
                <a:cubicBezTo>
                  <a:pt x="954" y="43"/>
                  <a:pt x="955" y="41"/>
                  <a:pt x="955" y="40"/>
                </a:cubicBezTo>
                <a:cubicBezTo>
                  <a:pt x="955" y="41"/>
                  <a:pt x="956" y="42"/>
                  <a:pt x="956" y="42"/>
                </a:cubicBezTo>
                <a:cubicBezTo>
                  <a:pt x="961" y="49"/>
                  <a:pt x="976" y="46"/>
                  <a:pt x="983" y="47"/>
                </a:cubicBezTo>
                <a:cubicBezTo>
                  <a:pt x="990" y="47"/>
                  <a:pt x="997" y="46"/>
                  <a:pt x="1004" y="45"/>
                </a:cubicBezTo>
                <a:cubicBezTo>
                  <a:pt x="1006" y="45"/>
                  <a:pt x="1007" y="44"/>
                  <a:pt x="1008" y="43"/>
                </a:cubicBezTo>
                <a:cubicBezTo>
                  <a:pt x="1008" y="43"/>
                  <a:pt x="1009" y="44"/>
                  <a:pt x="1009" y="44"/>
                </a:cubicBezTo>
                <a:cubicBezTo>
                  <a:pt x="1016" y="50"/>
                  <a:pt x="1026" y="48"/>
                  <a:pt x="1034" y="48"/>
                </a:cubicBezTo>
                <a:cubicBezTo>
                  <a:pt x="1039" y="48"/>
                  <a:pt x="1045" y="48"/>
                  <a:pt x="1050" y="48"/>
                </a:cubicBezTo>
                <a:cubicBezTo>
                  <a:pt x="1052" y="47"/>
                  <a:pt x="1058" y="48"/>
                  <a:pt x="1060" y="46"/>
                </a:cubicBezTo>
                <a:cubicBezTo>
                  <a:pt x="1061" y="45"/>
                  <a:pt x="1062" y="44"/>
                  <a:pt x="1062" y="42"/>
                </a:cubicBezTo>
                <a:cubicBezTo>
                  <a:pt x="1062" y="43"/>
                  <a:pt x="1062" y="43"/>
                  <a:pt x="1062" y="43"/>
                </a:cubicBezTo>
                <a:cubicBezTo>
                  <a:pt x="1067" y="50"/>
                  <a:pt x="1078" y="47"/>
                  <a:pt x="1085" y="47"/>
                </a:cubicBezTo>
                <a:cubicBezTo>
                  <a:pt x="1091" y="47"/>
                  <a:pt x="1104" y="49"/>
                  <a:pt x="1109" y="46"/>
                </a:cubicBezTo>
                <a:cubicBezTo>
                  <a:pt x="1113" y="43"/>
                  <a:pt x="1113" y="38"/>
                  <a:pt x="1113" y="33"/>
                </a:cubicBezTo>
                <a:cubicBezTo>
                  <a:pt x="1113" y="35"/>
                  <a:pt x="1113" y="37"/>
                  <a:pt x="1114" y="38"/>
                </a:cubicBezTo>
                <a:cubicBezTo>
                  <a:pt x="1115" y="48"/>
                  <a:pt x="1120" y="48"/>
                  <a:pt x="1129" y="48"/>
                </a:cubicBezTo>
                <a:cubicBezTo>
                  <a:pt x="1139" y="47"/>
                  <a:pt x="1153" y="49"/>
                  <a:pt x="1162" y="45"/>
                </a:cubicBezTo>
                <a:cubicBezTo>
                  <a:pt x="1164" y="45"/>
                  <a:pt x="1165" y="43"/>
                  <a:pt x="1166" y="42"/>
                </a:cubicBezTo>
                <a:cubicBezTo>
                  <a:pt x="1166" y="43"/>
                  <a:pt x="1167" y="44"/>
                  <a:pt x="1168" y="45"/>
                </a:cubicBezTo>
                <a:cubicBezTo>
                  <a:pt x="1172" y="50"/>
                  <a:pt x="1181" y="48"/>
                  <a:pt x="1186" y="48"/>
                </a:cubicBezTo>
                <a:cubicBezTo>
                  <a:pt x="1195" y="48"/>
                  <a:pt x="1204" y="48"/>
                  <a:pt x="1213" y="47"/>
                </a:cubicBezTo>
                <a:cubicBezTo>
                  <a:pt x="1215" y="46"/>
                  <a:pt x="1217" y="45"/>
                  <a:pt x="1217" y="43"/>
                </a:cubicBezTo>
                <a:cubicBezTo>
                  <a:pt x="1218" y="45"/>
                  <a:pt x="1220" y="47"/>
                  <a:pt x="1223" y="47"/>
                </a:cubicBezTo>
                <a:cubicBezTo>
                  <a:pt x="1233" y="47"/>
                  <a:pt x="1243" y="46"/>
                  <a:pt x="1252" y="46"/>
                </a:cubicBezTo>
                <a:cubicBezTo>
                  <a:pt x="1256" y="46"/>
                  <a:pt x="1265" y="48"/>
                  <a:pt x="1268" y="44"/>
                </a:cubicBezTo>
                <a:cubicBezTo>
                  <a:pt x="1268" y="43"/>
                  <a:pt x="1269" y="41"/>
                  <a:pt x="1269" y="39"/>
                </a:cubicBezTo>
                <a:cubicBezTo>
                  <a:pt x="1269" y="41"/>
                  <a:pt x="1270" y="43"/>
                  <a:pt x="1272" y="44"/>
                </a:cubicBezTo>
                <a:cubicBezTo>
                  <a:pt x="1278" y="50"/>
                  <a:pt x="1295" y="48"/>
                  <a:pt x="1302" y="48"/>
                </a:cubicBezTo>
                <a:cubicBezTo>
                  <a:pt x="1306" y="48"/>
                  <a:pt x="1321" y="50"/>
                  <a:pt x="1324" y="45"/>
                </a:cubicBezTo>
                <a:cubicBezTo>
                  <a:pt x="1324" y="43"/>
                  <a:pt x="1324" y="42"/>
                  <a:pt x="1324" y="41"/>
                </a:cubicBezTo>
                <a:cubicBezTo>
                  <a:pt x="1326" y="43"/>
                  <a:pt x="1327" y="45"/>
                  <a:pt x="1329" y="46"/>
                </a:cubicBezTo>
                <a:cubicBezTo>
                  <a:pt x="1331" y="49"/>
                  <a:pt x="1337" y="48"/>
                  <a:pt x="1340" y="48"/>
                </a:cubicBezTo>
                <a:cubicBezTo>
                  <a:pt x="1347" y="48"/>
                  <a:pt x="1353" y="48"/>
                  <a:pt x="1360" y="49"/>
                </a:cubicBezTo>
                <a:cubicBezTo>
                  <a:pt x="1366" y="49"/>
                  <a:pt x="1377" y="51"/>
                  <a:pt x="1382" y="47"/>
                </a:cubicBezTo>
                <a:cubicBezTo>
                  <a:pt x="1384" y="45"/>
                  <a:pt x="1385" y="42"/>
                  <a:pt x="1385" y="40"/>
                </a:cubicBezTo>
                <a:cubicBezTo>
                  <a:pt x="1386" y="42"/>
                  <a:pt x="1387" y="43"/>
                  <a:pt x="1388" y="45"/>
                </a:cubicBezTo>
                <a:cubicBezTo>
                  <a:pt x="1392" y="50"/>
                  <a:pt x="1406" y="49"/>
                  <a:pt x="1412" y="49"/>
                </a:cubicBezTo>
                <a:cubicBezTo>
                  <a:pt x="1417" y="49"/>
                  <a:pt x="1432" y="52"/>
                  <a:pt x="1437" y="47"/>
                </a:cubicBezTo>
                <a:cubicBezTo>
                  <a:pt x="1438" y="47"/>
                  <a:pt x="1438" y="45"/>
                  <a:pt x="1438" y="44"/>
                </a:cubicBezTo>
                <a:cubicBezTo>
                  <a:pt x="1439" y="45"/>
                  <a:pt x="1439" y="45"/>
                  <a:pt x="1440" y="46"/>
                </a:cubicBezTo>
                <a:cubicBezTo>
                  <a:pt x="1444" y="50"/>
                  <a:pt x="1456" y="50"/>
                  <a:pt x="1461" y="50"/>
                </a:cubicBezTo>
                <a:cubicBezTo>
                  <a:pt x="1467" y="50"/>
                  <a:pt x="1481" y="51"/>
                  <a:pt x="1485" y="47"/>
                </a:cubicBezTo>
                <a:cubicBezTo>
                  <a:pt x="1486" y="46"/>
                  <a:pt x="1487" y="45"/>
                  <a:pt x="1487" y="43"/>
                </a:cubicBezTo>
                <a:cubicBezTo>
                  <a:pt x="1488" y="45"/>
                  <a:pt x="1490" y="46"/>
                  <a:pt x="1491" y="46"/>
                </a:cubicBezTo>
                <a:cubicBezTo>
                  <a:pt x="1500" y="51"/>
                  <a:pt x="1512" y="48"/>
                  <a:pt x="1521" y="48"/>
                </a:cubicBezTo>
                <a:cubicBezTo>
                  <a:pt x="1526" y="48"/>
                  <a:pt x="1535" y="49"/>
                  <a:pt x="1539" y="45"/>
                </a:cubicBezTo>
                <a:cubicBezTo>
                  <a:pt x="1540" y="44"/>
                  <a:pt x="1540" y="42"/>
                  <a:pt x="1539" y="39"/>
                </a:cubicBezTo>
                <a:cubicBezTo>
                  <a:pt x="1540" y="40"/>
                  <a:pt x="1540" y="41"/>
                  <a:pt x="1541" y="41"/>
                </a:cubicBezTo>
                <a:cubicBezTo>
                  <a:pt x="1547" y="49"/>
                  <a:pt x="1557" y="47"/>
                  <a:pt x="1566" y="47"/>
                </a:cubicBezTo>
                <a:cubicBezTo>
                  <a:pt x="1574" y="46"/>
                  <a:pt x="1582" y="47"/>
                  <a:pt x="1589" y="46"/>
                </a:cubicBezTo>
                <a:cubicBezTo>
                  <a:pt x="1592" y="45"/>
                  <a:pt x="1593" y="43"/>
                  <a:pt x="1592" y="40"/>
                </a:cubicBezTo>
                <a:cubicBezTo>
                  <a:pt x="1593" y="42"/>
                  <a:pt x="1595" y="43"/>
                  <a:pt x="1596" y="44"/>
                </a:cubicBezTo>
                <a:cubicBezTo>
                  <a:pt x="1601" y="50"/>
                  <a:pt x="1616" y="47"/>
                  <a:pt x="1623" y="47"/>
                </a:cubicBezTo>
                <a:cubicBezTo>
                  <a:pt x="1627" y="47"/>
                  <a:pt x="1641" y="49"/>
                  <a:pt x="1644" y="45"/>
                </a:cubicBezTo>
                <a:cubicBezTo>
                  <a:pt x="1644" y="44"/>
                  <a:pt x="1644" y="42"/>
                  <a:pt x="1644" y="41"/>
                </a:cubicBezTo>
                <a:cubicBezTo>
                  <a:pt x="1646" y="42"/>
                  <a:pt x="1647" y="43"/>
                  <a:pt x="1649" y="44"/>
                </a:cubicBezTo>
                <a:cubicBezTo>
                  <a:pt x="1656" y="47"/>
                  <a:pt x="1666" y="46"/>
                  <a:pt x="1673" y="46"/>
                </a:cubicBezTo>
                <a:cubicBezTo>
                  <a:pt x="1680" y="46"/>
                  <a:pt x="1689" y="47"/>
                  <a:pt x="1695" y="43"/>
                </a:cubicBezTo>
                <a:cubicBezTo>
                  <a:pt x="1701" y="40"/>
                  <a:pt x="1693" y="30"/>
                  <a:pt x="1690" y="27"/>
                </a:cubicBezTo>
                <a:cubicBezTo>
                  <a:pt x="1682" y="20"/>
                  <a:pt x="1674" y="13"/>
                  <a:pt x="1665" y="7"/>
                </a:cubicBezTo>
                <a:cubicBezTo>
                  <a:pt x="1661" y="4"/>
                  <a:pt x="1653" y="4"/>
                  <a:pt x="1648" y="4"/>
                </a:cubicBezTo>
                <a:cubicBezTo>
                  <a:pt x="1648" y="4"/>
                  <a:pt x="1648" y="4"/>
                  <a:pt x="1648" y="4"/>
                </a:cubicBezTo>
                <a:cubicBezTo>
                  <a:pt x="1648" y="4"/>
                  <a:pt x="1647" y="4"/>
                  <a:pt x="1647" y="4"/>
                </a:cubicBezTo>
                <a:cubicBezTo>
                  <a:pt x="1639" y="4"/>
                  <a:pt x="1629" y="3"/>
                  <a:pt x="1622" y="6"/>
                </a:cubicBezTo>
                <a:cubicBezTo>
                  <a:pt x="1621" y="7"/>
                  <a:pt x="1620" y="8"/>
                  <a:pt x="1620" y="9"/>
                </a:cubicBezTo>
                <a:cubicBezTo>
                  <a:pt x="1620" y="8"/>
                  <a:pt x="1619" y="8"/>
                  <a:pt x="1619" y="8"/>
                </a:cubicBezTo>
                <a:cubicBezTo>
                  <a:pt x="1615" y="4"/>
                  <a:pt x="1607" y="5"/>
                  <a:pt x="1602" y="5"/>
                </a:cubicBezTo>
                <a:cubicBezTo>
                  <a:pt x="1602" y="5"/>
                  <a:pt x="1602" y="5"/>
                  <a:pt x="1602" y="5"/>
                </a:cubicBezTo>
                <a:cubicBezTo>
                  <a:pt x="1602" y="5"/>
                  <a:pt x="1601" y="5"/>
                  <a:pt x="1601" y="4"/>
                </a:cubicBezTo>
                <a:cubicBezTo>
                  <a:pt x="1594" y="4"/>
                  <a:pt x="1585" y="5"/>
                  <a:pt x="1577" y="7"/>
                </a:cubicBezTo>
                <a:cubicBezTo>
                  <a:pt x="1575" y="8"/>
                  <a:pt x="1575" y="11"/>
                  <a:pt x="1576" y="13"/>
                </a:cubicBezTo>
                <a:cubicBezTo>
                  <a:pt x="1570" y="7"/>
                  <a:pt x="1563" y="2"/>
                  <a:pt x="1553" y="5"/>
                </a:cubicBezTo>
                <a:cubicBezTo>
                  <a:pt x="1553" y="5"/>
                  <a:pt x="1553" y="5"/>
                  <a:pt x="1553" y="5"/>
                </a:cubicBezTo>
                <a:cubicBezTo>
                  <a:pt x="1546" y="5"/>
                  <a:pt x="1519" y="1"/>
                  <a:pt x="1522" y="13"/>
                </a:cubicBezTo>
                <a:cubicBezTo>
                  <a:pt x="1520" y="11"/>
                  <a:pt x="1519" y="9"/>
                  <a:pt x="1517" y="7"/>
                </a:cubicBezTo>
                <a:cubicBezTo>
                  <a:pt x="1514" y="3"/>
                  <a:pt x="1506" y="4"/>
                  <a:pt x="1501" y="4"/>
                </a:cubicBezTo>
                <a:cubicBezTo>
                  <a:pt x="1501" y="4"/>
                  <a:pt x="1501" y="4"/>
                  <a:pt x="1501" y="4"/>
                </a:cubicBezTo>
                <a:cubicBezTo>
                  <a:pt x="1501" y="4"/>
                  <a:pt x="1501" y="4"/>
                  <a:pt x="1501" y="4"/>
                </a:cubicBezTo>
                <a:cubicBezTo>
                  <a:pt x="1491" y="4"/>
                  <a:pt x="1482" y="4"/>
                  <a:pt x="1473" y="5"/>
                </a:cubicBezTo>
                <a:cubicBezTo>
                  <a:pt x="1471" y="5"/>
                  <a:pt x="1470" y="7"/>
                  <a:pt x="1470" y="10"/>
                </a:cubicBezTo>
                <a:cubicBezTo>
                  <a:pt x="1469" y="9"/>
                  <a:pt x="1468" y="7"/>
                  <a:pt x="1466" y="6"/>
                </a:cubicBezTo>
                <a:cubicBezTo>
                  <a:pt x="1462" y="4"/>
                  <a:pt x="1456" y="4"/>
                  <a:pt x="1451" y="4"/>
                </a:cubicBezTo>
                <a:cubicBezTo>
                  <a:pt x="1444" y="4"/>
                  <a:pt x="1434" y="2"/>
                  <a:pt x="1428" y="6"/>
                </a:cubicBezTo>
                <a:cubicBezTo>
                  <a:pt x="1426" y="7"/>
                  <a:pt x="1425" y="9"/>
                  <a:pt x="1426" y="12"/>
                </a:cubicBezTo>
                <a:cubicBezTo>
                  <a:pt x="1424" y="10"/>
                  <a:pt x="1422" y="8"/>
                  <a:pt x="1420" y="7"/>
                </a:cubicBezTo>
                <a:cubicBezTo>
                  <a:pt x="1416" y="5"/>
                  <a:pt x="1410" y="5"/>
                  <a:pt x="1405" y="5"/>
                </a:cubicBezTo>
                <a:cubicBezTo>
                  <a:pt x="1405" y="5"/>
                  <a:pt x="1405" y="5"/>
                  <a:pt x="1405" y="5"/>
                </a:cubicBezTo>
                <a:cubicBezTo>
                  <a:pt x="1404" y="5"/>
                  <a:pt x="1404" y="5"/>
                  <a:pt x="1404" y="5"/>
                </a:cubicBezTo>
                <a:cubicBezTo>
                  <a:pt x="1396" y="5"/>
                  <a:pt x="1387" y="4"/>
                  <a:pt x="1379" y="6"/>
                </a:cubicBezTo>
                <a:cubicBezTo>
                  <a:pt x="1373" y="7"/>
                  <a:pt x="1372" y="11"/>
                  <a:pt x="1374" y="15"/>
                </a:cubicBezTo>
                <a:cubicBezTo>
                  <a:pt x="1372" y="12"/>
                  <a:pt x="1369" y="9"/>
                  <a:pt x="1365" y="8"/>
                </a:cubicBezTo>
                <a:cubicBezTo>
                  <a:pt x="1359" y="6"/>
                  <a:pt x="1353" y="5"/>
                  <a:pt x="1347" y="5"/>
                </a:cubicBezTo>
                <a:cubicBezTo>
                  <a:pt x="1347" y="5"/>
                  <a:pt x="1347" y="5"/>
                  <a:pt x="1347" y="5"/>
                </a:cubicBezTo>
                <a:cubicBezTo>
                  <a:pt x="1346" y="5"/>
                  <a:pt x="1346" y="5"/>
                  <a:pt x="1346" y="5"/>
                </a:cubicBezTo>
                <a:cubicBezTo>
                  <a:pt x="1338" y="4"/>
                  <a:pt x="1308" y="0"/>
                  <a:pt x="1312" y="13"/>
                </a:cubicBezTo>
                <a:cubicBezTo>
                  <a:pt x="1310" y="11"/>
                  <a:pt x="1308" y="8"/>
                  <a:pt x="1305" y="8"/>
                </a:cubicBezTo>
                <a:cubicBezTo>
                  <a:pt x="1300" y="6"/>
                  <a:pt x="1295" y="5"/>
                  <a:pt x="1290" y="5"/>
                </a:cubicBezTo>
                <a:cubicBezTo>
                  <a:pt x="1290" y="5"/>
                  <a:pt x="1290" y="5"/>
                  <a:pt x="1289" y="5"/>
                </a:cubicBezTo>
                <a:cubicBezTo>
                  <a:pt x="1282" y="5"/>
                  <a:pt x="1273" y="5"/>
                  <a:pt x="1266" y="7"/>
                </a:cubicBezTo>
                <a:cubicBezTo>
                  <a:pt x="1264" y="7"/>
                  <a:pt x="1263" y="10"/>
                  <a:pt x="1263" y="12"/>
                </a:cubicBezTo>
                <a:cubicBezTo>
                  <a:pt x="1262" y="9"/>
                  <a:pt x="1260" y="7"/>
                  <a:pt x="1256" y="6"/>
                </a:cubicBezTo>
                <a:cubicBezTo>
                  <a:pt x="1251" y="5"/>
                  <a:pt x="1246" y="5"/>
                  <a:pt x="1241" y="5"/>
                </a:cubicBezTo>
                <a:cubicBezTo>
                  <a:pt x="1241" y="5"/>
                  <a:pt x="1241" y="5"/>
                  <a:pt x="1241" y="5"/>
                </a:cubicBezTo>
                <a:cubicBezTo>
                  <a:pt x="1237" y="5"/>
                  <a:pt x="1234" y="5"/>
                  <a:pt x="1230" y="6"/>
                </a:cubicBezTo>
                <a:cubicBezTo>
                  <a:pt x="1228" y="6"/>
                  <a:pt x="1221" y="5"/>
                  <a:pt x="1218" y="7"/>
                </a:cubicBezTo>
                <a:cubicBezTo>
                  <a:pt x="1217" y="8"/>
                  <a:pt x="1216" y="9"/>
                  <a:pt x="1216" y="11"/>
                </a:cubicBezTo>
                <a:cubicBezTo>
                  <a:pt x="1216" y="10"/>
                  <a:pt x="1215" y="10"/>
                  <a:pt x="1215" y="9"/>
                </a:cubicBezTo>
                <a:cubicBezTo>
                  <a:pt x="1212" y="4"/>
                  <a:pt x="1199" y="5"/>
                  <a:pt x="1194" y="5"/>
                </a:cubicBezTo>
                <a:cubicBezTo>
                  <a:pt x="1194" y="5"/>
                  <a:pt x="1194" y="5"/>
                  <a:pt x="1194" y="5"/>
                </a:cubicBezTo>
                <a:cubicBezTo>
                  <a:pt x="1194" y="5"/>
                  <a:pt x="1194" y="5"/>
                  <a:pt x="1194" y="5"/>
                </a:cubicBezTo>
                <a:cubicBezTo>
                  <a:pt x="1186" y="5"/>
                  <a:pt x="1178" y="5"/>
                  <a:pt x="1171" y="6"/>
                </a:cubicBezTo>
                <a:cubicBezTo>
                  <a:pt x="1167" y="7"/>
                  <a:pt x="1165" y="9"/>
                  <a:pt x="1164" y="12"/>
                </a:cubicBezTo>
                <a:cubicBezTo>
                  <a:pt x="1164" y="11"/>
                  <a:pt x="1163" y="10"/>
                  <a:pt x="1162" y="9"/>
                </a:cubicBezTo>
                <a:cubicBezTo>
                  <a:pt x="1158" y="5"/>
                  <a:pt x="1147" y="5"/>
                  <a:pt x="1143" y="5"/>
                </a:cubicBezTo>
                <a:cubicBezTo>
                  <a:pt x="1143" y="5"/>
                  <a:pt x="1142" y="5"/>
                  <a:pt x="1142" y="5"/>
                </a:cubicBezTo>
                <a:cubicBezTo>
                  <a:pt x="1135" y="5"/>
                  <a:pt x="1112" y="3"/>
                  <a:pt x="1111" y="11"/>
                </a:cubicBezTo>
                <a:cubicBezTo>
                  <a:pt x="1111" y="11"/>
                  <a:pt x="1111" y="12"/>
                  <a:pt x="1111" y="12"/>
                </a:cubicBezTo>
                <a:cubicBezTo>
                  <a:pt x="1111" y="10"/>
                  <a:pt x="1110" y="9"/>
                  <a:pt x="1109" y="8"/>
                </a:cubicBezTo>
                <a:cubicBezTo>
                  <a:pt x="1104" y="6"/>
                  <a:pt x="1094" y="6"/>
                  <a:pt x="1089" y="6"/>
                </a:cubicBezTo>
                <a:cubicBezTo>
                  <a:pt x="1089" y="6"/>
                  <a:pt x="1089" y="6"/>
                  <a:pt x="1089" y="7"/>
                </a:cubicBezTo>
                <a:cubicBezTo>
                  <a:pt x="1082" y="6"/>
                  <a:pt x="1073" y="5"/>
                  <a:pt x="1066" y="7"/>
                </a:cubicBezTo>
                <a:cubicBezTo>
                  <a:pt x="1063" y="8"/>
                  <a:pt x="1062" y="9"/>
                  <a:pt x="1061" y="11"/>
                </a:cubicBezTo>
                <a:cubicBezTo>
                  <a:pt x="1060" y="10"/>
                  <a:pt x="1059" y="9"/>
                  <a:pt x="1058" y="8"/>
                </a:cubicBezTo>
                <a:cubicBezTo>
                  <a:pt x="1052" y="6"/>
                  <a:pt x="1045" y="7"/>
                  <a:pt x="1038" y="7"/>
                </a:cubicBezTo>
                <a:cubicBezTo>
                  <a:pt x="1038" y="7"/>
                  <a:pt x="1038" y="7"/>
                  <a:pt x="1038" y="7"/>
                </a:cubicBezTo>
                <a:cubicBezTo>
                  <a:pt x="1038" y="7"/>
                  <a:pt x="1038" y="7"/>
                  <a:pt x="1037" y="7"/>
                </a:cubicBezTo>
                <a:cubicBezTo>
                  <a:pt x="1031" y="6"/>
                  <a:pt x="1021" y="4"/>
                  <a:pt x="1015" y="6"/>
                </a:cubicBezTo>
                <a:cubicBezTo>
                  <a:pt x="1011" y="7"/>
                  <a:pt x="1009" y="9"/>
                  <a:pt x="1008" y="11"/>
                </a:cubicBezTo>
                <a:cubicBezTo>
                  <a:pt x="1008" y="9"/>
                  <a:pt x="1007" y="8"/>
                  <a:pt x="1005" y="8"/>
                </a:cubicBezTo>
                <a:cubicBezTo>
                  <a:pt x="999" y="7"/>
                  <a:pt x="994" y="6"/>
                  <a:pt x="988" y="6"/>
                </a:cubicBezTo>
                <a:cubicBezTo>
                  <a:pt x="988" y="6"/>
                  <a:pt x="988" y="6"/>
                  <a:pt x="988" y="6"/>
                </a:cubicBezTo>
                <a:cubicBezTo>
                  <a:pt x="979" y="6"/>
                  <a:pt x="970" y="5"/>
                  <a:pt x="961" y="6"/>
                </a:cubicBezTo>
                <a:cubicBezTo>
                  <a:pt x="957" y="7"/>
                  <a:pt x="955" y="9"/>
                  <a:pt x="954" y="12"/>
                </a:cubicBezTo>
                <a:cubicBezTo>
                  <a:pt x="953" y="9"/>
                  <a:pt x="951" y="7"/>
                  <a:pt x="947" y="6"/>
                </a:cubicBezTo>
                <a:cubicBezTo>
                  <a:pt x="942" y="5"/>
                  <a:pt x="936" y="5"/>
                  <a:pt x="931" y="5"/>
                </a:cubicBezTo>
                <a:cubicBezTo>
                  <a:pt x="931" y="5"/>
                  <a:pt x="931" y="5"/>
                  <a:pt x="931" y="5"/>
                </a:cubicBezTo>
                <a:cubicBezTo>
                  <a:pt x="924" y="5"/>
                  <a:pt x="917" y="5"/>
                  <a:pt x="910" y="6"/>
                </a:cubicBezTo>
                <a:cubicBezTo>
                  <a:pt x="905" y="6"/>
                  <a:pt x="902" y="7"/>
                  <a:pt x="901" y="10"/>
                </a:cubicBezTo>
                <a:cubicBezTo>
                  <a:pt x="900" y="9"/>
                  <a:pt x="899" y="8"/>
                  <a:pt x="898" y="7"/>
                </a:cubicBezTo>
                <a:cubicBezTo>
                  <a:pt x="892" y="6"/>
                  <a:pt x="885" y="5"/>
                  <a:pt x="879" y="6"/>
                </a:cubicBezTo>
                <a:cubicBezTo>
                  <a:pt x="879" y="6"/>
                  <a:pt x="878" y="6"/>
                  <a:pt x="878" y="6"/>
                </a:cubicBezTo>
                <a:cubicBezTo>
                  <a:pt x="870" y="6"/>
                  <a:pt x="860" y="4"/>
                  <a:pt x="853" y="7"/>
                </a:cubicBezTo>
                <a:cubicBezTo>
                  <a:pt x="850" y="7"/>
                  <a:pt x="849" y="9"/>
                  <a:pt x="848" y="11"/>
                </a:cubicBezTo>
                <a:cubicBezTo>
                  <a:pt x="848" y="9"/>
                  <a:pt x="847" y="8"/>
                  <a:pt x="846" y="7"/>
                </a:cubicBezTo>
                <a:cubicBezTo>
                  <a:pt x="842" y="5"/>
                  <a:pt x="835" y="5"/>
                  <a:pt x="830" y="5"/>
                </a:cubicBezTo>
                <a:cubicBezTo>
                  <a:pt x="830" y="5"/>
                  <a:pt x="830" y="5"/>
                  <a:pt x="830" y="5"/>
                </a:cubicBezTo>
                <a:cubicBezTo>
                  <a:pt x="830" y="5"/>
                  <a:pt x="830" y="5"/>
                  <a:pt x="830" y="5"/>
                </a:cubicBezTo>
                <a:cubicBezTo>
                  <a:pt x="822" y="5"/>
                  <a:pt x="813" y="4"/>
                  <a:pt x="804" y="6"/>
                </a:cubicBezTo>
                <a:cubicBezTo>
                  <a:pt x="801" y="7"/>
                  <a:pt x="799" y="8"/>
                  <a:pt x="798" y="10"/>
                </a:cubicBezTo>
                <a:cubicBezTo>
                  <a:pt x="795" y="4"/>
                  <a:pt x="782" y="4"/>
                  <a:pt x="774" y="5"/>
                </a:cubicBezTo>
                <a:cubicBezTo>
                  <a:pt x="767" y="5"/>
                  <a:pt x="760" y="5"/>
                  <a:pt x="754" y="5"/>
                </a:cubicBezTo>
                <a:cubicBezTo>
                  <a:pt x="747" y="6"/>
                  <a:pt x="745" y="7"/>
                  <a:pt x="744" y="11"/>
                </a:cubicBezTo>
                <a:cubicBezTo>
                  <a:pt x="743" y="7"/>
                  <a:pt x="739" y="6"/>
                  <a:pt x="733" y="6"/>
                </a:cubicBezTo>
                <a:cubicBezTo>
                  <a:pt x="728" y="6"/>
                  <a:pt x="723" y="5"/>
                  <a:pt x="718" y="5"/>
                </a:cubicBezTo>
                <a:cubicBezTo>
                  <a:pt x="710" y="5"/>
                  <a:pt x="702" y="5"/>
                  <a:pt x="695" y="6"/>
                </a:cubicBezTo>
                <a:cubicBezTo>
                  <a:pt x="693" y="7"/>
                  <a:pt x="692" y="8"/>
                  <a:pt x="691" y="10"/>
                </a:cubicBezTo>
                <a:cubicBezTo>
                  <a:pt x="691" y="10"/>
                  <a:pt x="691" y="9"/>
                  <a:pt x="690" y="8"/>
                </a:cubicBezTo>
                <a:cubicBezTo>
                  <a:pt x="686" y="4"/>
                  <a:pt x="674" y="5"/>
                  <a:pt x="668" y="6"/>
                </a:cubicBezTo>
                <a:cubicBezTo>
                  <a:pt x="661" y="6"/>
                  <a:pt x="654" y="6"/>
                  <a:pt x="648" y="7"/>
                </a:cubicBezTo>
                <a:cubicBezTo>
                  <a:pt x="644" y="7"/>
                  <a:pt x="642" y="8"/>
                  <a:pt x="641" y="10"/>
                </a:cubicBezTo>
                <a:cubicBezTo>
                  <a:pt x="638" y="5"/>
                  <a:pt x="627" y="6"/>
                  <a:pt x="620" y="6"/>
                </a:cubicBezTo>
                <a:cubicBezTo>
                  <a:pt x="611" y="6"/>
                  <a:pt x="602" y="5"/>
                  <a:pt x="593" y="7"/>
                </a:cubicBezTo>
                <a:cubicBezTo>
                  <a:pt x="591" y="7"/>
                  <a:pt x="590" y="9"/>
                  <a:pt x="590" y="10"/>
                </a:cubicBezTo>
                <a:cubicBezTo>
                  <a:pt x="588" y="7"/>
                  <a:pt x="585" y="6"/>
                  <a:pt x="579" y="6"/>
                </a:cubicBezTo>
                <a:cubicBezTo>
                  <a:pt x="576" y="6"/>
                  <a:pt x="574" y="6"/>
                  <a:pt x="573" y="6"/>
                </a:cubicBezTo>
                <a:cubicBezTo>
                  <a:pt x="572" y="6"/>
                  <a:pt x="572" y="5"/>
                  <a:pt x="571" y="5"/>
                </a:cubicBezTo>
                <a:cubicBezTo>
                  <a:pt x="571" y="5"/>
                  <a:pt x="570" y="5"/>
                  <a:pt x="569" y="5"/>
                </a:cubicBezTo>
                <a:cubicBezTo>
                  <a:pt x="569" y="5"/>
                  <a:pt x="569" y="5"/>
                  <a:pt x="569" y="5"/>
                </a:cubicBezTo>
                <a:cubicBezTo>
                  <a:pt x="568" y="5"/>
                  <a:pt x="568" y="5"/>
                  <a:pt x="568" y="5"/>
                </a:cubicBezTo>
                <a:cubicBezTo>
                  <a:pt x="559" y="6"/>
                  <a:pt x="550" y="6"/>
                  <a:pt x="541" y="6"/>
                </a:cubicBezTo>
                <a:cubicBezTo>
                  <a:pt x="539" y="6"/>
                  <a:pt x="537" y="8"/>
                  <a:pt x="537" y="11"/>
                </a:cubicBezTo>
                <a:cubicBezTo>
                  <a:pt x="536" y="9"/>
                  <a:pt x="535" y="7"/>
                  <a:pt x="533" y="7"/>
                </a:cubicBezTo>
                <a:cubicBezTo>
                  <a:pt x="528" y="6"/>
                  <a:pt x="522" y="6"/>
                  <a:pt x="516" y="6"/>
                </a:cubicBezTo>
                <a:cubicBezTo>
                  <a:pt x="508" y="6"/>
                  <a:pt x="500" y="5"/>
                  <a:pt x="492" y="7"/>
                </a:cubicBezTo>
                <a:cubicBezTo>
                  <a:pt x="490" y="8"/>
                  <a:pt x="488" y="9"/>
                  <a:pt x="487" y="11"/>
                </a:cubicBezTo>
                <a:cubicBezTo>
                  <a:pt x="485" y="5"/>
                  <a:pt x="473" y="5"/>
                  <a:pt x="466" y="6"/>
                </a:cubicBezTo>
                <a:cubicBezTo>
                  <a:pt x="459" y="5"/>
                  <a:pt x="450" y="4"/>
                  <a:pt x="443" y="6"/>
                </a:cubicBezTo>
                <a:cubicBezTo>
                  <a:pt x="440" y="7"/>
                  <a:pt x="438" y="10"/>
                  <a:pt x="437" y="12"/>
                </a:cubicBezTo>
                <a:cubicBezTo>
                  <a:pt x="437" y="3"/>
                  <a:pt x="417" y="5"/>
                  <a:pt x="407" y="5"/>
                </a:cubicBezTo>
                <a:cubicBezTo>
                  <a:pt x="401" y="5"/>
                  <a:pt x="395" y="5"/>
                  <a:pt x="391" y="8"/>
                </a:cubicBezTo>
                <a:cubicBezTo>
                  <a:pt x="388" y="10"/>
                  <a:pt x="386" y="12"/>
                  <a:pt x="385" y="16"/>
                </a:cubicBezTo>
                <a:cubicBezTo>
                  <a:pt x="385" y="14"/>
                  <a:pt x="385" y="13"/>
                  <a:pt x="385" y="11"/>
                </a:cubicBezTo>
                <a:cubicBezTo>
                  <a:pt x="385" y="3"/>
                  <a:pt x="350" y="6"/>
                  <a:pt x="342" y="7"/>
                </a:cubicBezTo>
                <a:cubicBezTo>
                  <a:pt x="339" y="7"/>
                  <a:pt x="336" y="7"/>
                  <a:pt x="332" y="7"/>
                </a:cubicBezTo>
                <a:cubicBezTo>
                  <a:pt x="330" y="7"/>
                  <a:pt x="328" y="9"/>
                  <a:pt x="326" y="12"/>
                </a:cubicBezTo>
                <a:cubicBezTo>
                  <a:pt x="326" y="11"/>
                  <a:pt x="326" y="10"/>
                  <a:pt x="326" y="9"/>
                </a:cubicBezTo>
                <a:cubicBezTo>
                  <a:pt x="323" y="4"/>
                  <a:pt x="311" y="6"/>
                  <a:pt x="307" y="6"/>
                </a:cubicBezTo>
                <a:cubicBezTo>
                  <a:pt x="307" y="6"/>
                  <a:pt x="306" y="6"/>
                  <a:pt x="306" y="6"/>
                </a:cubicBezTo>
                <a:cubicBezTo>
                  <a:pt x="306" y="6"/>
                  <a:pt x="306" y="6"/>
                  <a:pt x="306" y="6"/>
                </a:cubicBezTo>
                <a:cubicBezTo>
                  <a:pt x="306" y="6"/>
                  <a:pt x="306" y="6"/>
                  <a:pt x="306" y="6"/>
                </a:cubicBezTo>
                <a:cubicBezTo>
                  <a:pt x="304" y="6"/>
                  <a:pt x="301" y="6"/>
                  <a:pt x="299" y="6"/>
                </a:cubicBezTo>
                <a:cubicBezTo>
                  <a:pt x="292" y="5"/>
                  <a:pt x="285" y="4"/>
                  <a:pt x="281" y="8"/>
                </a:cubicBezTo>
                <a:cubicBezTo>
                  <a:pt x="280" y="9"/>
                  <a:pt x="279" y="10"/>
                  <a:pt x="278" y="11"/>
                </a:cubicBezTo>
                <a:cubicBezTo>
                  <a:pt x="277" y="8"/>
                  <a:pt x="274" y="8"/>
                  <a:pt x="269" y="7"/>
                </a:cubicBezTo>
                <a:cubicBezTo>
                  <a:pt x="265" y="7"/>
                  <a:pt x="262" y="7"/>
                  <a:pt x="259" y="7"/>
                </a:cubicBezTo>
                <a:cubicBezTo>
                  <a:pt x="252" y="6"/>
                  <a:pt x="243" y="6"/>
                  <a:pt x="235" y="7"/>
                </a:cubicBezTo>
                <a:cubicBezTo>
                  <a:pt x="233" y="8"/>
                  <a:pt x="231" y="9"/>
                  <a:pt x="230" y="10"/>
                </a:cubicBezTo>
                <a:cubicBezTo>
                  <a:pt x="228" y="6"/>
                  <a:pt x="210" y="6"/>
                  <a:pt x="199" y="6"/>
                </a:cubicBezTo>
                <a:cubicBezTo>
                  <a:pt x="194" y="6"/>
                  <a:pt x="189" y="5"/>
                  <a:pt x="184" y="7"/>
                </a:cubicBezTo>
                <a:cubicBezTo>
                  <a:pt x="181" y="7"/>
                  <a:pt x="179" y="9"/>
                  <a:pt x="177" y="11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77" y="10"/>
                  <a:pt x="176" y="9"/>
                  <a:pt x="175" y="9"/>
                </a:cubicBezTo>
                <a:cubicBezTo>
                  <a:pt x="168" y="7"/>
                  <a:pt x="160" y="8"/>
                  <a:pt x="152" y="8"/>
                </a:cubicBezTo>
                <a:cubicBezTo>
                  <a:pt x="152" y="8"/>
                  <a:pt x="152" y="7"/>
                  <a:pt x="151" y="7"/>
                </a:cubicBezTo>
                <a:cubicBezTo>
                  <a:pt x="141" y="7"/>
                  <a:pt x="129" y="5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3" y="7"/>
                  <a:pt x="119" y="7"/>
                  <a:pt x="114" y="7"/>
                </a:cubicBezTo>
                <a:cubicBezTo>
                  <a:pt x="105" y="7"/>
                  <a:pt x="93" y="6"/>
                  <a:pt x="84" y="8"/>
                </a:cubicBezTo>
                <a:cubicBezTo>
                  <a:pt x="82" y="9"/>
                  <a:pt x="81" y="10"/>
                  <a:pt x="79" y="12"/>
                </a:cubicBezTo>
                <a:cubicBezTo>
                  <a:pt x="77" y="5"/>
                  <a:pt x="66" y="7"/>
                  <a:pt x="61" y="7"/>
                </a:cubicBezTo>
                <a:cubicBezTo>
                  <a:pt x="55" y="7"/>
                  <a:pt x="47" y="8"/>
                  <a:pt x="40" y="8"/>
                </a:cubicBezTo>
                <a:cubicBezTo>
                  <a:pt x="33" y="9"/>
                  <a:pt x="26" y="18"/>
                  <a:pt x="2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13" y="31"/>
                  <a:pt x="0" y="45"/>
                  <a:pt x="20" y="45"/>
                </a:cubicBezTo>
                <a:close/>
                <a:moveTo>
                  <a:pt x="1627" y="9"/>
                </a:moveTo>
                <a:cubicBezTo>
                  <a:pt x="1633" y="8"/>
                  <a:pt x="1641" y="8"/>
                  <a:pt x="1647" y="8"/>
                </a:cubicBezTo>
                <a:cubicBezTo>
                  <a:pt x="1647" y="8"/>
                  <a:pt x="1647" y="8"/>
                  <a:pt x="1647" y="8"/>
                </a:cubicBezTo>
                <a:cubicBezTo>
                  <a:pt x="1648" y="8"/>
                  <a:pt x="1648" y="8"/>
                  <a:pt x="1648" y="8"/>
                </a:cubicBezTo>
                <a:cubicBezTo>
                  <a:pt x="1650" y="8"/>
                  <a:pt x="1652" y="8"/>
                  <a:pt x="1654" y="9"/>
                </a:cubicBezTo>
                <a:cubicBezTo>
                  <a:pt x="1664" y="9"/>
                  <a:pt x="1670" y="16"/>
                  <a:pt x="1677" y="21"/>
                </a:cubicBezTo>
                <a:cubicBezTo>
                  <a:pt x="1678" y="23"/>
                  <a:pt x="1697" y="40"/>
                  <a:pt x="1690" y="41"/>
                </a:cubicBezTo>
                <a:cubicBezTo>
                  <a:pt x="1685" y="41"/>
                  <a:pt x="1679" y="42"/>
                  <a:pt x="1673" y="42"/>
                </a:cubicBezTo>
                <a:cubicBezTo>
                  <a:pt x="1668" y="42"/>
                  <a:pt x="1663" y="42"/>
                  <a:pt x="1659" y="42"/>
                </a:cubicBezTo>
                <a:cubicBezTo>
                  <a:pt x="1649" y="42"/>
                  <a:pt x="1646" y="36"/>
                  <a:pt x="1640" y="30"/>
                </a:cubicBezTo>
                <a:cubicBezTo>
                  <a:pt x="1638" y="26"/>
                  <a:pt x="1635" y="23"/>
                  <a:pt x="1633" y="20"/>
                </a:cubicBezTo>
                <a:cubicBezTo>
                  <a:pt x="1632" y="19"/>
                  <a:pt x="1631" y="17"/>
                  <a:pt x="1630" y="16"/>
                </a:cubicBezTo>
                <a:cubicBezTo>
                  <a:pt x="1628" y="14"/>
                  <a:pt x="1621" y="10"/>
                  <a:pt x="1627" y="9"/>
                </a:cubicBezTo>
                <a:close/>
                <a:moveTo>
                  <a:pt x="1584" y="10"/>
                </a:moveTo>
                <a:cubicBezTo>
                  <a:pt x="1590" y="10"/>
                  <a:pt x="1595" y="8"/>
                  <a:pt x="1601" y="9"/>
                </a:cubicBezTo>
                <a:cubicBezTo>
                  <a:pt x="1601" y="9"/>
                  <a:pt x="1601" y="9"/>
                  <a:pt x="1601" y="9"/>
                </a:cubicBezTo>
                <a:cubicBezTo>
                  <a:pt x="1602" y="9"/>
                  <a:pt x="1602" y="9"/>
                  <a:pt x="1602" y="9"/>
                </a:cubicBezTo>
                <a:cubicBezTo>
                  <a:pt x="1605" y="9"/>
                  <a:pt x="1609" y="9"/>
                  <a:pt x="1612" y="10"/>
                </a:cubicBezTo>
                <a:cubicBezTo>
                  <a:pt x="1619" y="11"/>
                  <a:pt x="1623" y="18"/>
                  <a:pt x="1627" y="22"/>
                </a:cubicBezTo>
                <a:cubicBezTo>
                  <a:pt x="1631" y="26"/>
                  <a:pt x="1635" y="30"/>
                  <a:pt x="1637" y="35"/>
                </a:cubicBezTo>
                <a:cubicBezTo>
                  <a:pt x="1640" y="41"/>
                  <a:pt x="1642" y="42"/>
                  <a:pt x="1634" y="42"/>
                </a:cubicBezTo>
                <a:cubicBezTo>
                  <a:pt x="1631" y="43"/>
                  <a:pt x="1628" y="42"/>
                  <a:pt x="1625" y="42"/>
                </a:cubicBezTo>
                <a:cubicBezTo>
                  <a:pt x="1619" y="42"/>
                  <a:pt x="1612" y="43"/>
                  <a:pt x="1606" y="42"/>
                </a:cubicBezTo>
                <a:cubicBezTo>
                  <a:pt x="1596" y="42"/>
                  <a:pt x="1590" y="30"/>
                  <a:pt x="1585" y="23"/>
                </a:cubicBezTo>
                <a:cubicBezTo>
                  <a:pt x="1582" y="18"/>
                  <a:pt x="1575" y="11"/>
                  <a:pt x="1584" y="10"/>
                </a:cubicBezTo>
                <a:close/>
                <a:moveTo>
                  <a:pt x="1536" y="10"/>
                </a:moveTo>
                <a:cubicBezTo>
                  <a:pt x="1542" y="10"/>
                  <a:pt x="1547" y="10"/>
                  <a:pt x="1552" y="9"/>
                </a:cubicBezTo>
                <a:cubicBezTo>
                  <a:pt x="1552" y="9"/>
                  <a:pt x="1553" y="9"/>
                  <a:pt x="1553" y="9"/>
                </a:cubicBezTo>
                <a:cubicBezTo>
                  <a:pt x="1553" y="9"/>
                  <a:pt x="1553" y="9"/>
                  <a:pt x="1553" y="9"/>
                </a:cubicBezTo>
                <a:cubicBezTo>
                  <a:pt x="1553" y="9"/>
                  <a:pt x="1553" y="9"/>
                  <a:pt x="1554" y="9"/>
                </a:cubicBezTo>
                <a:cubicBezTo>
                  <a:pt x="1554" y="9"/>
                  <a:pt x="1554" y="9"/>
                  <a:pt x="1554" y="9"/>
                </a:cubicBezTo>
                <a:cubicBezTo>
                  <a:pt x="1567" y="5"/>
                  <a:pt x="1576" y="19"/>
                  <a:pt x="1582" y="29"/>
                </a:cubicBezTo>
                <a:cubicBezTo>
                  <a:pt x="1584" y="32"/>
                  <a:pt x="1585" y="34"/>
                  <a:pt x="1586" y="37"/>
                </a:cubicBezTo>
                <a:cubicBezTo>
                  <a:pt x="1589" y="42"/>
                  <a:pt x="1586" y="42"/>
                  <a:pt x="1582" y="42"/>
                </a:cubicBezTo>
                <a:cubicBezTo>
                  <a:pt x="1576" y="43"/>
                  <a:pt x="1571" y="42"/>
                  <a:pt x="1565" y="43"/>
                </a:cubicBezTo>
                <a:cubicBezTo>
                  <a:pt x="1554" y="43"/>
                  <a:pt x="1547" y="44"/>
                  <a:pt x="1541" y="34"/>
                </a:cubicBezTo>
                <a:cubicBezTo>
                  <a:pt x="1536" y="28"/>
                  <a:pt x="1532" y="22"/>
                  <a:pt x="1528" y="15"/>
                </a:cubicBezTo>
                <a:cubicBezTo>
                  <a:pt x="1523" y="9"/>
                  <a:pt x="1532" y="10"/>
                  <a:pt x="1536" y="10"/>
                </a:cubicBezTo>
                <a:close/>
                <a:moveTo>
                  <a:pt x="1483" y="8"/>
                </a:moveTo>
                <a:cubicBezTo>
                  <a:pt x="1488" y="8"/>
                  <a:pt x="1495" y="8"/>
                  <a:pt x="1501" y="8"/>
                </a:cubicBezTo>
                <a:cubicBezTo>
                  <a:pt x="1501" y="8"/>
                  <a:pt x="1501" y="8"/>
                  <a:pt x="1501" y="8"/>
                </a:cubicBezTo>
                <a:cubicBezTo>
                  <a:pt x="1501" y="8"/>
                  <a:pt x="1501" y="8"/>
                  <a:pt x="1501" y="8"/>
                </a:cubicBezTo>
                <a:cubicBezTo>
                  <a:pt x="1505" y="8"/>
                  <a:pt x="1508" y="8"/>
                  <a:pt x="1511" y="9"/>
                </a:cubicBezTo>
                <a:cubicBezTo>
                  <a:pt x="1516" y="9"/>
                  <a:pt x="1521" y="20"/>
                  <a:pt x="1524" y="23"/>
                </a:cubicBezTo>
                <a:cubicBezTo>
                  <a:pt x="1529" y="28"/>
                  <a:pt x="1532" y="34"/>
                  <a:pt x="1534" y="40"/>
                </a:cubicBezTo>
                <a:cubicBezTo>
                  <a:pt x="1537" y="45"/>
                  <a:pt x="1524" y="44"/>
                  <a:pt x="1521" y="44"/>
                </a:cubicBezTo>
                <a:cubicBezTo>
                  <a:pt x="1514" y="43"/>
                  <a:pt x="1506" y="44"/>
                  <a:pt x="1499" y="44"/>
                </a:cubicBezTo>
                <a:cubicBezTo>
                  <a:pt x="1489" y="44"/>
                  <a:pt x="1484" y="31"/>
                  <a:pt x="1480" y="24"/>
                </a:cubicBezTo>
                <a:cubicBezTo>
                  <a:pt x="1478" y="20"/>
                  <a:pt x="1476" y="15"/>
                  <a:pt x="1475" y="10"/>
                </a:cubicBezTo>
                <a:cubicBezTo>
                  <a:pt x="1474" y="8"/>
                  <a:pt x="1480" y="8"/>
                  <a:pt x="1483" y="8"/>
                </a:cubicBezTo>
                <a:close/>
                <a:moveTo>
                  <a:pt x="1431" y="9"/>
                </a:moveTo>
                <a:cubicBezTo>
                  <a:pt x="1436" y="7"/>
                  <a:pt x="1445" y="8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4" y="8"/>
                  <a:pt x="1457" y="8"/>
                  <a:pt x="1459" y="9"/>
                </a:cubicBezTo>
                <a:cubicBezTo>
                  <a:pt x="1466" y="10"/>
                  <a:pt x="1469" y="16"/>
                  <a:pt x="1471" y="21"/>
                </a:cubicBezTo>
                <a:cubicBezTo>
                  <a:pt x="1474" y="26"/>
                  <a:pt x="1477" y="31"/>
                  <a:pt x="1479" y="36"/>
                </a:cubicBezTo>
                <a:cubicBezTo>
                  <a:pt x="1483" y="43"/>
                  <a:pt x="1482" y="44"/>
                  <a:pt x="1475" y="45"/>
                </a:cubicBezTo>
                <a:cubicBezTo>
                  <a:pt x="1471" y="45"/>
                  <a:pt x="1467" y="45"/>
                  <a:pt x="1464" y="45"/>
                </a:cubicBezTo>
                <a:cubicBezTo>
                  <a:pt x="1458" y="46"/>
                  <a:pt x="1453" y="45"/>
                  <a:pt x="1448" y="44"/>
                </a:cubicBezTo>
                <a:cubicBezTo>
                  <a:pt x="1439" y="43"/>
                  <a:pt x="1437" y="33"/>
                  <a:pt x="1435" y="25"/>
                </a:cubicBezTo>
                <a:cubicBezTo>
                  <a:pt x="1434" y="22"/>
                  <a:pt x="1429" y="10"/>
                  <a:pt x="1431" y="9"/>
                </a:cubicBezTo>
                <a:close/>
                <a:moveTo>
                  <a:pt x="1385" y="10"/>
                </a:moveTo>
                <a:cubicBezTo>
                  <a:pt x="1391" y="9"/>
                  <a:pt x="1397" y="9"/>
                  <a:pt x="1404" y="9"/>
                </a:cubicBezTo>
                <a:cubicBezTo>
                  <a:pt x="1404" y="9"/>
                  <a:pt x="1404" y="9"/>
                  <a:pt x="1405" y="9"/>
                </a:cubicBezTo>
                <a:cubicBezTo>
                  <a:pt x="1407" y="9"/>
                  <a:pt x="1409" y="9"/>
                  <a:pt x="1410" y="10"/>
                </a:cubicBezTo>
                <a:cubicBezTo>
                  <a:pt x="1418" y="10"/>
                  <a:pt x="1420" y="12"/>
                  <a:pt x="1424" y="18"/>
                </a:cubicBezTo>
                <a:cubicBezTo>
                  <a:pt x="1429" y="25"/>
                  <a:pt x="1431" y="33"/>
                  <a:pt x="1434" y="40"/>
                </a:cubicBezTo>
                <a:cubicBezTo>
                  <a:pt x="1437" y="46"/>
                  <a:pt x="1414" y="45"/>
                  <a:pt x="1412" y="45"/>
                </a:cubicBezTo>
                <a:cubicBezTo>
                  <a:pt x="1405" y="44"/>
                  <a:pt x="1399" y="44"/>
                  <a:pt x="1393" y="43"/>
                </a:cubicBezTo>
                <a:cubicBezTo>
                  <a:pt x="1389" y="43"/>
                  <a:pt x="1386" y="31"/>
                  <a:pt x="1384" y="28"/>
                </a:cubicBezTo>
                <a:cubicBezTo>
                  <a:pt x="1380" y="21"/>
                  <a:pt x="1373" y="11"/>
                  <a:pt x="1385" y="10"/>
                </a:cubicBezTo>
                <a:close/>
                <a:moveTo>
                  <a:pt x="1319" y="9"/>
                </a:moveTo>
                <a:cubicBezTo>
                  <a:pt x="1322" y="9"/>
                  <a:pt x="1325" y="9"/>
                  <a:pt x="1328" y="9"/>
                </a:cubicBezTo>
                <a:cubicBezTo>
                  <a:pt x="1333" y="8"/>
                  <a:pt x="1339" y="8"/>
                  <a:pt x="1345" y="9"/>
                </a:cubicBezTo>
                <a:cubicBezTo>
                  <a:pt x="1345" y="9"/>
                  <a:pt x="1345" y="9"/>
                  <a:pt x="1345" y="9"/>
                </a:cubicBezTo>
                <a:cubicBezTo>
                  <a:pt x="1346" y="9"/>
                  <a:pt x="1346" y="9"/>
                  <a:pt x="1347" y="9"/>
                </a:cubicBezTo>
                <a:cubicBezTo>
                  <a:pt x="1350" y="9"/>
                  <a:pt x="1354" y="10"/>
                  <a:pt x="1358" y="10"/>
                </a:cubicBezTo>
                <a:cubicBezTo>
                  <a:pt x="1366" y="12"/>
                  <a:pt x="1370" y="16"/>
                  <a:pt x="1374" y="24"/>
                </a:cubicBezTo>
                <a:cubicBezTo>
                  <a:pt x="1376" y="28"/>
                  <a:pt x="1386" y="44"/>
                  <a:pt x="1376" y="44"/>
                </a:cubicBezTo>
                <a:cubicBezTo>
                  <a:pt x="1371" y="45"/>
                  <a:pt x="1366" y="44"/>
                  <a:pt x="1360" y="44"/>
                </a:cubicBezTo>
                <a:cubicBezTo>
                  <a:pt x="1353" y="44"/>
                  <a:pt x="1347" y="44"/>
                  <a:pt x="1340" y="44"/>
                </a:cubicBezTo>
                <a:cubicBezTo>
                  <a:pt x="1328" y="43"/>
                  <a:pt x="1326" y="36"/>
                  <a:pt x="1322" y="27"/>
                </a:cubicBezTo>
                <a:cubicBezTo>
                  <a:pt x="1320" y="23"/>
                  <a:pt x="1319" y="19"/>
                  <a:pt x="1317" y="16"/>
                </a:cubicBezTo>
                <a:cubicBezTo>
                  <a:pt x="1314" y="12"/>
                  <a:pt x="1314" y="10"/>
                  <a:pt x="1319" y="9"/>
                </a:cubicBezTo>
                <a:close/>
                <a:moveTo>
                  <a:pt x="1270" y="10"/>
                </a:moveTo>
                <a:cubicBezTo>
                  <a:pt x="1276" y="9"/>
                  <a:pt x="1283" y="9"/>
                  <a:pt x="1289" y="9"/>
                </a:cubicBezTo>
                <a:cubicBezTo>
                  <a:pt x="1289" y="9"/>
                  <a:pt x="1290" y="9"/>
                  <a:pt x="1290" y="9"/>
                </a:cubicBezTo>
                <a:cubicBezTo>
                  <a:pt x="1293" y="9"/>
                  <a:pt x="1296" y="10"/>
                  <a:pt x="1298" y="10"/>
                </a:cubicBezTo>
                <a:cubicBezTo>
                  <a:pt x="1305" y="11"/>
                  <a:pt x="1307" y="14"/>
                  <a:pt x="1309" y="20"/>
                </a:cubicBezTo>
                <a:cubicBezTo>
                  <a:pt x="1312" y="25"/>
                  <a:pt x="1315" y="31"/>
                  <a:pt x="1318" y="37"/>
                </a:cubicBezTo>
                <a:cubicBezTo>
                  <a:pt x="1321" y="43"/>
                  <a:pt x="1320" y="43"/>
                  <a:pt x="1314" y="43"/>
                </a:cubicBezTo>
                <a:cubicBezTo>
                  <a:pt x="1310" y="43"/>
                  <a:pt x="1306" y="44"/>
                  <a:pt x="1302" y="44"/>
                </a:cubicBezTo>
                <a:cubicBezTo>
                  <a:pt x="1294" y="44"/>
                  <a:pt x="1286" y="44"/>
                  <a:pt x="1278" y="42"/>
                </a:cubicBezTo>
                <a:cubicBezTo>
                  <a:pt x="1272" y="41"/>
                  <a:pt x="1271" y="30"/>
                  <a:pt x="1270" y="25"/>
                </a:cubicBezTo>
                <a:cubicBezTo>
                  <a:pt x="1269" y="23"/>
                  <a:pt x="1269" y="20"/>
                  <a:pt x="1268" y="17"/>
                </a:cubicBezTo>
                <a:cubicBezTo>
                  <a:pt x="1267" y="12"/>
                  <a:pt x="1266" y="11"/>
                  <a:pt x="1270" y="10"/>
                </a:cubicBezTo>
                <a:close/>
                <a:moveTo>
                  <a:pt x="1225" y="10"/>
                </a:moveTo>
                <a:cubicBezTo>
                  <a:pt x="1231" y="10"/>
                  <a:pt x="1237" y="9"/>
                  <a:pt x="1243" y="9"/>
                </a:cubicBezTo>
                <a:cubicBezTo>
                  <a:pt x="1243" y="9"/>
                  <a:pt x="1243" y="9"/>
                  <a:pt x="1244" y="9"/>
                </a:cubicBezTo>
                <a:cubicBezTo>
                  <a:pt x="1250" y="9"/>
                  <a:pt x="1258" y="8"/>
                  <a:pt x="1260" y="16"/>
                </a:cubicBezTo>
                <a:cubicBezTo>
                  <a:pt x="1262" y="23"/>
                  <a:pt x="1263" y="30"/>
                  <a:pt x="1264" y="37"/>
                </a:cubicBezTo>
                <a:cubicBezTo>
                  <a:pt x="1264" y="38"/>
                  <a:pt x="1265" y="42"/>
                  <a:pt x="1263" y="42"/>
                </a:cubicBezTo>
                <a:cubicBezTo>
                  <a:pt x="1260" y="42"/>
                  <a:pt x="1258" y="42"/>
                  <a:pt x="1255" y="42"/>
                </a:cubicBezTo>
                <a:cubicBezTo>
                  <a:pt x="1248" y="42"/>
                  <a:pt x="1241" y="42"/>
                  <a:pt x="1234" y="42"/>
                </a:cubicBezTo>
                <a:cubicBezTo>
                  <a:pt x="1231" y="42"/>
                  <a:pt x="1228" y="42"/>
                  <a:pt x="1224" y="42"/>
                </a:cubicBezTo>
                <a:cubicBezTo>
                  <a:pt x="1219" y="43"/>
                  <a:pt x="1220" y="36"/>
                  <a:pt x="1220" y="32"/>
                </a:cubicBezTo>
                <a:cubicBezTo>
                  <a:pt x="1220" y="27"/>
                  <a:pt x="1216" y="11"/>
                  <a:pt x="1225" y="10"/>
                </a:cubicBezTo>
                <a:close/>
                <a:moveTo>
                  <a:pt x="1169" y="11"/>
                </a:moveTo>
                <a:cubicBezTo>
                  <a:pt x="1169" y="10"/>
                  <a:pt x="1176" y="10"/>
                  <a:pt x="1177" y="10"/>
                </a:cubicBezTo>
                <a:cubicBezTo>
                  <a:pt x="1183" y="9"/>
                  <a:pt x="1188" y="9"/>
                  <a:pt x="1194" y="10"/>
                </a:cubicBezTo>
                <a:cubicBezTo>
                  <a:pt x="1194" y="10"/>
                  <a:pt x="1194" y="10"/>
                  <a:pt x="1194" y="10"/>
                </a:cubicBezTo>
                <a:cubicBezTo>
                  <a:pt x="1194" y="10"/>
                  <a:pt x="1194" y="10"/>
                  <a:pt x="1194" y="10"/>
                </a:cubicBezTo>
                <a:cubicBezTo>
                  <a:pt x="1200" y="10"/>
                  <a:pt x="1211" y="8"/>
                  <a:pt x="1212" y="15"/>
                </a:cubicBezTo>
                <a:cubicBezTo>
                  <a:pt x="1213" y="20"/>
                  <a:pt x="1213" y="25"/>
                  <a:pt x="1214" y="30"/>
                </a:cubicBezTo>
                <a:cubicBezTo>
                  <a:pt x="1215" y="38"/>
                  <a:pt x="1214" y="43"/>
                  <a:pt x="1205" y="43"/>
                </a:cubicBezTo>
                <a:cubicBezTo>
                  <a:pt x="1199" y="44"/>
                  <a:pt x="1193" y="44"/>
                  <a:pt x="1186" y="44"/>
                </a:cubicBezTo>
                <a:cubicBezTo>
                  <a:pt x="1182" y="44"/>
                  <a:pt x="1175" y="45"/>
                  <a:pt x="1171" y="42"/>
                </a:cubicBezTo>
                <a:cubicBezTo>
                  <a:pt x="1167" y="40"/>
                  <a:pt x="1169" y="28"/>
                  <a:pt x="1168" y="24"/>
                </a:cubicBezTo>
                <a:cubicBezTo>
                  <a:pt x="1168" y="20"/>
                  <a:pt x="1168" y="15"/>
                  <a:pt x="1169" y="11"/>
                </a:cubicBezTo>
                <a:close/>
                <a:moveTo>
                  <a:pt x="1142" y="10"/>
                </a:moveTo>
                <a:cubicBezTo>
                  <a:pt x="1142" y="10"/>
                  <a:pt x="1142" y="10"/>
                  <a:pt x="1143" y="10"/>
                </a:cubicBezTo>
                <a:cubicBezTo>
                  <a:pt x="1143" y="10"/>
                  <a:pt x="1143" y="10"/>
                  <a:pt x="1143" y="10"/>
                </a:cubicBezTo>
                <a:cubicBezTo>
                  <a:pt x="1147" y="10"/>
                  <a:pt x="1151" y="10"/>
                  <a:pt x="1155" y="11"/>
                </a:cubicBezTo>
                <a:cubicBezTo>
                  <a:pt x="1162" y="12"/>
                  <a:pt x="1161" y="18"/>
                  <a:pt x="1161" y="25"/>
                </a:cubicBezTo>
                <a:cubicBezTo>
                  <a:pt x="1162" y="31"/>
                  <a:pt x="1165" y="41"/>
                  <a:pt x="1156" y="42"/>
                </a:cubicBezTo>
                <a:cubicBezTo>
                  <a:pt x="1149" y="42"/>
                  <a:pt x="1143" y="43"/>
                  <a:pt x="1137" y="43"/>
                </a:cubicBezTo>
                <a:cubicBezTo>
                  <a:pt x="1133" y="44"/>
                  <a:pt x="1130" y="43"/>
                  <a:pt x="1126" y="44"/>
                </a:cubicBezTo>
                <a:cubicBezTo>
                  <a:pt x="1120" y="44"/>
                  <a:pt x="1118" y="40"/>
                  <a:pt x="1117" y="35"/>
                </a:cubicBezTo>
                <a:cubicBezTo>
                  <a:pt x="1116" y="29"/>
                  <a:pt x="1116" y="22"/>
                  <a:pt x="1115" y="15"/>
                </a:cubicBezTo>
                <a:cubicBezTo>
                  <a:pt x="1115" y="8"/>
                  <a:pt x="1137" y="9"/>
                  <a:pt x="1142" y="10"/>
                </a:cubicBezTo>
                <a:close/>
                <a:moveTo>
                  <a:pt x="1064" y="17"/>
                </a:moveTo>
                <a:cubicBezTo>
                  <a:pt x="1064" y="11"/>
                  <a:pt x="1068" y="11"/>
                  <a:pt x="1073" y="11"/>
                </a:cubicBezTo>
                <a:cubicBezTo>
                  <a:pt x="1078" y="11"/>
                  <a:pt x="1084" y="11"/>
                  <a:pt x="1090" y="11"/>
                </a:cubicBezTo>
                <a:cubicBezTo>
                  <a:pt x="1090" y="11"/>
                  <a:pt x="1090" y="11"/>
                  <a:pt x="1090" y="11"/>
                </a:cubicBezTo>
                <a:cubicBezTo>
                  <a:pt x="1093" y="10"/>
                  <a:pt x="1096" y="11"/>
                  <a:pt x="1099" y="11"/>
                </a:cubicBezTo>
                <a:cubicBezTo>
                  <a:pt x="1104" y="11"/>
                  <a:pt x="1107" y="11"/>
                  <a:pt x="1108" y="16"/>
                </a:cubicBezTo>
                <a:cubicBezTo>
                  <a:pt x="1108" y="19"/>
                  <a:pt x="1108" y="22"/>
                  <a:pt x="1108" y="25"/>
                </a:cubicBezTo>
                <a:cubicBezTo>
                  <a:pt x="1108" y="30"/>
                  <a:pt x="1111" y="42"/>
                  <a:pt x="1102" y="43"/>
                </a:cubicBezTo>
                <a:cubicBezTo>
                  <a:pt x="1097" y="43"/>
                  <a:pt x="1091" y="43"/>
                  <a:pt x="1085" y="43"/>
                </a:cubicBezTo>
                <a:cubicBezTo>
                  <a:pt x="1079" y="43"/>
                  <a:pt x="1067" y="46"/>
                  <a:pt x="1065" y="38"/>
                </a:cubicBezTo>
                <a:cubicBezTo>
                  <a:pt x="1064" y="33"/>
                  <a:pt x="1064" y="28"/>
                  <a:pt x="1064" y="23"/>
                </a:cubicBezTo>
                <a:cubicBezTo>
                  <a:pt x="1064" y="21"/>
                  <a:pt x="1064" y="19"/>
                  <a:pt x="1064" y="17"/>
                </a:cubicBezTo>
                <a:close/>
                <a:moveTo>
                  <a:pt x="1011" y="23"/>
                </a:moveTo>
                <a:cubicBezTo>
                  <a:pt x="1011" y="14"/>
                  <a:pt x="1015" y="10"/>
                  <a:pt x="1024" y="10"/>
                </a:cubicBezTo>
                <a:cubicBezTo>
                  <a:pt x="1029" y="10"/>
                  <a:pt x="1033" y="10"/>
                  <a:pt x="1037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40" y="11"/>
                  <a:pt x="1042" y="11"/>
                  <a:pt x="1044" y="11"/>
                </a:cubicBezTo>
                <a:cubicBezTo>
                  <a:pt x="1047" y="11"/>
                  <a:pt x="1055" y="10"/>
                  <a:pt x="1056" y="14"/>
                </a:cubicBezTo>
                <a:cubicBezTo>
                  <a:pt x="1057" y="18"/>
                  <a:pt x="1058" y="22"/>
                  <a:pt x="1058" y="26"/>
                </a:cubicBezTo>
                <a:cubicBezTo>
                  <a:pt x="1058" y="30"/>
                  <a:pt x="1058" y="35"/>
                  <a:pt x="1058" y="40"/>
                </a:cubicBezTo>
                <a:cubicBezTo>
                  <a:pt x="1058" y="45"/>
                  <a:pt x="1040" y="44"/>
                  <a:pt x="1037" y="44"/>
                </a:cubicBezTo>
                <a:cubicBezTo>
                  <a:pt x="1030" y="44"/>
                  <a:pt x="1023" y="44"/>
                  <a:pt x="1016" y="43"/>
                </a:cubicBezTo>
                <a:cubicBezTo>
                  <a:pt x="1009" y="42"/>
                  <a:pt x="1011" y="28"/>
                  <a:pt x="1011" y="23"/>
                </a:cubicBezTo>
                <a:close/>
                <a:moveTo>
                  <a:pt x="959" y="12"/>
                </a:moveTo>
                <a:cubicBezTo>
                  <a:pt x="959" y="10"/>
                  <a:pt x="965" y="10"/>
                  <a:pt x="966" y="10"/>
                </a:cubicBezTo>
                <a:cubicBezTo>
                  <a:pt x="973" y="10"/>
                  <a:pt x="980" y="10"/>
                  <a:pt x="987" y="10"/>
                </a:cubicBezTo>
                <a:cubicBezTo>
                  <a:pt x="987" y="10"/>
                  <a:pt x="987" y="10"/>
                  <a:pt x="988" y="10"/>
                </a:cubicBezTo>
                <a:cubicBezTo>
                  <a:pt x="990" y="10"/>
                  <a:pt x="992" y="11"/>
                  <a:pt x="995" y="11"/>
                </a:cubicBezTo>
                <a:cubicBezTo>
                  <a:pt x="997" y="11"/>
                  <a:pt x="1003" y="11"/>
                  <a:pt x="1004" y="13"/>
                </a:cubicBezTo>
                <a:cubicBezTo>
                  <a:pt x="1005" y="15"/>
                  <a:pt x="1005" y="19"/>
                  <a:pt x="1005" y="21"/>
                </a:cubicBezTo>
                <a:cubicBezTo>
                  <a:pt x="1005" y="26"/>
                  <a:pt x="1007" y="41"/>
                  <a:pt x="1001" y="41"/>
                </a:cubicBezTo>
                <a:cubicBezTo>
                  <a:pt x="997" y="42"/>
                  <a:pt x="992" y="42"/>
                  <a:pt x="987" y="42"/>
                </a:cubicBezTo>
                <a:cubicBezTo>
                  <a:pt x="980" y="43"/>
                  <a:pt x="973" y="42"/>
                  <a:pt x="967" y="42"/>
                </a:cubicBezTo>
                <a:cubicBezTo>
                  <a:pt x="957" y="42"/>
                  <a:pt x="959" y="32"/>
                  <a:pt x="958" y="26"/>
                </a:cubicBezTo>
                <a:cubicBezTo>
                  <a:pt x="958" y="21"/>
                  <a:pt x="958" y="16"/>
                  <a:pt x="959" y="12"/>
                </a:cubicBezTo>
                <a:close/>
                <a:moveTo>
                  <a:pt x="903" y="20"/>
                </a:moveTo>
                <a:cubicBezTo>
                  <a:pt x="903" y="7"/>
                  <a:pt x="920" y="9"/>
                  <a:pt x="929" y="9"/>
                </a:cubicBezTo>
                <a:cubicBezTo>
                  <a:pt x="929" y="9"/>
                  <a:pt x="929" y="10"/>
                  <a:pt x="930" y="10"/>
                </a:cubicBezTo>
                <a:cubicBezTo>
                  <a:pt x="932" y="9"/>
                  <a:pt x="935" y="10"/>
                  <a:pt x="937" y="10"/>
                </a:cubicBezTo>
                <a:cubicBezTo>
                  <a:pt x="945" y="10"/>
                  <a:pt x="951" y="10"/>
                  <a:pt x="951" y="19"/>
                </a:cubicBezTo>
                <a:cubicBezTo>
                  <a:pt x="951" y="24"/>
                  <a:pt x="952" y="30"/>
                  <a:pt x="951" y="35"/>
                </a:cubicBezTo>
                <a:cubicBezTo>
                  <a:pt x="950" y="45"/>
                  <a:pt x="934" y="42"/>
                  <a:pt x="927" y="43"/>
                </a:cubicBezTo>
                <a:cubicBezTo>
                  <a:pt x="921" y="43"/>
                  <a:pt x="909" y="44"/>
                  <a:pt x="904" y="41"/>
                </a:cubicBezTo>
                <a:cubicBezTo>
                  <a:pt x="901" y="39"/>
                  <a:pt x="902" y="23"/>
                  <a:pt x="903" y="20"/>
                </a:cubicBezTo>
                <a:close/>
                <a:moveTo>
                  <a:pt x="852" y="21"/>
                </a:moveTo>
                <a:cubicBezTo>
                  <a:pt x="852" y="14"/>
                  <a:pt x="852" y="10"/>
                  <a:pt x="860" y="10"/>
                </a:cubicBezTo>
                <a:cubicBezTo>
                  <a:pt x="866" y="10"/>
                  <a:pt x="872" y="11"/>
                  <a:pt x="878" y="10"/>
                </a:cubicBezTo>
                <a:cubicBezTo>
                  <a:pt x="878" y="11"/>
                  <a:pt x="878" y="11"/>
                  <a:pt x="879" y="10"/>
                </a:cubicBezTo>
                <a:cubicBezTo>
                  <a:pt x="882" y="10"/>
                  <a:pt x="886" y="10"/>
                  <a:pt x="890" y="11"/>
                </a:cubicBezTo>
                <a:cubicBezTo>
                  <a:pt x="895" y="11"/>
                  <a:pt x="897" y="11"/>
                  <a:pt x="897" y="18"/>
                </a:cubicBezTo>
                <a:cubicBezTo>
                  <a:pt x="898" y="22"/>
                  <a:pt x="897" y="25"/>
                  <a:pt x="897" y="29"/>
                </a:cubicBezTo>
                <a:cubicBezTo>
                  <a:pt x="898" y="34"/>
                  <a:pt x="899" y="41"/>
                  <a:pt x="893" y="41"/>
                </a:cubicBezTo>
                <a:cubicBezTo>
                  <a:pt x="887" y="42"/>
                  <a:pt x="882" y="42"/>
                  <a:pt x="876" y="42"/>
                </a:cubicBezTo>
                <a:cubicBezTo>
                  <a:pt x="871" y="42"/>
                  <a:pt x="866" y="43"/>
                  <a:pt x="860" y="43"/>
                </a:cubicBezTo>
                <a:cubicBezTo>
                  <a:pt x="850" y="44"/>
                  <a:pt x="852" y="28"/>
                  <a:pt x="852" y="21"/>
                </a:cubicBezTo>
                <a:close/>
                <a:moveTo>
                  <a:pt x="802" y="20"/>
                </a:moveTo>
                <a:cubicBezTo>
                  <a:pt x="802" y="17"/>
                  <a:pt x="802" y="14"/>
                  <a:pt x="802" y="12"/>
                </a:cubicBezTo>
                <a:cubicBezTo>
                  <a:pt x="802" y="9"/>
                  <a:pt x="809" y="10"/>
                  <a:pt x="812" y="9"/>
                </a:cubicBezTo>
                <a:cubicBezTo>
                  <a:pt x="818" y="9"/>
                  <a:pt x="824" y="9"/>
                  <a:pt x="830" y="9"/>
                </a:cubicBezTo>
                <a:cubicBezTo>
                  <a:pt x="830" y="9"/>
                  <a:pt x="831" y="9"/>
                  <a:pt x="831" y="9"/>
                </a:cubicBezTo>
                <a:cubicBezTo>
                  <a:pt x="831" y="9"/>
                  <a:pt x="831" y="9"/>
                  <a:pt x="831" y="9"/>
                </a:cubicBezTo>
                <a:cubicBezTo>
                  <a:pt x="834" y="9"/>
                  <a:pt x="839" y="9"/>
                  <a:pt x="842" y="10"/>
                </a:cubicBezTo>
                <a:cubicBezTo>
                  <a:pt x="846" y="11"/>
                  <a:pt x="845" y="21"/>
                  <a:pt x="845" y="24"/>
                </a:cubicBezTo>
                <a:cubicBezTo>
                  <a:pt x="845" y="27"/>
                  <a:pt x="847" y="41"/>
                  <a:pt x="844" y="42"/>
                </a:cubicBezTo>
                <a:cubicBezTo>
                  <a:pt x="836" y="43"/>
                  <a:pt x="829" y="43"/>
                  <a:pt x="821" y="43"/>
                </a:cubicBezTo>
                <a:cubicBezTo>
                  <a:pt x="816" y="44"/>
                  <a:pt x="810" y="44"/>
                  <a:pt x="805" y="43"/>
                </a:cubicBezTo>
                <a:cubicBezTo>
                  <a:pt x="799" y="43"/>
                  <a:pt x="802" y="23"/>
                  <a:pt x="802" y="20"/>
                </a:cubicBezTo>
                <a:close/>
                <a:moveTo>
                  <a:pt x="747" y="20"/>
                </a:moveTo>
                <a:cubicBezTo>
                  <a:pt x="747" y="16"/>
                  <a:pt x="747" y="10"/>
                  <a:pt x="751" y="10"/>
                </a:cubicBezTo>
                <a:cubicBezTo>
                  <a:pt x="753" y="10"/>
                  <a:pt x="755" y="9"/>
                  <a:pt x="758" y="9"/>
                </a:cubicBezTo>
                <a:cubicBezTo>
                  <a:pt x="760" y="9"/>
                  <a:pt x="764" y="9"/>
                  <a:pt x="767" y="9"/>
                </a:cubicBezTo>
                <a:cubicBezTo>
                  <a:pt x="767" y="9"/>
                  <a:pt x="768" y="10"/>
                  <a:pt x="768" y="10"/>
                </a:cubicBezTo>
                <a:cubicBezTo>
                  <a:pt x="770" y="10"/>
                  <a:pt x="772" y="9"/>
                  <a:pt x="774" y="9"/>
                </a:cubicBezTo>
                <a:cubicBezTo>
                  <a:pt x="775" y="9"/>
                  <a:pt x="776" y="9"/>
                  <a:pt x="777" y="9"/>
                </a:cubicBezTo>
                <a:cubicBezTo>
                  <a:pt x="778" y="10"/>
                  <a:pt x="779" y="9"/>
                  <a:pt x="779" y="9"/>
                </a:cubicBezTo>
                <a:cubicBezTo>
                  <a:pt x="786" y="9"/>
                  <a:pt x="794" y="9"/>
                  <a:pt x="795" y="13"/>
                </a:cubicBezTo>
                <a:cubicBezTo>
                  <a:pt x="797" y="19"/>
                  <a:pt x="796" y="28"/>
                  <a:pt x="796" y="35"/>
                </a:cubicBezTo>
                <a:cubicBezTo>
                  <a:pt x="796" y="45"/>
                  <a:pt x="786" y="42"/>
                  <a:pt x="779" y="42"/>
                </a:cubicBezTo>
                <a:cubicBezTo>
                  <a:pt x="771" y="43"/>
                  <a:pt x="764" y="42"/>
                  <a:pt x="756" y="42"/>
                </a:cubicBezTo>
                <a:cubicBezTo>
                  <a:pt x="745" y="43"/>
                  <a:pt x="746" y="28"/>
                  <a:pt x="747" y="20"/>
                </a:cubicBezTo>
                <a:close/>
                <a:moveTo>
                  <a:pt x="702" y="10"/>
                </a:moveTo>
                <a:cubicBezTo>
                  <a:pt x="708" y="10"/>
                  <a:pt x="714" y="10"/>
                  <a:pt x="721" y="10"/>
                </a:cubicBezTo>
                <a:cubicBezTo>
                  <a:pt x="721" y="10"/>
                  <a:pt x="722" y="10"/>
                  <a:pt x="722" y="9"/>
                </a:cubicBezTo>
                <a:cubicBezTo>
                  <a:pt x="729" y="9"/>
                  <a:pt x="740" y="10"/>
                  <a:pt x="741" y="16"/>
                </a:cubicBezTo>
                <a:cubicBezTo>
                  <a:pt x="741" y="20"/>
                  <a:pt x="740" y="24"/>
                  <a:pt x="741" y="29"/>
                </a:cubicBezTo>
                <a:cubicBezTo>
                  <a:pt x="741" y="31"/>
                  <a:pt x="741" y="33"/>
                  <a:pt x="740" y="35"/>
                </a:cubicBezTo>
                <a:cubicBezTo>
                  <a:pt x="740" y="42"/>
                  <a:pt x="731" y="43"/>
                  <a:pt x="726" y="44"/>
                </a:cubicBezTo>
                <a:cubicBezTo>
                  <a:pt x="719" y="44"/>
                  <a:pt x="712" y="44"/>
                  <a:pt x="705" y="44"/>
                </a:cubicBezTo>
                <a:cubicBezTo>
                  <a:pt x="703" y="44"/>
                  <a:pt x="700" y="43"/>
                  <a:pt x="698" y="43"/>
                </a:cubicBezTo>
                <a:cubicBezTo>
                  <a:pt x="692" y="43"/>
                  <a:pt x="694" y="31"/>
                  <a:pt x="694" y="28"/>
                </a:cubicBezTo>
                <a:cubicBezTo>
                  <a:pt x="695" y="21"/>
                  <a:pt x="693" y="10"/>
                  <a:pt x="702" y="10"/>
                </a:cubicBezTo>
                <a:close/>
                <a:moveTo>
                  <a:pt x="656" y="10"/>
                </a:moveTo>
                <a:cubicBezTo>
                  <a:pt x="660" y="10"/>
                  <a:pt x="663" y="10"/>
                  <a:pt x="666" y="10"/>
                </a:cubicBezTo>
                <a:cubicBezTo>
                  <a:pt x="667" y="10"/>
                  <a:pt x="667" y="10"/>
                  <a:pt x="667" y="10"/>
                </a:cubicBezTo>
                <a:cubicBezTo>
                  <a:pt x="668" y="10"/>
                  <a:pt x="668" y="10"/>
                  <a:pt x="669" y="10"/>
                </a:cubicBezTo>
                <a:cubicBezTo>
                  <a:pt x="670" y="10"/>
                  <a:pt x="671" y="10"/>
                  <a:pt x="672" y="10"/>
                </a:cubicBezTo>
                <a:cubicBezTo>
                  <a:pt x="672" y="10"/>
                  <a:pt x="673" y="10"/>
                  <a:pt x="673" y="10"/>
                </a:cubicBezTo>
                <a:cubicBezTo>
                  <a:pt x="676" y="10"/>
                  <a:pt x="679" y="10"/>
                  <a:pt x="681" y="11"/>
                </a:cubicBezTo>
                <a:cubicBezTo>
                  <a:pt x="690" y="11"/>
                  <a:pt x="688" y="17"/>
                  <a:pt x="688" y="24"/>
                </a:cubicBezTo>
                <a:cubicBezTo>
                  <a:pt x="688" y="31"/>
                  <a:pt x="689" y="42"/>
                  <a:pt x="681" y="43"/>
                </a:cubicBezTo>
                <a:cubicBezTo>
                  <a:pt x="674" y="44"/>
                  <a:pt x="668" y="44"/>
                  <a:pt x="661" y="44"/>
                </a:cubicBezTo>
                <a:cubicBezTo>
                  <a:pt x="657" y="44"/>
                  <a:pt x="652" y="44"/>
                  <a:pt x="648" y="43"/>
                </a:cubicBezTo>
                <a:cubicBezTo>
                  <a:pt x="643" y="43"/>
                  <a:pt x="642" y="38"/>
                  <a:pt x="642" y="33"/>
                </a:cubicBezTo>
                <a:cubicBezTo>
                  <a:pt x="643" y="31"/>
                  <a:pt x="643" y="29"/>
                  <a:pt x="643" y="26"/>
                </a:cubicBezTo>
                <a:cubicBezTo>
                  <a:pt x="643" y="24"/>
                  <a:pt x="643" y="23"/>
                  <a:pt x="643" y="22"/>
                </a:cubicBezTo>
                <a:cubicBezTo>
                  <a:pt x="644" y="11"/>
                  <a:pt x="647" y="10"/>
                  <a:pt x="656" y="10"/>
                </a:cubicBezTo>
                <a:close/>
                <a:moveTo>
                  <a:pt x="592" y="26"/>
                </a:moveTo>
                <a:cubicBezTo>
                  <a:pt x="592" y="22"/>
                  <a:pt x="592" y="18"/>
                  <a:pt x="593" y="15"/>
                </a:cubicBezTo>
                <a:cubicBezTo>
                  <a:pt x="594" y="10"/>
                  <a:pt x="598" y="10"/>
                  <a:pt x="602" y="10"/>
                </a:cubicBezTo>
                <a:cubicBezTo>
                  <a:pt x="607" y="10"/>
                  <a:pt x="612" y="10"/>
                  <a:pt x="617" y="10"/>
                </a:cubicBezTo>
                <a:cubicBezTo>
                  <a:pt x="617" y="10"/>
                  <a:pt x="618" y="11"/>
                  <a:pt x="618" y="11"/>
                </a:cubicBezTo>
                <a:cubicBezTo>
                  <a:pt x="619" y="10"/>
                  <a:pt x="621" y="11"/>
                  <a:pt x="622" y="11"/>
                </a:cubicBezTo>
                <a:cubicBezTo>
                  <a:pt x="622" y="11"/>
                  <a:pt x="623" y="11"/>
                  <a:pt x="623" y="11"/>
                </a:cubicBezTo>
                <a:cubicBezTo>
                  <a:pt x="623" y="11"/>
                  <a:pt x="623" y="11"/>
                  <a:pt x="623" y="10"/>
                </a:cubicBezTo>
                <a:cubicBezTo>
                  <a:pt x="626" y="10"/>
                  <a:pt x="629" y="11"/>
                  <a:pt x="632" y="11"/>
                </a:cubicBezTo>
                <a:cubicBezTo>
                  <a:pt x="640" y="11"/>
                  <a:pt x="638" y="18"/>
                  <a:pt x="638" y="24"/>
                </a:cubicBezTo>
                <a:cubicBezTo>
                  <a:pt x="638" y="32"/>
                  <a:pt x="637" y="42"/>
                  <a:pt x="627" y="42"/>
                </a:cubicBezTo>
                <a:cubicBezTo>
                  <a:pt x="620" y="43"/>
                  <a:pt x="613" y="43"/>
                  <a:pt x="607" y="43"/>
                </a:cubicBezTo>
                <a:cubicBezTo>
                  <a:pt x="603" y="43"/>
                  <a:pt x="600" y="43"/>
                  <a:pt x="597" y="42"/>
                </a:cubicBezTo>
                <a:cubicBezTo>
                  <a:pt x="590" y="41"/>
                  <a:pt x="592" y="30"/>
                  <a:pt x="592" y="26"/>
                </a:cubicBezTo>
                <a:close/>
                <a:moveTo>
                  <a:pt x="540" y="22"/>
                </a:moveTo>
                <a:cubicBezTo>
                  <a:pt x="540" y="17"/>
                  <a:pt x="539" y="11"/>
                  <a:pt x="545" y="10"/>
                </a:cubicBezTo>
                <a:cubicBezTo>
                  <a:pt x="553" y="9"/>
                  <a:pt x="561" y="10"/>
                  <a:pt x="569" y="10"/>
                </a:cubicBezTo>
                <a:cubicBezTo>
                  <a:pt x="571" y="10"/>
                  <a:pt x="573" y="9"/>
                  <a:pt x="575" y="10"/>
                </a:cubicBezTo>
                <a:cubicBezTo>
                  <a:pt x="576" y="10"/>
                  <a:pt x="577" y="10"/>
                  <a:pt x="578" y="10"/>
                </a:cubicBezTo>
                <a:cubicBezTo>
                  <a:pt x="585" y="10"/>
                  <a:pt x="586" y="12"/>
                  <a:pt x="586" y="19"/>
                </a:cubicBezTo>
                <a:cubicBezTo>
                  <a:pt x="586" y="24"/>
                  <a:pt x="587" y="30"/>
                  <a:pt x="586" y="36"/>
                </a:cubicBezTo>
                <a:cubicBezTo>
                  <a:pt x="586" y="44"/>
                  <a:pt x="570" y="41"/>
                  <a:pt x="565" y="42"/>
                </a:cubicBezTo>
                <a:cubicBezTo>
                  <a:pt x="558" y="42"/>
                  <a:pt x="551" y="41"/>
                  <a:pt x="544" y="42"/>
                </a:cubicBezTo>
                <a:cubicBezTo>
                  <a:pt x="535" y="43"/>
                  <a:pt x="539" y="27"/>
                  <a:pt x="540" y="22"/>
                </a:cubicBezTo>
                <a:close/>
                <a:moveTo>
                  <a:pt x="499" y="10"/>
                </a:moveTo>
                <a:cubicBezTo>
                  <a:pt x="504" y="10"/>
                  <a:pt x="509" y="10"/>
                  <a:pt x="514" y="10"/>
                </a:cubicBezTo>
                <a:cubicBezTo>
                  <a:pt x="514" y="10"/>
                  <a:pt x="514" y="10"/>
                  <a:pt x="514" y="10"/>
                </a:cubicBezTo>
                <a:cubicBezTo>
                  <a:pt x="515" y="10"/>
                  <a:pt x="515" y="10"/>
                  <a:pt x="515" y="10"/>
                </a:cubicBezTo>
                <a:cubicBezTo>
                  <a:pt x="516" y="10"/>
                  <a:pt x="517" y="10"/>
                  <a:pt x="518" y="10"/>
                </a:cubicBezTo>
                <a:cubicBezTo>
                  <a:pt x="518" y="10"/>
                  <a:pt x="518" y="10"/>
                  <a:pt x="519" y="10"/>
                </a:cubicBezTo>
                <a:cubicBezTo>
                  <a:pt x="521" y="10"/>
                  <a:pt x="524" y="10"/>
                  <a:pt x="527" y="10"/>
                </a:cubicBezTo>
                <a:cubicBezTo>
                  <a:pt x="533" y="11"/>
                  <a:pt x="533" y="14"/>
                  <a:pt x="533" y="20"/>
                </a:cubicBezTo>
                <a:cubicBezTo>
                  <a:pt x="533" y="24"/>
                  <a:pt x="533" y="28"/>
                  <a:pt x="532" y="32"/>
                </a:cubicBezTo>
                <a:cubicBezTo>
                  <a:pt x="531" y="41"/>
                  <a:pt x="529" y="42"/>
                  <a:pt x="520" y="42"/>
                </a:cubicBezTo>
                <a:cubicBezTo>
                  <a:pt x="514" y="42"/>
                  <a:pt x="508" y="42"/>
                  <a:pt x="502" y="42"/>
                </a:cubicBezTo>
                <a:cubicBezTo>
                  <a:pt x="499" y="42"/>
                  <a:pt x="488" y="44"/>
                  <a:pt x="487" y="39"/>
                </a:cubicBezTo>
                <a:cubicBezTo>
                  <a:pt x="487" y="36"/>
                  <a:pt x="488" y="33"/>
                  <a:pt x="488" y="30"/>
                </a:cubicBezTo>
                <a:cubicBezTo>
                  <a:pt x="489" y="21"/>
                  <a:pt x="488" y="11"/>
                  <a:pt x="499" y="10"/>
                </a:cubicBezTo>
                <a:close/>
                <a:moveTo>
                  <a:pt x="452" y="10"/>
                </a:moveTo>
                <a:cubicBezTo>
                  <a:pt x="455" y="10"/>
                  <a:pt x="458" y="10"/>
                  <a:pt x="461" y="10"/>
                </a:cubicBezTo>
                <a:cubicBezTo>
                  <a:pt x="461" y="10"/>
                  <a:pt x="461" y="10"/>
                  <a:pt x="462" y="10"/>
                </a:cubicBezTo>
                <a:cubicBezTo>
                  <a:pt x="462" y="10"/>
                  <a:pt x="464" y="10"/>
                  <a:pt x="465" y="10"/>
                </a:cubicBezTo>
                <a:cubicBezTo>
                  <a:pt x="466" y="10"/>
                  <a:pt x="467" y="10"/>
                  <a:pt x="467" y="10"/>
                </a:cubicBezTo>
                <a:cubicBezTo>
                  <a:pt x="468" y="10"/>
                  <a:pt x="468" y="10"/>
                  <a:pt x="468" y="10"/>
                </a:cubicBezTo>
                <a:cubicBezTo>
                  <a:pt x="475" y="10"/>
                  <a:pt x="484" y="10"/>
                  <a:pt x="483" y="14"/>
                </a:cubicBezTo>
                <a:cubicBezTo>
                  <a:pt x="482" y="21"/>
                  <a:pt x="481" y="28"/>
                  <a:pt x="480" y="34"/>
                </a:cubicBezTo>
                <a:cubicBezTo>
                  <a:pt x="479" y="44"/>
                  <a:pt x="467" y="41"/>
                  <a:pt x="461" y="42"/>
                </a:cubicBezTo>
                <a:cubicBezTo>
                  <a:pt x="453" y="42"/>
                  <a:pt x="446" y="42"/>
                  <a:pt x="438" y="42"/>
                </a:cubicBezTo>
                <a:cubicBezTo>
                  <a:pt x="429" y="42"/>
                  <a:pt x="435" y="29"/>
                  <a:pt x="437" y="24"/>
                </a:cubicBezTo>
                <a:cubicBezTo>
                  <a:pt x="440" y="15"/>
                  <a:pt x="442" y="10"/>
                  <a:pt x="452" y="10"/>
                </a:cubicBezTo>
                <a:close/>
                <a:moveTo>
                  <a:pt x="397" y="10"/>
                </a:moveTo>
                <a:cubicBezTo>
                  <a:pt x="399" y="10"/>
                  <a:pt x="401" y="10"/>
                  <a:pt x="404" y="10"/>
                </a:cubicBezTo>
                <a:cubicBezTo>
                  <a:pt x="412" y="10"/>
                  <a:pt x="421" y="9"/>
                  <a:pt x="429" y="10"/>
                </a:cubicBezTo>
                <a:cubicBezTo>
                  <a:pt x="435" y="11"/>
                  <a:pt x="429" y="26"/>
                  <a:pt x="429" y="29"/>
                </a:cubicBezTo>
                <a:cubicBezTo>
                  <a:pt x="428" y="32"/>
                  <a:pt x="426" y="41"/>
                  <a:pt x="422" y="41"/>
                </a:cubicBezTo>
                <a:cubicBezTo>
                  <a:pt x="419" y="42"/>
                  <a:pt x="416" y="42"/>
                  <a:pt x="413" y="42"/>
                </a:cubicBezTo>
                <a:cubicBezTo>
                  <a:pt x="407" y="43"/>
                  <a:pt x="401" y="43"/>
                  <a:pt x="396" y="43"/>
                </a:cubicBezTo>
                <a:cubicBezTo>
                  <a:pt x="392" y="43"/>
                  <a:pt x="388" y="43"/>
                  <a:pt x="384" y="43"/>
                </a:cubicBezTo>
                <a:cubicBezTo>
                  <a:pt x="375" y="42"/>
                  <a:pt x="380" y="36"/>
                  <a:pt x="383" y="30"/>
                </a:cubicBezTo>
                <a:cubicBezTo>
                  <a:pt x="385" y="25"/>
                  <a:pt x="390" y="10"/>
                  <a:pt x="397" y="10"/>
                </a:cubicBezTo>
                <a:close/>
                <a:moveTo>
                  <a:pt x="332" y="12"/>
                </a:moveTo>
                <a:cubicBezTo>
                  <a:pt x="333" y="10"/>
                  <a:pt x="337" y="11"/>
                  <a:pt x="341" y="11"/>
                </a:cubicBezTo>
                <a:cubicBezTo>
                  <a:pt x="341" y="11"/>
                  <a:pt x="341" y="11"/>
                  <a:pt x="341" y="11"/>
                </a:cubicBezTo>
                <a:cubicBezTo>
                  <a:pt x="342" y="11"/>
                  <a:pt x="344" y="11"/>
                  <a:pt x="345" y="11"/>
                </a:cubicBezTo>
                <a:cubicBezTo>
                  <a:pt x="350" y="11"/>
                  <a:pt x="355" y="11"/>
                  <a:pt x="360" y="11"/>
                </a:cubicBezTo>
                <a:cubicBezTo>
                  <a:pt x="360" y="11"/>
                  <a:pt x="360" y="11"/>
                  <a:pt x="361" y="11"/>
                </a:cubicBezTo>
                <a:cubicBezTo>
                  <a:pt x="366" y="11"/>
                  <a:pt x="371" y="11"/>
                  <a:pt x="376" y="11"/>
                </a:cubicBezTo>
                <a:cubicBezTo>
                  <a:pt x="382" y="12"/>
                  <a:pt x="381" y="13"/>
                  <a:pt x="379" y="18"/>
                </a:cubicBezTo>
                <a:cubicBezTo>
                  <a:pt x="378" y="23"/>
                  <a:pt x="376" y="27"/>
                  <a:pt x="374" y="31"/>
                </a:cubicBezTo>
                <a:cubicBezTo>
                  <a:pt x="370" y="41"/>
                  <a:pt x="363" y="42"/>
                  <a:pt x="354" y="42"/>
                </a:cubicBezTo>
                <a:cubicBezTo>
                  <a:pt x="345" y="42"/>
                  <a:pt x="337" y="42"/>
                  <a:pt x="329" y="42"/>
                </a:cubicBezTo>
                <a:cubicBezTo>
                  <a:pt x="322" y="42"/>
                  <a:pt x="319" y="41"/>
                  <a:pt x="322" y="35"/>
                </a:cubicBezTo>
                <a:cubicBezTo>
                  <a:pt x="323" y="31"/>
                  <a:pt x="324" y="27"/>
                  <a:pt x="326" y="24"/>
                </a:cubicBezTo>
                <a:cubicBezTo>
                  <a:pt x="327" y="20"/>
                  <a:pt x="330" y="16"/>
                  <a:pt x="332" y="12"/>
                </a:cubicBezTo>
                <a:close/>
                <a:moveTo>
                  <a:pt x="286" y="10"/>
                </a:moveTo>
                <a:cubicBezTo>
                  <a:pt x="286" y="10"/>
                  <a:pt x="287" y="10"/>
                  <a:pt x="287" y="10"/>
                </a:cubicBezTo>
                <a:cubicBezTo>
                  <a:pt x="295" y="10"/>
                  <a:pt x="303" y="10"/>
                  <a:pt x="311" y="10"/>
                </a:cubicBezTo>
                <a:cubicBezTo>
                  <a:pt x="313" y="10"/>
                  <a:pt x="316" y="10"/>
                  <a:pt x="319" y="11"/>
                </a:cubicBezTo>
                <a:cubicBezTo>
                  <a:pt x="325" y="11"/>
                  <a:pt x="318" y="20"/>
                  <a:pt x="317" y="23"/>
                </a:cubicBezTo>
                <a:cubicBezTo>
                  <a:pt x="313" y="30"/>
                  <a:pt x="312" y="42"/>
                  <a:pt x="300" y="42"/>
                </a:cubicBezTo>
                <a:cubicBezTo>
                  <a:pt x="294" y="42"/>
                  <a:pt x="288" y="42"/>
                  <a:pt x="282" y="42"/>
                </a:cubicBezTo>
                <a:cubicBezTo>
                  <a:pt x="275" y="43"/>
                  <a:pt x="264" y="43"/>
                  <a:pt x="270" y="33"/>
                </a:cubicBezTo>
                <a:cubicBezTo>
                  <a:pt x="273" y="26"/>
                  <a:pt x="279" y="13"/>
                  <a:pt x="286" y="10"/>
                </a:cubicBezTo>
                <a:close/>
                <a:moveTo>
                  <a:pt x="237" y="11"/>
                </a:moveTo>
                <a:cubicBezTo>
                  <a:pt x="241" y="10"/>
                  <a:pt x="247" y="10"/>
                  <a:pt x="252" y="10"/>
                </a:cubicBezTo>
                <a:cubicBezTo>
                  <a:pt x="253" y="11"/>
                  <a:pt x="257" y="11"/>
                  <a:pt x="258" y="11"/>
                </a:cubicBezTo>
                <a:cubicBezTo>
                  <a:pt x="259" y="11"/>
                  <a:pt x="259" y="11"/>
                  <a:pt x="259" y="11"/>
                </a:cubicBezTo>
                <a:cubicBezTo>
                  <a:pt x="259" y="11"/>
                  <a:pt x="260" y="11"/>
                  <a:pt x="260" y="11"/>
                </a:cubicBezTo>
                <a:cubicBezTo>
                  <a:pt x="260" y="11"/>
                  <a:pt x="261" y="11"/>
                  <a:pt x="262" y="11"/>
                </a:cubicBezTo>
                <a:cubicBezTo>
                  <a:pt x="263" y="11"/>
                  <a:pt x="265" y="11"/>
                  <a:pt x="267" y="11"/>
                </a:cubicBezTo>
                <a:cubicBezTo>
                  <a:pt x="271" y="12"/>
                  <a:pt x="275" y="10"/>
                  <a:pt x="272" y="16"/>
                </a:cubicBezTo>
                <a:cubicBezTo>
                  <a:pt x="269" y="23"/>
                  <a:pt x="264" y="32"/>
                  <a:pt x="259" y="38"/>
                </a:cubicBezTo>
                <a:cubicBezTo>
                  <a:pt x="255" y="43"/>
                  <a:pt x="244" y="41"/>
                  <a:pt x="239" y="42"/>
                </a:cubicBezTo>
                <a:cubicBezTo>
                  <a:pt x="233" y="42"/>
                  <a:pt x="228" y="42"/>
                  <a:pt x="222" y="42"/>
                </a:cubicBezTo>
                <a:cubicBezTo>
                  <a:pt x="222" y="42"/>
                  <a:pt x="216" y="42"/>
                  <a:pt x="216" y="41"/>
                </a:cubicBezTo>
                <a:cubicBezTo>
                  <a:pt x="217" y="37"/>
                  <a:pt x="220" y="34"/>
                  <a:pt x="222" y="31"/>
                </a:cubicBezTo>
                <a:cubicBezTo>
                  <a:pt x="226" y="25"/>
                  <a:pt x="229" y="13"/>
                  <a:pt x="237" y="11"/>
                </a:cubicBezTo>
                <a:close/>
                <a:moveTo>
                  <a:pt x="190" y="10"/>
                </a:moveTo>
                <a:cubicBezTo>
                  <a:pt x="190" y="10"/>
                  <a:pt x="190" y="10"/>
                  <a:pt x="191" y="10"/>
                </a:cubicBezTo>
                <a:cubicBezTo>
                  <a:pt x="191" y="11"/>
                  <a:pt x="191" y="11"/>
                  <a:pt x="192" y="11"/>
                </a:cubicBezTo>
                <a:cubicBezTo>
                  <a:pt x="194" y="11"/>
                  <a:pt x="196" y="10"/>
                  <a:pt x="199" y="10"/>
                </a:cubicBezTo>
                <a:cubicBezTo>
                  <a:pt x="202" y="11"/>
                  <a:pt x="205" y="11"/>
                  <a:pt x="208" y="11"/>
                </a:cubicBezTo>
                <a:cubicBezTo>
                  <a:pt x="213" y="11"/>
                  <a:pt x="218" y="11"/>
                  <a:pt x="223" y="11"/>
                </a:cubicBezTo>
                <a:cubicBezTo>
                  <a:pt x="227" y="11"/>
                  <a:pt x="225" y="13"/>
                  <a:pt x="224" y="16"/>
                </a:cubicBezTo>
                <a:cubicBezTo>
                  <a:pt x="222" y="20"/>
                  <a:pt x="220" y="23"/>
                  <a:pt x="217" y="27"/>
                </a:cubicBezTo>
                <a:cubicBezTo>
                  <a:pt x="213" y="33"/>
                  <a:pt x="210" y="41"/>
                  <a:pt x="201" y="41"/>
                </a:cubicBezTo>
                <a:cubicBezTo>
                  <a:pt x="192" y="41"/>
                  <a:pt x="184" y="41"/>
                  <a:pt x="175" y="41"/>
                </a:cubicBezTo>
                <a:cubicBezTo>
                  <a:pt x="170" y="41"/>
                  <a:pt x="161" y="41"/>
                  <a:pt x="165" y="34"/>
                </a:cubicBezTo>
                <a:cubicBezTo>
                  <a:pt x="168" y="31"/>
                  <a:pt x="170" y="28"/>
                  <a:pt x="173" y="24"/>
                </a:cubicBezTo>
                <a:cubicBezTo>
                  <a:pt x="177" y="18"/>
                  <a:pt x="181" y="11"/>
                  <a:pt x="190" y="10"/>
                </a:cubicBezTo>
                <a:close/>
                <a:moveTo>
                  <a:pt x="131" y="12"/>
                </a:moveTo>
                <a:cubicBezTo>
                  <a:pt x="135" y="10"/>
                  <a:pt x="141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54" y="13"/>
                  <a:pt x="162" y="13"/>
                  <a:pt x="170" y="13"/>
                </a:cubicBezTo>
                <a:cubicBezTo>
                  <a:pt x="173" y="13"/>
                  <a:pt x="172" y="13"/>
                  <a:pt x="171" y="15"/>
                </a:cubicBezTo>
                <a:cubicBezTo>
                  <a:pt x="168" y="18"/>
                  <a:pt x="165" y="21"/>
                  <a:pt x="163" y="25"/>
                </a:cubicBezTo>
                <a:cubicBezTo>
                  <a:pt x="159" y="30"/>
                  <a:pt x="156" y="34"/>
                  <a:pt x="151" y="38"/>
                </a:cubicBezTo>
                <a:cubicBezTo>
                  <a:pt x="149" y="40"/>
                  <a:pt x="142" y="40"/>
                  <a:pt x="139" y="40"/>
                </a:cubicBezTo>
                <a:cubicBezTo>
                  <a:pt x="132" y="40"/>
                  <a:pt x="125" y="40"/>
                  <a:pt x="119" y="40"/>
                </a:cubicBezTo>
                <a:cubicBezTo>
                  <a:pt x="118" y="40"/>
                  <a:pt x="109" y="40"/>
                  <a:pt x="109" y="39"/>
                </a:cubicBezTo>
                <a:cubicBezTo>
                  <a:pt x="110" y="36"/>
                  <a:pt x="113" y="33"/>
                  <a:pt x="115" y="31"/>
                </a:cubicBezTo>
                <a:cubicBezTo>
                  <a:pt x="119" y="25"/>
                  <a:pt x="124" y="14"/>
                  <a:pt x="131" y="12"/>
                </a:cubicBezTo>
                <a:close/>
                <a:moveTo>
                  <a:pt x="92" y="12"/>
                </a:moveTo>
                <a:cubicBezTo>
                  <a:pt x="99" y="12"/>
                  <a:pt x="107" y="11"/>
                  <a:pt x="114" y="11"/>
                </a:cubicBezTo>
                <a:cubicBezTo>
                  <a:pt x="123" y="11"/>
                  <a:pt x="113" y="20"/>
                  <a:pt x="110" y="24"/>
                </a:cubicBezTo>
                <a:cubicBezTo>
                  <a:pt x="106" y="31"/>
                  <a:pt x="101" y="38"/>
                  <a:pt x="93" y="40"/>
                </a:cubicBezTo>
                <a:cubicBezTo>
                  <a:pt x="88" y="41"/>
                  <a:pt x="83" y="42"/>
                  <a:pt x="78" y="42"/>
                </a:cubicBezTo>
                <a:cubicBezTo>
                  <a:pt x="73" y="42"/>
                  <a:pt x="67" y="42"/>
                  <a:pt x="62" y="41"/>
                </a:cubicBezTo>
                <a:cubicBezTo>
                  <a:pt x="62" y="41"/>
                  <a:pt x="73" y="25"/>
                  <a:pt x="74" y="24"/>
                </a:cubicBezTo>
                <a:cubicBezTo>
                  <a:pt x="80" y="18"/>
                  <a:pt x="84" y="12"/>
                  <a:pt x="92" y="12"/>
                </a:cubicBezTo>
                <a:close/>
                <a:moveTo>
                  <a:pt x="13" y="39"/>
                </a:moveTo>
                <a:cubicBezTo>
                  <a:pt x="17" y="33"/>
                  <a:pt x="22" y="28"/>
                  <a:pt x="27" y="24"/>
                </a:cubicBezTo>
                <a:cubicBezTo>
                  <a:pt x="28" y="23"/>
                  <a:pt x="28" y="23"/>
                  <a:pt x="28" y="22"/>
                </a:cubicBezTo>
                <a:cubicBezTo>
                  <a:pt x="31" y="19"/>
                  <a:pt x="34" y="16"/>
                  <a:pt x="37" y="14"/>
                </a:cubicBezTo>
                <a:cubicBezTo>
                  <a:pt x="41" y="11"/>
                  <a:pt x="49" y="12"/>
                  <a:pt x="53" y="12"/>
                </a:cubicBezTo>
                <a:cubicBezTo>
                  <a:pt x="57" y="11"/>
                  <a:pt x="62" y="11"/>
                  <a:pt x="66" y="11"/>
                </a:cubicBezTo>
                <a:cubicBezTo>
                  <a:pt x="72" y="11"/>
                  <a:pt x="75" y="12"/>
                  <a:pt x="72" y="17"/>
                </a:cubicBezTo>
                <a:cubicBezTo>
                  <a:pt x="70" y="19"/>
                  <a:pt x="67" y="21"/>
                  <a:pt x="65" y="24"/>
                </a:cubicBezTo>
                <a:cubicBezTo>
                  <a:pt x="60" y="29"/>
                  <a:pt x="56" y="36"/>
                  <a:pt x="50" y="40"/>
                </a:cubicBezTo>
                <a:cubicBezTo>
                  <a:pt x="47" y="42"/>
                  <a:pt x="37" y="41"/>
                  <a:pt x="33" y="41"/>
                </a:cubicBezTo>
                <a:cubicBezTo>
                  <a:pt x="31" y="41"/>
                  <a:pt x="12" y="41"/>
                  <a:pt x="13" y="3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17"/>
          <p:cNvSpPr/>
          <p:nvPr/>
        </p:nvSpPr>
        <p:spPr>
          <a:xfrm>
            <a:off x="6942076" y="4981389"/>
            <a:ext cx="6175677" cy="313238"/>
          </a:xfrm>
          <a:custGeom>
            <a:avLst/>
            <a:gdLst/>
            <a:ahLst/>
            <a:cxnLst/>
            <a:rect l="l" t="t" r="r" b="b"/>
            <a:pathLst>
              <a:path w="1817" h="92" extrusionOk="0">
                <a:moveTo>
                  <a:pt x="23" y="85"/>
                </a:moveTo>
                <a:cubicBezTo>
                  <a:pt x="30" y="86"/>
                  <a:pt x="44" y="88"/>
                  <a:pt x="52" y="83"/>
                </a:cubicBezTo>
                <a:cubicBezTo>
                  <a:pt x="53" y="82"/>
                  <a:pt x="55" y="81"/>
                  <a:pt x="56" y="80"/>
                </a:cubicBezTo>
                <a:cubicBezTo>
                  <a:pt x="56" y="82"/>
                  <a:pt x="56" y="84"/>
                  <a:pt x="58" y="85"/>
                </a:cubicBezTo>
                <a:cubicBezTo>
                  <a:pt x="64" y="88"/>
                  <a:pt x="74" y="87"/>
                  <a:pt x="80" y="87"/>
                </a:cubicBezTo>
                <a:cubicBezTo>
                  <a:pt x="81" y="87"/>
                  <a:pt x="81" y="87"/>
                  <a:pt x="81" y="87"/>
                </a:cubicBezTo>
                <a:cubicBezTo>
                  <a:pt x="89" y="87"/>
                  <a:pt x="98" y="86"/>
                  <a:pt x="103" y="81"/>
                </a:cubicBezTo>
                <a:cubicBezTo>
                  <a:pt x="105" y="79"/>
                  <a:pt x="106" y="78"/>
                  <a:pt x="108" y="76"/>
                </a:cubicBezTo>
                <a:cubicBezTo>
                  <a:pt x="107" y="79"/>
                  <a:pt x="107" y="81"/>
                  <a:pt x="108" y="84"/>
                </a:cubicBezTo>
                <a:cubicBezTo>
                  <a:pt x="111" y="89"/>
                  <a:pt x="128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43" y="87"/>
                  <a:pt x="153" y="87"/>
                  <a:pt x="160" y="82"/>
                </a:cubicBezTo>
                <a:cubicBezTo>
                  <a:pt x="163" y="81"/>
                  <a:pt x="165" y="78"/>
                  <a:pt x="167" y="76"/>
                </a:cubicBezTo>
                <a:cubicBezTo>
                  <a:pt x="165" y="89"/>
                  <a:pt x="186" y="87"/>
                  <a:pt x="195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206" y="87"/>
                  <a:pt x="214" y="79"/>
                  <a:pt x="220" y="71"/>
                </a:cubicBezTo>
                <a:cubicBezTo>
                  <a:pt x="219" y="75"/>
                  <a:pt x="218" y="80"/>
                  <a:pt x="219" y="83"/>
                </a:cubicBezTo>
                <a:cubicBezTo>
                  <a:pt x="222" y="90"/>
                  <a:pt x="238" y="88"/>
                  <a:pt x="243" y="88"/>
                </a:cubicBezTo>
                <a:cubicBezTo>
                  <a:pt x="243" y="88"/>
                  <a:pt x="243" y="88"/>
                  <a:pt x="243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52" y="88"/>
                  <a:pt x="259" y="88"/>
                  <a:pt x="266" y="87"/>
                </a:cubicBezTo>
                <a:cubicBezTo>
                  <a:pt x="275" y="85"/>
                  <a:pt x="278" y="82"/>
                  <a:pt x="282" y="76"/>
                </a:cubicBezTo>
                <a:cubicBezTo>
                  <a:pt x="281" y="79"/>
                  <a:pt x="281" y="83"/>
                  <a:pt x="286" y="84"/>
                </a:cubicBezTo>
                <a:cubicBezTo>
                  <a:pt x="293" y="86"/>
                  <a:pt x="301" y="85"/>
                  <a:pt x="309" y="85"/>
                </a:cubicBezTo>
                <a:cubicBezTo>
                  <a:pt x="309" y="85"/>
                  <a:pt x="309" y="85"/>
                  <a:pt x="310" y="85"/>
                </a:cubicBezTo>
                <a:cubicBezTo>
                  <a:pt x="315" y="85"/>
                  <a:pt x="325" y="85"/>
                  <a:pt x="330" y="82"/>
                </a:cubicBezTo>
                <a:cubicBezTo>
                  <a:pt x="331" y="81"/>
                  <a:pt x="332" y="80"/>
                  <a:pt x="334" y="79"/>
                </a:cubicBezTo>
                <a:cubicBezTo>
                  <a:pt x="334" y="81"/>
                  <a:pt x="335" y="84"/>
                  <a:pt x="338" y="85"/>
                </a:cubicBezTo>
                <a:cubicBezTo>
                  <a:pt x="343" y="87"/>
                  <a:pt x="350" y="86"/>
                  <a:pt x="355" y="86"/>
                </a:cubicBezTo>
                <a:cubicBezTo>
                  <a:pt x="359" y="86"/>
                  <a:pt x="364" y="87"/>
                  <a:pt x="369" y="86"/>
                </a:cubicBezTo>
                <a:cubicBezTo>
                  <a:pt x="375" y="87"/>
                  <a:pt x="383" y="86"/>
                  <a:pt x="389" y="85"/>
                </a:cubicBezTo>
                <a:cubicBezTo>
                  <a:pt x="394" y="83"/>
                  <a:pt x="397" y="79"/>
                  <a:pt x="399" y="74"/>
                </a:cubicBezTo>
                <a:cubicBezTo>
                  <a:pt x="398" y="80"/>
                  <a:pt x="399" y="85"/>
                  <a:pt x="406" y="86"/>
                </a:cubicBezTo>
                <a:cubicBezTo>
                  <a:pt x="415" y="86"/>
                  <a:pt x="425" y="87"/>
                  <a:pt x="435" y="87"/>
                </a:cubicBezTo>
                <a:cubicBezTo>
                  <a:pt x="435" y="87"/>
                  <a:pt x="435" y="87"/>
                  <a:pt x="436" y="87"/>
                </a:cubicBezTo>
                <a:cubicBezTo>
                  <a:pt x="441" y="87"/>
                  <a:pt x="448" y="86"/>
                  <a:pt x="454" y="85"/>
                </a:cubicBezTo>
                <a:cubicBezTo>
                  <a:pt x="458" y="84"/>
                  <a:pt x="460" y="81"/>
                  <a:pt x="462" y="77"/>
                </a:cubicBezTo>
                <a:cubicBezTo>
                  <a:pt x="462" y="82"/>
                  <a:pt x="465" y="84"/>
                  <a:pt x="471" y="85"/>
                </a:cubicBezTo>
                <a:cubicBezTo>
                  <a:pt x="481" y="87"/>
                  <a:pt x="492" y="87"/>
                  <a:pt x="502" y="86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9" y="86"/>
                  <a:pt x="518" y="87"/>
                  <a:pt x="524" y="83"/>
                </a:cubicBezTo>
                <a:cubicBezTo>
                  <a:pt x="525" y="82"/>
                  <a:pt x="526" y="80"/>
                  <a:pt x="527" y="77"/>
                </a:cubicBezTo>
                <a:cubicBezTo>
                  <a:pt x="527" y="81"/>
                  <a:pt x="529" y="84"/>
                  <a:pt x="532" y="85"/>
                </a:cubicBezTo>
                <a:cubicBezTo>
                  <a:pt x="538" y="87"/>
                  <a:pt x="551" y="88"/>
                  <a:pt x="557" y="86"/>
                </a:cubicBezTo>
                <a:cubicBezTo>
                  <a:pt x="558" y="86"/>
                  <a:pt x="558" y="86"/>
                  <a:pt x="558" y="86"/>
                </a:cubicBezTo>
                <a:cubicBezTo>
                  <a:pt x="565" y="87"/>
                  <a:pt x="575" y="85"/>
                  <a:pt x="581" y="83"/>
                </a:cubicBezTo>
                <a:cubicBezTo>
                  <a:pt x="582" y="82"/>
                  <a:pt x="582" y="81"/>
                  <a:pt x="583" y="80"/>
                </a:cubicBezTo>
                <a:cubicBezTo>
                  <a:pt x="584" y="83"/>
                  <a:pt x="585" y="85"/>
                  <a:pt x="588" y="85"/>
                </a:cubicBezTo>
                <a:cubicBezTo>
                  <a:pt x="597" y="86"/>
                  <a:pt x="606" y="87"/>
                  <a:pt x="615" y="86"/>
                </a:cubicBezTo>
                <a:cubicBezTo>
                  <a:pt x="616" y="86"/>
                  <a:pt x="616" y="86"/>
                  <a:pt x="616" y="86"/>
                </a:cubicBezTo>
                <a:cubicBezTo>
                  <a:pt x="622" y="85"/>
                  <a:pt x="627" y="87"/>
                  <a:pt x="633" y="84"/>
                </a:cubicBezTo>
                <a:cubicBezTo>
                  <a:pt x="640" y="81"/>
                  <a:pt x="639" y="69"/>
                  <a:pt x="639" y="62"/>
                </a:cubicBezTo>
                <a:cubicBezTo>
                  <a:pt x="639" y="63"/>
                  <a:pt x="639" y="64"/>
                  <a:pt x="639" y="64"/>
                </a:cubicBezTo>
                <a:cubicBezTo>
                  <a:pt x="639" y="70"/>
                  <a:pt x="637" y="82"/>
                  <a:pt x="643" y="86"/>
                </a:cubicBezTo>
                <a:cubicBezTo>
                  <a:pt x="649" y="89"/>
                  <a:pt x="659" y="89"/>
                  <a:pt x="665" y="88"/>
                </a:cubicBezTo>
                <a:cubicBezTo>
                  <a:pt x="673" y="88"/>
                  <a:pt x="681" y="88"/>
                  <a:pt x="688" y="85"/>
                </a:cubicBezTo>
                <a:cubicBezTo>
                  <a:pt x="690" y="84"/>
                  <a:pt x="691" y="82"/>
                  <a:pt x="692" y="80"/>
                </a:cubicBezTo>
                <a:cubicBezTo>
                  <a:pt x="693" y="84"/>
                  <a:pt x="695" y="86"/>
                  <a:pt x="699" y="87"/>
                </a:cubicBezTo>
                <a:cubicBezTo>
                  <a:pt x="706" y="88"/>
                  <a:pt x="714" y="87"/>
                  <a:pt x="721" y="87"/>
                </a:cubicBezTo>
                <a:cubicBezTo>
                  <a:pt x="727" y="88"/>
                  <a:pt x="734" y="88"/>
                  <a:pt x="739" y="86"/>
                </a:cubicBezTo>
                <a:cubicBezTo>
                  <a:pt x="743" y="85"/>
                  <a:pt x="744" y="83"/>
                  <a:pt x="745" y="81"/>
                </a:cubicBezTo>
                <a:cubicBezTo>
                  <a:pt x="746" y="83"/>
                  <a:pt x="747" y="85"/>
                  <a:pt x="749" y="85"/>
                </a:cubicBezTo>
                <a:cubicBezTo>
                  <a:pt x="757" y="90"/>
                  <a:pt x="766" y="88"/>
                  <a:pt x="775" y="88"/>
                </a:cubicBezTo>
                <a:cubicBezTo>
                  <a:pt x="776" y="88"/>
                  <a:pt x="776" y="88"/>
                  <a:pt x="776" y="88"/>
                </a:cubicBezTo>
                <a:cubicBezTo>
                  <a:pt x="782" y="87"/>
                  <a:pt x="787" y="88"/>
                  <a:pt x="792" y="86"/>
                </a:cubicBezTo>
                <a:cubicBezTo>
                  <a:pt x="796" y="85"/>
                  <a:pt x="798" y="83"/>
                  <a:pt x="799" y="80"/>
                </a:cubicBezTo>
                <a:cubicBezTo>
                  <a:pt x="799" y="81"/>
                  <a:pt x="799" y="81"/>
                  <a:pt x="800" y="82"/>
                </a:cubicBezTo>
                <a:cubicBezTo>
                  <a:pt x="804" y="89"/>
                  <a:pt x="818" y="87"/>
                  <a:pt x="826" y="86"/>
                </a:cubicBezTo>
                <a:cubicBezTo>
                  <a:pt x="832" y="87"/>
                  <a:pt x="838" y="86"/>
                  <a:pt x="844" y="86"/>
                </a:cubicBezTo>
                <a:cubicBezTo>
                  <a:pt x="849" y="85"/>
                  <a:pt x="852" y="83"/>
                  <a:pt x="853" y="80"/>
                </a:cubicBezTo>
                <a:cubicBezTo>
                  <a:pt x="854" y="83"/>
                  <a:pt x="855" y="85"/>
                  <a:pt x="857" y="86"/>
                </a:cubicBezTo>
                <a:cubicBezTo>
                  <a:pt x="865" y="88"/>
                  <a:pt x="874" y="87"/>
                  <a:pt x="882" y="86"/>
                </a:cubicBezTo>
                <a:cubicBezTo>
                  <a:pt x="883" y="86"/>
                  <a:pt x="883" y="86"/>
                  <a:pt x="883" y="86"/>
                </a:cubicBezTo>
                <a:cubicBezTo>
                  <a:pt x="890" y="86"/>
                  <a:pt x="896" y="87"/>
                  <a:pt x="902" y="85"/>
                </a:cubicBezTo>
                <a:cubicBezTo>
                  <a:pt x="904" y="84"/>
                  <a:pt x="905" y="83"/>
                  <a:pt x="906" y="81"/>
                </a:cubicBezTo>
                <a:cubicBezTo>
                  <a:pt x="906" y="83"/>
                  <a:pt x="907" y="86"/>
                  <a:pt x="909" y="86"/>
                </a:cubicBezTo>
                <a:cubicBezTo>
                  <a:pt x="916" y="88"/>
                  <a:pt x="925" y="89"/>
                  <a:pt x="933" y="87"/>
                </a:cubicBezTo>
                <a:cubicBezTo>
                  <a:pt x="939" y="88"/>
                  <a:pt x="946" y="88"/>
                  <a:pt x="952" y="86"/>
                </a:cubicBezTo>
                <a:cubicBezTo>
                  <a:pt x="955" y="86"/>
                  <a:pt x="956" y="83"/>
                  <a:pt x="957" y="80"/>
                </a:cubicBezTo>
                <a:cubicBezTo>
                  <a:pt x="958" y="84"/>
                  <a:pt x="960" y="87"/>
                  <a:pt x="964" y="88"/>
                </a:cubicBezTo>
                <a:cubicBezTo>
                  <a:pt x="971" y="88"/>
                  <a:pt x="979" y="88"/>
                  <a:pt x="986" y="87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3" y="87"/>
                  <a:pt x="1002" y="88"/>
                  <a:pt x="1007" y="84"/>
                </a:cubicBezTo>
                <a:cubicBezTo>
                  <a:pt x="1009" y="83"/>
                  <a:pt x="1010" y="82"/>
                  <a:pt x="1011" y="80"/>
                </a:cubicBezTo>
                <a:cubicBezTo>
                  <a:pt x="1012" y="83"/>
                  <a:pt x="1013" y="85"/>
                  <a:pt x="1016" y="87"/>
                </a:cubicBezTo>
                <a:cubicBezTo>
                  <a:pt x="1022" y="91"/>
                  <a:pt x="1033" y="87"/>
                  <a:pt x="1040" y="87"/>
                </a:cubicBezTo>
                <a:cubicBezTo>
                  <a:pt x="1041" y="87"/>
                  <a:pt x="1041" y="87"/>
                  <a:pt x="1042" y="87"/>
                </a:cubicBezTo>
                <a:cubicBezTo>
                  <a:pt x="1047" y="87"/>
                  <a:pt x="1056" y="88"/>
                  <a:pt x="1061" y="85"/>
                </a:cubicBezTo>
                <a:cubicBezTo>
                  <a:pt x="1063" y="83"/>
                  <a:pt x="1065" y="81"/>
                  <a:pt x="1066" y="78"/>
                </a:cubicBezTo>
                <a:cubicBezTo>
                  <a:pt x="1066" y="82"/>
                  <a:pt x="1068" y="85"/>
                  <a:pt x="1071" y="86"/>
                </a:cubicBezTo>
                <a:cubicBezTo>
                  <a:pt x="1077" y="91"/>
                  <a:pt x="1086" y="88"/>
                  <a:pt x="1093" y="88"/>
                </a:cubicBezTo>
                <a:cubicBezTo>
                  <a:pt x="1093" y="88"/>
                  <a:pt x="1093" y="88"/>
                  <a:pt x="1093" y="88"/>
                </a:cubicBezTo>
                <a:cubicBezTo>
                  <a:pt x="1094" y="88"/>
                  <a:pt x="1094" y="88"/>
                  <a:pt x="1094" y="88"/>
                </a:cubicBezTo>
                <a:cubicBezTo>
                  <a:pt x="1094" y="89"/>
                  <a:pt x="1094" y="88"/>
                  <a:pt x="1094" y="88"/>
                </a:cubicBezTo>
                <a:cubicBezTo>
                  <a:pt x="1099" y="88"/>
                  <a:pt x="1110" y="88"/>
                  <a:pt x="1113" y="86"/>
                </a:cubicBezTo>
                <a:cubicBezTo>
                  <a:pt x="1116" y="83"/>
                  <a:pt x="1117" y="79"/>
                  <a:pt x="1117" y="74"/>
                </a:cubicBezTo>
                <a:cubicBezTo>
                  <a:pt x="1118" y="79"/>
                  <a:pt x="1120" y="84"/>
                  <a:pt x="1124" y="86"/>
                </a:cubicBezTo>
                <a:cubicBezTo>
                  <a:pt x="1129" y="89"/>
                  <a:pt x="1141" y="88"/>
                  <a:pt x="1147" y="87"/>
                </a:cubicBezTo>
                <a:cubicBezTo>
                  <a:pt x="1148" y="87"/>
                  <a:pt x="1148" y="87"/>
                  <a:pt x="1148" y="87"/>
                </a:cubicBezTo>
                <a:cubicBezTo>
                  <a:pt x="1154" y="87"/>
                  <a:pt x="1159" y="87"/>
                  <a:pt x="1165" y="86"/>
                </a:cubicBezTo>
                <a:cubicBezTo>
                  <a:pt x="1170" y="84"/>
                  <a:pt x="1171" y="81"/>
                  <a:pt x="1172" y="78"/>
                </a:cubicBezTo>
                <a:cubicBezTo>
                  <a:pt x="1173" y="81"/>
                  <a:pt x="1174" y="84"/>
                  <a:pt x="1177" y="86"/>
                </a:cubicBezTo>
                <a:cubicBezTo>
                  <a:pt x="1183" y="89"/>
                  <a:pt x="1194" y="88"/>
                  <a:pt x="1201" y="88"/>
                </a:cubicBezTo>
                <a:cubicBezTo>
                  <a:pt x="1201" y="88"/>
                  <a:pt x="1201" y="88"/>
                  <a:pt x="1201" y="88"/>
                </a:cubicBezTo>
                <a:cubicBezTo>
                  <a:pt x="1201" y="88"/>
                  <a:pt x="1201" y="88"/>
                  <a:pt x="1201" y="88"/>
                </a:cubicBezTo>
                <a:cubicBezTo>
                  <a:pt x="1202" y="88"/>
                  <a:pt x="1202" y="88"/>
                  <a:pt x="1202" y="88"/>
                </a:cubicBezTo>
                <a:cubicBezTo>
                  <a:pt x="1202" y="88"/>
                  <a:pt x="1202" y="88"/>
                  <a:pt x="1202" y="88"/>
                </a:cubicBezTo>
                <a:cubicBezTo>
                  <a:pt x="1208" y="87"/>
                  <a:pt x="1215" y="88"/>
                  <a:pt x="1221" y="86"/>
                </a:cubicBezTo>
                <a:cubicBezTo>
                  <a:pt x="1224" y="84"/>
                  <a:pt x="1226" y="82"/>
                  <a:pt x="1227" y="80"/>
                </a:cubicBezTo>
                <a:cubicBezTo>
                  <a:pt x="1228" y="81"/>
                  <a:pt x="1228" y="83"/>
                  <a:pt x="1230" y="84"/>
                </a:cubicBezTo>
                <a:cubicBezTo>
                  <a:pt x="1237" y="89"/>
                  <a:pt x="1249" y="87"/>
                  <a:pt x="1257" y="87"/>
                </a:cubicBezTo>
                <a:cubicBezTo>
                  <a:pt x="1257" y="87"/>
                  <a:pt x="1257" y="87"/>
                  <a:pt x="1257" y="87"/>
                </a:cubicBezTo>
                <a:cubicBezTo>
                  <a:pt x="1257" y="87"/>
                  <a:pt x="1258" y="87"/>
                  <a:pt x="1258" y="87"/>
                </a:cubicBezTo>
                <a:cubicBezTo>
                  <a:pt x="1263" y="87"/>
                  <a:pt x="1269" y="87"/>
                  <a:pt x="1275" y="86"/>
                </a:cubicBezTo>
                <a:cubicBezTo>
                  <a:pt x="1280" y="85"/>
                  <a:pt x="1283" y="83"/>
                  <a:pt x="1284" y="80"/>
                </a:cubicBezTo>
                <a:cubicBezTo>
                  <a:pt x="1285" y="83"/>
                  <a:pt x="1286" y="85"/>
                  <a:pt x="1289" y="86"/>
                </a:cubicBezTo>
                <a:cubicBezTo>
                  <a:pt x="1298" y="90"/>
                  <a:pt x="1308" y="89"/>
                  <a:pt x="1318" y="89"/>
                </a:cubicBezTo>
                <a:cubicBezTo>
                  <a:pt x="1318" y="89"/>
                  <a:pt x="1318" y="89"/>
                  <a:pt x="1318" y="89"/>
                </a:cubicBezTo>
                <a:cubicBezTo>
                  <a:pt x="1318" y="89"/>
                  <a:pt x="1318" y="89"/>
                  <a:pt x="1318" y="89"/>
                </a:cubicBezTo>
                <a:cubicBezTo>
                  <a:pt x="1325" y="89"/>
                  <a:pt x="1333" y="89"/>
                  <a:pt x="1339" y="88"/>
                </a:cubicBezTo>
                <a:cubicBezTo>
                  <a:pt x="1347" y="86"/>
                  <a:pt x="1348" y="83"/>
                  <a:pt x="1348" y="77"/>
                </a:cubicBezTo>
                <a:cubicBezTo>
                  <a:pt x="1350" y="83"/>
                  <a:pt x="1352" y="88"/>
                  <a:pt x="1358" y="88"/>
                </a:cubicBezTo>
                <a:cubicBezTo>
                  <a:pt x="1367" y="88"/>
                  <a:pt x="1376" y="89"/>
                  <a:pt x="1385" y="88"/>
                </a:cubicBezTo>
                <a:cubicBezTo>
                  <a:pt x="1385" y="88"/>
                  <a:pt x="1385" y="88"/>
                  <a:pt x="1385" y="88"/>
                </a:cubicBezTo>
                <a:cubicBezTo>
                  <a:pt x="1385" y="88"/>
                  <a:pt x="1386" y="88"/>
                  <a:pt x="1386" y="88"/>
                </a:cubicBezTo>
                <a:cubicBezTo>
                  <a:pt x="1393" y="87"/>
                  <a:pt x="1405" y="90"/>
                  <a:pt x="1411" y="84"/>
                </a:cubicBezTo>
                <a:cubicBezTo>
                  <a:pt x="1411" y="84"/>
                  <a:pt x="1411" y="83"/>
                  <a:pt x="1411" y="83"/>
                </a:cubicBezTo>
                <a:cubicBezTo>
                  <a:pt x="1413" y="86"/>
                  <a:pt x="1415" y="88"/>
                  <a:pt x="1418" y="88"/>
                </a:cubicBezTo>
                <a:cubicBezTo>
                  <a:pt x="1429" y="88"/>
                  <a:pt x="1440" y="89"/>
                  <a:pt x="1451" y="88"/>
                </a:cubicBezTo>
                <a:cubicBezTo>
                  <a:pt x="1451" y="88"/>
                  <a:pt x="1451" y="88"/>
                  <a:pt x="1451" y="88"/>
                </a:cubicBezTo>
                <a:cubicBezTo>
                  <a:pt x="1458" y="86"/>
                  <a:pt x="1467" y="89"/>
                  <a:pt x="1473" y="86"/>
                </a:cubicBezTo>
                <a:cubicBezTo>
                  <a:pt x="1476" y="85"/>
                  <a:pt x="1477" y="83"/>
                  <a:pt x="1477" y="80"/>
                </a:cubicBezTo>
                <a:cubicBezTo>
                  <a:pt x="1479" y="83"/>
                  <a:pt x="1481" y="86"/>
                  <a:pt x="1484" y="86"/>
                </a:cubicBezTo>
                <a:cubicBezTo>
                  <a:pt x="1492" y="89"/>
                  <a:pt x="1502" y="88"/>
                  <a:pt x="1509" y="88"/>
                </a:cubicBezTo>
                <a:cubicBezTo>
                  <a:pt x="1510" y="87"/>
                  <a:pt x="1510" y="87"/>
                  <a:pt x="1510" y="87"/>
                </a:cubicBezTo>
                <a:cubicBezTo>
                  <a:pt x="1515" y="87"/>
                  <a:pt x="1522" y="89"/>
                  <a:pt x="1526" y="85"/>
                </a:cubicBezTo>
                <a:cubicBezTo>
                  <a:pt x="1529" y="83"/>
                  <a:pt x="1529" y="81"/>
                  <a:pt x="1529" y="78"/>
                </a:cubicBezTo>
                <a:cubicBezTo>
                  <a:pt x="1529" y="79"/>
                  <a:pt x="1529" y="79"/>
                  <a:pt x="1530" y="79"/>
                </a:cubicBezTo>
                <a:cubicBezTo>
                  <a:pt x="1533" y="84"/>
                  <a:pt x="1536" y="87"/>
                  <a:pt x="1542" y="87"/>
                </a:cubicBezTo>
                <a:cubicBezTo>
                  <a:pt x="1549" y="88"/>
                  <a:pt x="1557" y="88"/>
                  <a:pt x="1565" y="88"/>
                </a:cubicBezTo>
                <a:cubicBezTo>
                  <a:pt x="1565" y="88"/>
                  <a:pt x="1565" y="88"/>
                  <a:pt x="1566" y="88"/>
                </a:cubicBezTo>
                <a:cubicBezTo>
                  <a:pt x="1574" y="87"/>
                  <a:pt x="1585" y="91"/>
                  <a:pt x="1592" y="86"/>
                </a:cubicBezTo>
                <a:cubicBezTo>
                  <a:pt x="1593" y="85"/>
                  <a:pt x="1594" y="84"/>
                  <a:pt x="1594" y="82"/>
                </a:cubicBezTo>
                <a:cubicBezTo>
                  <a:pt x="1595" y="84"/>
                  <a:pt x="1597" y="86"/>
                  <a:pt x="1598" y="87"/>
                </a:cubicBezTo>
                <a:cubicBezTo>
                  <a:pt x="1601" y="89"/>
                  <a:pt x="1608" y="88"/>
                  <a:pt x="1611" y="88"/>
                </a:cubicBezTo>
                <a:cubicBezTo>
                  <a:pt x="1615" y="88"/>
                  <a:pt x="1620" y="88"/>
                  <a:pt x="1624" y="88"/>
                </a:cubicBezTo>
                <a:cubicBezTo>
                  <a:pt x="1625" y="88"/>
                  <a:pt x="1625" y="88"/>
                  <a:pt x="1625" y="88"/>
                </a:cubicBezTo>
                <a:cubicBezTo>
                  <a:pt x="1628" y="87"/>
                  <a:pt x="1643" y="90"/>
                  <a:pt x="1645" y="85"/>
                </a:cubicBezTo>
                <a:cubicBezTo>
                  <a:pt x="1645" y="83"/>
                  <a:pt x="1645" y="82"/>
                  <a:pt x="1645" y="80"/>
                </a:cubicBezTo>
                <a:cubicBezTo>
                  <a:pt x="1648" y="83"/>
                  <a:pt x="1651" y="85"/>
                  <a:pt x="1655" y="87"/>
                </a:cubicBezTo>
                <a:cubicBezTo>
                  <a:pt x="1658" y="88"/>
                  <a:pt x="1663" y="87"/>
                  <a:pt x="1666" y="87"/>
                </a:cubicBezTo>
                <a:cubicBezTo>
                  <a:pt x="1672" y="86"/>
                  <a:pt x="1677" y="86"/>
                  <a:pt x="1682" y="86"/>
                </a:cubicBezTo>
                <a:cubicBezTo>
                  <a:pt x="1682" y="86"/>
                  <a:pt x="1682" y="86"/>
                  <a:pt x="1682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9" y="86"/>
                  <a:pt x="1699" y="89"/>
                  <a:pt x="1703" y="83"/>
                </a:cubicBezTo>
                <a:cubicBezTo>
                  <a:pt x="1704" y="82"/>
                  <a:pt x="1704" y="80"/>
                  <a:pt x="1704" y="78"/>
                </a:cubicBezTo>
                <a:cubicBezTo>
                  <a:pt x="1707" y="81"/>
                  <a:pt x="1710" y="85"/>
                  <a:pt x="1714" y="87"/>
                </a:cubicBezTo>
                <a:cubicBezTo>
                  <a:pt x="1718" y="90"/>
                  <a:pt x="1732" y="88"/>
                  <a:pt x="1738" y="87"/>
                </a:cubicBezTo>
                <a:cubicBezTo>
                  <a:pt x="1739" y="88"/>
                  <a:pt x="1739" y="88"/>
                  <a:pt x="1739" y="88"/>
                </a:cubicBezTo>
                <a:cubicBezTo>
                  <a:pt x="1744" y="88"/>
                  <a:pt x="1754" y="90"/>
                  <a:pt x="1758" y="86"/>
                </a:cubicBezTo>
                <a:cubicBezTo>
                  <a:pt x="1759" y="84"/>
                  <a:pt x="1760" y="82"/>
                  <a:pt x="1759" y="80"/>
                </a:cubicBezTo>
                <a:cubicBezTo>
                  <a:pt x="1761" y="81"/>
                  <a:pt x="1762" y="83"/>
                  <a:pt x="1763" y="84"/>
                </a:cubicBezTo>
                <a:cubicBezTo>
                  <a:pt x="1768" y="90"/>
                  <a:pt x="1778" y="90"/>
                  <a:pt x="1785" y="89"/>
                </a:cubicBezTo>
                <a:cubicBezTo>
                  <a:pt x="1785" y="89"/>
                  <a:pt x="1785" y="89"/>
                  <a:pt x="1786" y="89"/>
                </a:cubicBezTo>
                <a:cubicBezTo>
                  <a:pt x="1793" y="89"/>
                  <a:pt x="1804" y="92"/>
                  <a:pt x="1811" y="87"/>
                </a:cubicBezTo>
                <a:cubicBezTo>
                  <a:pt x="1817" y="83"/>
                  <a:pt x="1812" y="77"/>
                  <a:pt x="1809" y="72"/>
                </a:cubicBezTo>
                <a:cubicBezTo>
                  <a:pt x="1803" y="63"/>
                  <a:pt x="1795" y="52"/>
                  <a:pt x="1787" y="46"/>
                </a:cubicBezTo>
                <a:cubicBezTo>
                  <a:pt x="1783" y="43"/>
                  <a:pt x="1779" y="42"/>
                  <a:pt x="1774" y="42"/>
                </a:cubicBezTo>
                <a:cubicBezTo>
                  <a:pt x="1777" y="41"/>
                  <a:pt x="1779" y="41"/>
                  <a:pt x="1780" y="39"/>
                </a:cubicBezTo>
                <a:cubicBezTo>
                  <a:pt x="1784" y="32"/>
                  <a:pt x="1777" y="23"/>
                  <a:pt x="1773" y="17"/>
                </a:cubicBezTo>
                <a:cubicBezTo>
                  <a:pt x="1764" y="5"/>
                  <a:pt x="1753" y="0"/>
                  <a:pt x="1739" y="3"/>
                </a:cubicBezTo>
                <a:cubicBezTo>
                  <a:pt x="1734" y="2"/>
                  <a:pt x="1709" y="0"/>
                  <a:pt x="1707" y="7"/>
                </a:cubicBezTo>
                <a:cubicBezTo>
                  <a:pt x="1706" y="6"/>
                  <a:pt x="1705" y="6"/>
                  <a:pt x="1704" y="5"/>
                </a:cubicBezTo>
                <a:cubicBezTo>
                  <a:pt x="1697" y="3"/>
                  <a:pt x="1690" y="3"/>
                  <a:pt x="1683" y="4"/>
                </a:cubicBezTo>
                <a:cubicBezTo>
                  <a:pt x="1683" y="4"/>
                  <a:pt x="1683" y="4"/>
                  <a:pt x="1683" y="4"/>
                </a:cubicBezTo>
                <a:cubicBezTo>
                  <a:pt x="1676" y="3"/>
                  <a:pt x="1657" y="0"/>
                  <a:pt x="1658" y="9"/>
                </a:cubicBezTo>
                <a:cubicBezTo>
                  <a:pt x="1655" y="7"/>
                  <a:pt x="1653" y="6"/>
                  <a:pt x="1650" y="5"/>
                </a:cubicBezTo>
                <a:cubicBezTo>
                  <a:pt x="1645" y="4"/>
                  <a:pt x="1640" y="5"/>
                  <a:pt x="1634" y="4"/>
                </a:cubicBezTo>
                <a:cubicBezTo>
                  <a:pt x="1634" y="4"/>
                  <a:pt x="1634" y="4"/>
                  <a:pt x="1633" y="4"/>
                </a:cubicBezTo>
                <a:cubicBezTo>
                  <a:pt x="1627" y="4"/>
                  <a:pt x="1599" y="1"/>
                  <a:pt x="1605" y="13"/>
                </a:cubicBezTo>
                <a:cubicBezTo>
                  <a:pt x="1605" y="13"/>
                  <a:pt x="1605" y="14"/>
                  <a:pt x="1605" y="14"/>
                </a:cubicBezTo>
                <a:cubicBezTo>
                  <a:pt x="1605" y="14"/>
                  <a:pt x="1605" y="14"/>
                  <a:pt x="1605" y="14"/>
                </a:cubicBezTo>
                <a:cubicBezTo>
                  <a:pt x="1601" y="10"/>
                  <a:pt x="1598" y="5"/>
                  <a:pt x="1593" y="3"/>
                </a:cubicBezTo>
                <a:cubicBezTo>
                  <a:pt x="1589" y="3"/>
                  <a:pt x="1585" y="2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75" y="2"/>
                  <a:pt x="1565" y="2"/>
                  <a:pt x="1559" y="4"/>
                </a:cubicBezTo>
                <a:cubicBezTo>
                  <a:pt x="1558" y="4"/>
                  <a:pt x="1557" y="5"/>
                  <a:pt x="1557" y="6"/>
                </a:cubicBezTo>
                <a:cubicBezTo>
                  <a:pt x="1557" y="7"/>
                  <a:pt x="1557" y="7"/>
                  <a:pt x="1557" y="8"/>
                </a:cubicBezTo>
                <a:cubicBezTo>
                  <a:pt x="1555" y="6"/>
                  <a:pt x="1553" y="4"/>
                  <a:pt x="1551" y="4"/>
                </a:cubicBezTo>
                <a:cubicBezTo>
                  <a:pt x="1545" y="2"/>
                  <a:pt x="1538" y="3"/>
                  <a:pt x="1531" y="3"/>
                </a:cubicBezTo>
                <a:cubicBezTo>
                  <a:pt x="1531" y="3"/>
                  <a:pt x="1531" y="3"/>
                  <a:pt x="1530" y="3"/>
                </a:cubicBezTo>
                <a:cubicBezTo>
                  <a:pt x="1522" y="2"/>
                  <a:pt x="1512" y="2"/>
                  <a:pt x="1503" y="4"/>
                </a:cubicBezTo>
                <a:cubicBezTo>
                  <a:pt x="1501" y="5"/>
                  <a:pt x="1500" y="6"/>
                  <a:pt x="1500" y="7"/>
                </a:cubicBezTo>
                <a:cubicBezTo>
                  <a:pt x="1499" y="6"/>
                  <a:pt x="1498" y="5"/>
                  <a:pt x="1497" y="5"/>
                </a:cubicBezTo>
                <a:cubicBezTo>
                  <a:pt x="1490" y="3"/>
                  <a:pt x="1483" y="4"/>
                  <a:pt x="1476" y="4"/>
                </a:cubicBezTo>
                <a:cubicBezTo>
                  <a:pt x="1476" y="4"/>
                  <a:pt x="1476" y="4"/>
                  <a:pt x="1476" y="4"/>
                </a:cubicBezTo>
                <a:cubicBezTo>
                  <a:pt x="1469" y="3"/>
                  <a:pt x="1461" y="2"/>
                  <a:pt x="1454" y="4"/>
                </a:cubicBezTo>
                <a:cubicBezTo>
                  <a:pt x="1449" y="5"/>
                  <a:pt x="1448" y="7"/>
                  <a:pt x="1448" y="10"/>
                </a:cubicBezTo>
                <a:cubicBezTo>
                  <a:pt x="1447" y="8"/>
                  <a:pt x="1445" y="6"/>
                  <a:pt x="1443" y="4"/>
                </a:cubicBezTo>
                <a:cubicBezTo>
                  <a:pt x="1437" y="1"/>
                  <a:pt x="1426" y="2"/>
                  <a:pt x="1420" y="2"/>
                </a:cubicBezTo>
                <a:cubicBezTo>
                  <a:pt x="1419" y="2"/>
                  <a:pt x="1419" y="2"/>
                  <a:pt x="1419" y="2"/>
                </a:cubicBezTo>
                <a:cubicBezTo>
                  <a:pt x="1411" y="2"/>
                  <a:pt x="1404" y="1"/>
                  <a:pt x="1395" y="2"/>
                </a:cubicBezTo>
                <a:cubicBezTo>
                  <a:pt x="1386" y="3"/>
                  <a:pt x="1387" y="7"/>
                  <a:pt x="1389" y="15"/>
                </a:cubicBezTo>
                <a:cubicBezTo>
                  <a:pt x="1387" y="10"/>
                  <a:pt x="1385" y="7"/>
                  <a:pt x="1380" y="5"/>
                </a:cubicBezTo>
                <a:cubicBezTo>
                  <a:pt x="1376" y="3"/>
                  <a:pt x="1370" y="4"/>
                  <a:pt x="1366" y="4"/>
                </a:cubicBezTo>
                <a:cubicBezTo>
                  <a:pt x="1366" y="4"/>
                  <a:pt x="1353" y="3"/>
                  <a:pt x="1347" y="3"/>
                </a:cubicBezTo>
                <a:cubicBezTo>
                  <a:pt x="1342" y="3"/>
                  <a:pt x="1336" y="2"/>
                  <a:pt x="1332" y="5"/>
                </a:cubicBezTo>
                <a:cubicBezTo>
                  <a:pt x="1331" y="5"/>
                  <a:pt x="1330" y="6"/>
                  <a:pt x="1330" y="7"/>
                </a:cubicBezTo>
                <a:cubicBezTo>
                  <a:pt x="1331" y="7"/>
                  <a:pt x="1331" y="8"/>
                  <a:pt x="1331" y="8"/>
                </a:cubicBezTo>
                <a:cubicBezTo>
                  <a:pt x="1330" y="7"/>
                  <a:pt x="1330" y="7"/>
                  <a:pt x="1329" y="6"/>
                </a:cubicBezTo>
                <a:cubicBezTo>
                  <a:pt x="1324" y="2"/>
                  <a:pt x="1313" y="3"/>
                  <a:pt x="1306" y="4"/>
                </a:cubicBezTo>
                <a:cubicBezTo>
                  <a:pt x="1298" y="3"/>
                  <a:pt x="1277" y="2"/>
                  <a:pt x="1277" y="9"/>
                </a:cubicBezTo>
                <a:cubicBezTo>
                  <a:pt x="1277" y="9"/>
                  <a:pt x="1277" y="9"/>
                  <a:pt x="1277" y="9"/>
                </a:cubicBezTo>
                <a:cubicBezTo>
                  <a:pt x="1272" y="1"/>
                  <a:pt x="1259" y="2"/>
                  <a:pt x="1250" y="3"/>
                </a:cubicBezTo>
                <a:cubicBezTo>
                  <a:pt x="1250" y="3"/>
                  <a:pt x="1250" y="3"/>
                  <a:pt x="1250" y="3"/>
                </a:cubicBezTo>
                <a:cubicBezTo>
                  <a:pt x="1242" y="3"/>
                  <a:pt x="1234" y="3"/>
                  <a:pt x="1226" y="4"/>
                </a:cubicBezTo>
                <a:cubicBezTo>
                  <a:pt x="1224" y="4"/>
                  <a:pt x="1223" y="5"/>
                  <a:pt x="1222" y="6"/>
                </a:cubicBezTo>
                <a:cubicBezTo>
                  <a:pt x="1222" y="6"/>
                  <a:pt x="1221" y="6"/>
                  <a:pt x="1221" y="5"/>
                </a:cubicBezTo>
                <a:cubicBezTo>
                  <a:pt x="1217" y="1"/>
                  <a:pt x="1203" y="4"/>
                  <a:pt x="1197" y="4"/>
                </a:cubicBezTo>
                <a:cubicBezTo>
                  <a:pt x="1197" y="4"/>
                  <a:pt x="1197" y="4"/>
                  <a:pt x="1197" y="4"/>
                </a:cubicBezTo>
                <a:cubicBezTo>
                  <a:pt x="1189" y="4"/>
                  <a:pt x="1182" y="4"/>
                  <a:pt x="1174" y="4"/>
                </a:cubicBezTo>
                <a:cubicBezTo>
                  <a:pt x="1171" y="4"/>
                  <a:pt x="1169" y="6"/>
                  <a:pt x="1168" y="8"/>
                </a:cubicBezTo>
                <a:cubicBezTo>
                  <a:pt x="1168" y="7"/>
                  <a:pt x="1167" y="6"/>
                  <a:pt x="1166" y="5"/>
                </a:cubicBezTo>
                <a:cubicBezTo>
                  <a:pt x="1161" y="1"/>
                  <a:pt x="1151" y="2"/>
                  <a:pt x="1146" y="3"/>
                </a:cubicBezTo>
                <a:cubicBezTo>
                  <a:pt x="1146" y="3"/>
                  <a:pt x="1146" y="3"/>
                  <a:pt x="1145" y="3"/>
                </a:cubicBezTo>
                <a:cubicBezTo>
                  <a:pt x="1141" y="2"/>
                  <a:pt x="1136" y="2"/>
                  <a:pt x="1132" y="3"/>
                </a:cubicBezTo>
                <a:cubicBezTo>
                  <a:pt x="1127" y="3"/>
                  <a:pt x="1118" y="1"/>
                  <a:pt x="1117" y="8"/>
                </a:cubicBezTo>
                <a:cubicBezTo>
                  <a:pt x="1116" y="6"/>
                  <a:pt x="1114" y="5"/>
                  <a:pt x="1112" y="5"/>
                </a:cubicBezTo>
                <a:cubicBezTo>
                  <a:pt x="1107" y="5"/>
                  <a:pt x="1101" y="4"/>
                  <a:pt x="1096" y="5"/>
                </a:cubicBezTo>
                <a:cubicBezTo>
                  <a:pt x="1095" y="5"/>
                  <a:pt x="1095" y="5"/>
                  <a:pt x="1095" y="5"/>
                </a:cubicBezTo>
                <a:cubicBezTo>
                  <a:pt x="1095" y="5"/>
                  <a:pt x="1095" y="5"/>
                  <a:pt x="1095" y="5"/>
                </a:cubicBezTo>
                <a:cubicBezTo>
                  <a:pt x="1095" y="5"/>
                  <a:pt x="1095" y="5"/>
                  <a:pt x="1094" y="5"/>
                </a:cubicBezTo>
                <a:cubicBezTo>
                  <a:pt x="1086" y="5"/>
                  <a:pt x="1078" y="4"/>
                  <a:pt x="1070" y="6"/>
                </a:cubicBezTo>
                <a:cubicBezTo>
                  <a:pt x="1068" y="6"/>
                  <a:pt x="1067" y="7"/>
                  <a:pt x="1066" y="9"/>
                </a:cubicBezTo>
                <a:cubicBezTo>
                  <a:pt x="1065" y="8"/>
                  <a:pt x="1064" y="7"/>
                  <a:pt x="1063" y="7"/>
                </a:cubicBezTo>
                <a:cubicBezTo>
                  <a:pt x="1055" y="5"/>
                  <a:pt x="1047" y="6"/>
                  <a:pt x="1040" y="5"/>
                </a:cubicBezTo>
                <a:cubicBezTo>
                  <a:pt x="1040" y="5"/>
                  <a:pt x="1040" y="5"/>
                  <a:pt x="1040" y="5"/>
                </a:cubicBezTo>
                <a:cubicBezTo>
                  <a:pt x="1040" y="5"/>
                  <a:pt x="1039" y="5"/>
                  <a:pt x="1039" y="5"/>
                </a:cubicBezTo>
                <a:cubicBezTo>
                  <a:pt x="1039" y="5"/>
                  <a:pt x="1039" y="5"/>
                  <a:pt x="1039" y="5"/>
                </a:cubicBezTo>
                <a:cubicBezTo>
                  <a:pt x="1039" y="5"/>
                  <a:pt x="1039" y="5"/>
                  <a:pt x="1038" y="5"/>
                </a:cubicBezTo>
                <a:cubicBezTo>
                  <a:pt x="1033" y="7"/>
                  <a:pt x="1020" y="4"/>
                  <a:pt x="1013" y="5"/>
                </a:cubicBezTo>
                <a:cubicBezTo>
                  <a:pt x="1011" y="6"/>
                  <a:pt x="1010" y="7"/>
                  <a:pt x="1009" y="9"/>
                </a:cubicBezTo>
                <a:cubicBezTo>
                  <a:pt x="1008" y="7"/>
                  <a:pt x="1006" y="5"/>
                  <a:pt x="1003" y="5"/>
                </a:cubicBezTo>
                <a:cubicBezTo>
                  <a:pt x="997" y="3"/>
                  <a:pt x="989" y="4"/>
                  <a:pt x="983" y="4"/>
                </a:cubicBezTo>
                <a:cubicBezTo>
                  <a:pt x="982" y="4"/>
                  <a:pt x="982" y="4"/>
                  <a:pt x="982" y="4"/>
                </a:cubicBezTo>
                <a:cubicBezTo>
                  <a:pt x="976" y="4"/>
                  <a:pt x="969" y="5"/>
                  <a:pt x="963" y="5"/>
                </a:cubicBezTo>
                <a:cubicBezTo>
                  <a:pt x="958" y="5"/>
                  <a:pt x="957" y="6"/>
                  <a:pt x="956" y="9"/>
                </a:cubicBezTo>
                <a:cubicBezTo>
                  <a:pt x="955" y="8"/>
                  <a:pt x="954" y="7"/>
                  <a:pt x="953" y="7"/>
                </a:cubicBezTo>
                <a:cubicBezTo>
                  <a:pt x="948" y="4"/>
                  <a:pt x="940" y="5"/>
                  <a:pt x="935" y="5"/>
                </a:cubicBezTo>
                <a:cubicBezTo>
                  <a:pt x="934" y="5"/>
                  <a:pt x="934" y="5"/>
                  <a:pt x="934" y="5"/>
                </a:cubicBezTo>
                <a:cubicBezTo>
                  <a:pt x="926" y="5"/>
                  <a:pt x="918" y="4"/>
                  <a:pt x="910" y="5"/>
                </a:cubicBezTo>
                <a:cubicBezTo>
                  <a:pt x="907" y="5"/>
                  <a:pt x="905" y="7"/>
                  <a:pt x="905" y="9"/>
                </a:cubicBezTo>
                <a:cubicBezTo>
                  <a:pt x="904" y="6"/>
                  <a:pt x="901" y="5"/>
                  <a:pt x="897" y="4"/>
                </a:cubicBezTo>
                <a:cubicBezTo>
                  <a:pt x="893" y="3"/>
                  <a:pt x="887" y="3"/>
                  <a:pt x="882" y="4"/>
                </a:cubicBezTo>
                <a:cubicBezTo>
                  <a:pt x="878" y="5"/>
                  <a:pt x="868" y="5"/>
                  <a:pt x="863" y="5"/>
                </a:cubicBezTo>
                <a:cubicBezTo>
                  <a:pt x="857" y="5"/>
                  <a:pt x="854" y="4"/>
                  <a:pt x="852" y="10"/>
                </a:cubicBezTo>
                <a:cubicBezTo>
                  <a:pt x="851" y="7"/>
                  <a:pt x="850" y="6"/>
                  <a:pt x="847" y="5"/>
                </a:cubicBezTo>
                <a:cubicBezTo>
                  <a:pt x="840" y="5"/>
                  <a:pt x="833" y="4"/>
                  <a:pt x="826" y="4"/>
                </a:cubicBezTo>
                <a:cubicBezTo>
                  <a:pt x="826" y="4"/>
                  <a:pt x="825" y="4"/>
                  <a:pt x="825" y="4"/>
                </a:cubicBezTo>
                <a:cubicBezTo>
                  <a:pt x="818" y="5"/>
                  <a:pt x="811" y="4"/>
                  <a:pt x="804" y="5"/>
                </a:cubicBezTo>
                <a:cubicBezTo>
                  <a:pt x="801" y="6"/>
                  <a:pt x="800" y="8"/>
                  <a:pt x="799" y="11"/>
                </a:cubicBezTo>
                <a:cubicBezTo>
                  <a:pt x="795" y="2"/>
                  <a:pt x="782" y="4"/>
                  <a:pt x="772" y="4"/>
                </a:cubicBezTo>
                <a:cubicBezTo>
                  <a:pt x="772" y="4"/>
                  <a:pt x="772" y="4"/>
                  <a:pt x="771" y="4"/>
                </a:cubicBezTo>
                <a:cubicBezTo>
                  <a:pt x="763" y="4"/>
                  <a:pt x="755" y="4"/>
                  <a:pt x="747" y="5"/>
                </a:cubicBezTo>
                <a:cubicBezTo>
                  <a:pt x="745" y="6"/>
                  <a:pt x="744" y="7"/>
                  <a:pt x="743" y="9"/>
                </a:cubicBezTo>
                <a:cubicBezTo>
                  <a:pt x="741" y="7"/>
                  <a:pt x="739" y="5"/>
                  <a:pt x="735" y="5"/>
                </a:cubicBezTo>
                <a:cubicBezTo>
                  <a:pt x="730" y="5"/>
                  <a:pt x="725" y="5"/>
                  <a:pt x="720" y="5"/>
                </a:cubicBezTo>
                <a:cubicBezTo>
                  <a:pt x="720" y="5"/>
                  <a:pt x="720" y="5"/>
                  <a:pt x="719" y="5"/>
                </a:cubicBezTo>
                <a:cubicBezTo>
                  <a:pt x="713" y="4"/>
                  <a:pt x="706" y="5"/>
                  <a:pt x="700" y="5"/>
                </a:cubicBezTo>
                <a:cubicBezTo>
                  <a:pt x="696" y="6"/>
                  <a:pt x="694" y="8"/>
                  <a:pt x="693" y="11"/>
                </a:cubicBezTo>
                <a:cubicBezTo>
                  <a:pt x="689" y="4"/>
                  <a:pt x="677" y="5"/>
                  <a:pt x="669" y="5"/>
                </a:cubicBezTo>
                <a:cubicBezTo>
                  <a:pt x="668" y="5"/>
                  <a:pt x="668" y="5"/>
                  <a:pt x="668" y="5"/>
                </a:cubicBezTo>
                <a:cubicBezTo>
                  <a:pt x="661" y="6"/>
                  <a:pt x="649" y="3"/>
                  <a:pt x="643" y="7"/>
                </a:cubicBezTo>
                <a:cubicBezTo>
                  <a:pt x="641" y="8"/>
                  <a:pt x="640" y="10"/>
                  <a:pt x="639" y="12"/>
                </a:cubicBezTo>
                <a:cubicBezTo>
                  <a:pt x="638" y="2"/>
                  <a:pt x="621" y="6"/>
                  <a:pt x="614" y="6"/>
                </a:cubicBezTo>
                <a:cubicBezTo>
                  <a:pt x="614" y="6"/>
                  <a:pt x="614" y="6"/>
                  <a:pt x="614" y="6"/>
                </a:cubicBezTo>
                <a:cubicBezTo>
                  <a:pt x="606" y="5"/>
                  <a:pt x="597" y="5"/>
                  <a:pt x="590" y="7"/>
                </a:cubicBezTo>
                <a:cubicBezTo>
                  <a:pt x="588" y="7"/>
                  <a:pt x="587" y="8"/>
                  <a:pt x="586" y="10"/>
                </a:cubicBezTo>
                <a:cubicBezTo>
                  <a:pt x="582" y="3"/>
                  <a:pt x="565" y="7"/>
                  <a:pt x="560" y="7"/>
                </a:cubicBezTo>
                <a:cubicBezTo>
                  <a:pt x="559" y="7"/>
                  <a:pt x="559" y="7"/>
                  <a:pt x="559" y="7"/>
                </a:cubicBezTo>
                <a:cubicBezTo>
                  <a:pt x="553" y="7"/>
                  <a:pt x="546" y="6"/>
                  <a:pt x="540" y="7"/>
                </a:cubicBezTo>
                <a:cubicBezTo>
                  <a:pt x="537" y="7"/>
                  <a:pt x="535" y="8"/>
                  <a:pt x="534" y="10"/>
                </a:cubicBezTo>
                <a:cubicBezTo>
                  <a:pt x="529" y="4"/>
                  <a:pt x="511" y="5"/>
                  <a:pt x="506" y="5"/>
                </a:cubicBezTo>
                <a:cubicBezTo>
                  <a:pt x="505" y="5"/>
                  <a:pt x="505" y="6"/>
                  <a:pt x="505" y="6"/>
                </a:cubicBezTo>
                <a:cubicBezTo>
                  <a:pt x="499" y="5"/>
                  <a:pt x="493" y="5"/>
                  <a:pt x="488" y="5"/>
                </a:cubicBezTo>
                <a:cubicBezTo>
                  <a:pt x="485" y="6"/>
                  <a:pt x="483" y="8"/>
                  <a:pt x="481" y="10"/>
                </a:cubicBezTo>
                <a:cubicBezTo>
                  <a:pt x="478" y="3"/>
                  <a:pt x="459" y="6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44" y="5"/>
                  <a:pt x="434" y="3"/>
                  <a:pt x="427" y="7"/>
                </a:cubicBezTo>
                <a:cubicBezTo>
                  <a:pt x="426" y="7"/>
                  <a:pt x="425" y="9"/>
                  <a:pt x="424" y="10"/>
                </a:cubicBezTo>
                <a:cubicBezTo>
                  <a:pt x="421" y="2"/>
                  <a:pt x="397" y="5"/>
                  <a:pt x="392" y="6"/>
                </a:cubicBezTo>
                <a:cubicBezTo>
                  <a:pt x="392" y="6"/>
                  <a:pt x="392" y="6"/>
                  <a:pt x="392" y="6"/>
                </a:cubicBezTo>
                <a:cubicBezTo>
                  <a:pt x="384" y="5"/>
                  <a:pt x="375" y="3"/>
                  <a:pt x="368" y="6"/>
                </a:cubicBezTo>
                <a:cubicBezTo>
                  <a:pt x="366" y="6"/>
                  <a:pt x="365" y="7"/>
                  <a:pt x="363" y="9"/>
                </a:cubicBezTo>
                <a:cubicBezTo>
                  <a:pt x="363" y="8"/>
                  <a:pt x="362" y="7"/>
                  <a:pt x="360" y="6"/>
                </a:cubicBezTo>
                <a:cubicBezTo>
                  <a:pt x="353" y="6"/>
                  <a:pt x="346" y="6"/>
                  <a:pt x="339" y="6"/>
                </a:cubicBezTo>
                <a:cubicBezTo>
                  <a:pt x="339" y="6"/>
                  <a:pt x="338" y="5"/>
                  <a:pt x="338" y="5"/>
                </a:cubicBezTo>
                <a:cubicBezTo>
                  <a:pt x="331" y="6"/>
                  <a:pt x="324" y="6"/>
                  <a:pt x="318" y="6"/>
                </a:cubicBezTo>
                <a:cubicBezTo>
                  <a:pt x="313" y="6"/>
                  <a:pt x="311" y="8"/>
                  <a:pt x="310" y="10"/>
                </a:cubicBezTo>
                <a:cubicBezTo>
                  <a:pt x="308" y="4"/>
                  <a:pt x="293" y="5"/>
                  <a:pt x="285" y="6"/>
                </a:cubicBezTo>
                <a:cubicBezTo>
                  <a:pt x="285" y="5"/>
                  <a:pt x="284" y="5"/>
                  <a:pt x="284" y="5"/>
                </a:cubicBezTo>
                <a:cubicBezTo>
                  <a:pt x="276" y="6"/>
                  <a:pt x="267" y="4"/>
                  <a:pt x="259" y="6"/>
                </a:cubicBezTo>
                <a:cubicBezTo>
                  <a:pt x="257" y="6"/>
                  <a:pt x="256" y="7"/>
                  <a:pt x="255" y="8"/>
                </a:cubicBezTo>
                <a:cubicBezTo>
                  <a:pt x="253" y="5"/>
                  <a:pt x="245" y="5"/>
                  <a:pt x="243" y="5"/>
                </a:cubicBezTo>
                <a:cubicBezTo>
                  <a:pt x="234" y="5"/>
                  <a:pt x="225" y="6"/>
                  <a:pt x="215" y="6"/>
                </a:cubicBezTo>
                <a:cubicBezTo>
                  <a:pt x="211" y="7"/>
                  <a:pt x="209" y="8"/>
                  <a:pt x="207" y="10"/>
                </a:cubicBezTo>
                <a:cubicBezTo>
                  <a:pt x="205" y="3"/>
                  <a:pt x="186" y="5"/>
                  <a:pt x="181" y="5"/>
                </a:cubicBezTo>
                <a:cubicBezTo>
                  <a:pt x="173" y="5"/>
                  <a:pt x="163" y="4"/>
                  <a:pt x="155" y="7"/>
                </a:cubicBezTo>
                <a:cubicBezTo>
                  <a:pt x="154" y="7"/>
                  <a:pt x="154" y="8"/>
                  <a:pt x="153" y="9"/>
                </a:cubicBezTo>
                <a:cubicBezTo>
                  <a:pt x="153" y="8"/>
                  <a:pt x="153" y="8"/>
                  <a:pt x="152" y="8"/>
                </a:cubicBezTo>
                <a:cubicBezTo>
                  <a:pt x="150" y="6"/>
                  <a:pt x="148" y="6"/>
                  <a:pt x="145" y="6"/>
                </a:cubicBezTo>
                <a:cubicBezTo>
                  <a:pt x="138" y="5"/>
                  <a:pt x="130" y="4"/>
                  <a:pt x="123" y="4"/>
                </a:cubicBezTo>
                <a:cubicBezTo>
                  <a:pt x="113" y="4"/>
                  <a:pt x="108" y="5"/>
                  <a:pt x="103" y="11"/>
                </a:cubicBezTo>
                <a:cubicBezTo>
                  <a:pt x="103" y="10"/>
                  <a:pt x="102" y="9"/>
                  <a:pt x="101" y="9"/>
                </a:cubicBezTo>
                <a:cubicBezTo>
                  <a:pt x="95" y="5"/>
                  <a:pt x="83" y="7"/>
                  <a:pt x="77" y="7"/>
                </a:cubicBezTo>
                <a:cubicBezTo>
                  <a:pt x="71" y="7"/>
                  <a:pt x="58" y="4"/>
                  <a:pt x="53" y="7"/>
                </a:cubicBezTo>
                <a:cubicBezTo>
                  <a:pt x="48" y="10"/>
                  <a:pt x="45" y="15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8" y="25"/>
                  <a:pt x="31" y="32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8"/>
                  <a:pt x="32" y="38"/>
                  <a:pt x="31" y="39"/>
                </a:cubicBezTo>
                <a:cubicBezTo>
                  <a:pt x="28" y="39"/>
                  <a:pt x="25" y="45"/>
                  <a:pt x="23" y="47"/>
                </a:cubicBezTo>
                <a:cubicBezTo>
                  <a:pt x="19" y="51"/>
                  <a:pt x="16" y="56"/>
                  <a:pt x="1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7" y="66"/>
                  <a:pt x="2" y="71"/>
                  <a:pt x="3" y="79"/>
                </a:cubicBezTo>
                <a:cubicBezTo>
                  <a:pt x="4" y="85"/>
                  <a:pt x="18" y="85"/>
                  <a:pt x="23" y="85"/>
                </a:cubicBezTo>
                <a:close/>
                <a:moveTo>
                  <a:pt x="77" y="44"/>
                </a:moveTo>
                <a:cubicBezTo>
                  <a:pt x="77" y="42"/>
                  <a:pt x="76" y="41"/>
                  <a:pt x="74" y="41"/>
                </a:cubicBezTo>
                <a:cubicBezTo>
                  <a:pt x="77" y="41"/>
                  <a:pt x="80" y="40"/>
                  <a:pt x="82" y="40"/>
                </a:cubicBezTo>
                <a:cubicBezTo>
                  <a:pt x="85" y="39"/>
                  <a:pt x="87" y="37"/>
                  <a:pt x="89" y="35"/>
                </a:cubicBezTo>
                <a:cubicBezTo>
                  <a:pt x="89" y="36"/>
                  <a:pt x="89" y="36"/>
                  <a:pt x="89" y="37"/>
                </a:cubicBezTo>
                <a:cubicBezTo>
                  <a:pt x="89" y="38"/>
                  <a:pt x="90" y="39"/>
                  <a:pt x="92" y="39"/>
                </a:cubicBezTo>
                <a:cubicBezTo>
                  <a:pt x="86" y="39"/>
                  <a:pt x="81" y="40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5"/>
                  <a:pt x="78" y="44"/>
                  <a:pt x="77" y="44"/>
                </a:cubicBezTo>
                <a:close/>
                <a:moveTo>
                  <a:pt x="136" y="35"/>
                </a:moveTo>
                <a:cubicBezTo>
                  <a:pt x="137" y="35"/>
                  <a:pt x="137" y="36"/>
                  <a:pt x="137" y="36"/>
                </a:cubicBezTo>
                <a:cubicBezTo>
                  <a:pt x="138" y="38"/>
                  <a:pt x="139" y="39"/>
                  <a:pt x="141" y="39"/>
                </a:cubicBezTo>
                <a:cubicBezTo>
                  <a:pt x="138" y="39"/>
                  <a:pt x="134" y="39"/>
                  <a:pt x="132" y="41"/>
                </a:cubicBezTo>
                <a:cubicBezTo>
                  <a:pt x="130" y="42"/>
                  <a:pt x="128" y="44"/>
                  <a:pt x="126" y="46"/>
                </a:cubicBezTo>
                <a:cubicBezTo>
                  <a:pt x="127" y="44"/>
                  <a:pt x="126" y="43"/>
                  <a:pt x="124" y="42"/>
                </a:cubicBezTo>
                <a:cubicBezTo>
                  <a:pt x="124" y="41"/>
                  <a:pt x="123" y="41"/>
                  <a:pt x="123" y="41"/>
                </a:cubicBezTo>
                <a:cubicBezTo>
                  <a:pt x="127" y="41"/>
                  <a:pt x="132" y="39"/>
                  <a:pt x="135" y="36"/>
                </a:cubicBezTo>
                <a:cubicBezTo>
                  <a:pt x="136" y="36"/>
                  <a:pt x="136" y="35"/>
                  <a:pt x="136" y="35"/>
                </a:cubicBezTo>
                <a:close/>
                <a:moveTo>
                  <a:pt x="193" y="37"/>
                </a:moveTo>
                <a:cubicBezTo>
                  <a:pt x="193" y="38"/>
                  <a:pt x="194" y="39"/>
                  <a:pt x="196" y="40"/>
                </a:cubicBezTo>
                <a:cubicBezTo>
                  <a:pt x="192" y="40"/>
                  <a:pt x="189" y="42"/>
                  <a:pt x="186" y="45"/>
                </a:cubicBezTo>
                <a:cubicBezTo>
                  <a:pt x="186" y="44"/>
                  <a:pt x="186" y="42"/>
                  <a:pt x="185" y="41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87" y="40"/>
                  <a:pt x="189" y="40"/>
                  <a:pt x="191" y="39"/>
                </a:cubicBezTo>
                <a:cubicBezTo>
                  <a:pt x="192" y="38"/>
                  <a:pt x="192" y="38"/>
                  <a:pt x="193" y="37"/>
                </a:cubicBezTo>
                <a:close/>
                <a:moveTo>
                  <a:pt x="243" y="35"/>
                </a:moveTo>
                <a:cubicBezTo>
                  <a:pt x="243" y="36"/>
                  <a:pt x="243" y="37"/>
                  <a:pt x="244" y="37"/>
                </a:cubicBezTo>
                <a:cubicBezTo>
                  <a:pt x="246" y="38"/>
                  <a:pt x="247" y="39"/>
                  <a:pt x="249" y="40"/>
                </a:cubicBezTo>
                <a:cubicBezTo>
                  <a:pt x="247" y="40"/>
                  <a:pt x="245" y="40"/>
                  <a:pt x="242" y="40"/>
                </a:cubicBezTo>
                <a:cubicBezTo>
                  <a:pt x="239" y="41"/>
                  <a:pt x="237" y="43"/>
                  <a:pt x="234" y="45"/>
                </a:cubicBezTo>
                <a:cubicBezTo>
                  <a:pt x="234" y="43"/>
                  <a:pt x="234" y="41"/>
                  <a:pt x="232" y="41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37" y="40"/>
                  <a:pt x="240" y="38"/>
                  <a:pt x="243" y="35"/>
                </a:cubicBezTo>
                <a:close/>
                <a:moveTo>
                  <a:pt x="300" y="37"/>
                </a:moveTo>
                <a:cubicBezTo>
                  <a:pt x="301" y="39"/>
                  <a:pt x="302" y="39"/>
                  <a:pt x="304" y="40"/>
                </a:cubicBezTo>
                <a:cubicBezTo>
                  <a:pt x="301" y="40"/>
                  <a:pt x="298" y="41"/>
                  <a:pt x="296" y="42"/>
                </a:cubicBezTo>
                <a:cubicBezTo>
                  <a:pt x="296" y="43"/>
                  <a:pt x="295" y="43"/>
                  <a:pt x="295" y="44"/>
                </a:cubicBezTo>
                <a:cubicBezTo>
                  <a:pt x="294" y="42"/>
                  <a:pt x="293" y="40"/>
                  <a:pt x="290" y="39"/>
                </a:cubicBezTo>
                <a:cubicBezTo>
                  <a:pt x="294" y="39"/>
                  <a:pt x="297" y="38"/>
                  <a:pt x="299" y="36"/>
                </a:cubicBezTo>
                <a:cubicBezTo>
                  <a:pt x="299" y="35"/>
                  <a:pt x="299" y="35"/>
                  <a:pt x="300" y="35"/>
                </a:cubicBezTo>
                <a:cubicBezTo>
                  <a:pt x="300" y="36"/>
                  <a:pt x="300" y="37"/>
                  <a:pt x="300" y="37"/>
                </a:cubicBezTo>
                <a:close/>
                <a:moveTo>
                  <a:pt x="353" y="36"/>
                </a:moveTo>
                <a:cubicBezTo>
                  <a:pt x="353" y="37"/>
                  <a:pt x="354" y="38"/>
                  <a:pt x="356" y="39"/>
                </a:cubicBezTo>
                <a:cubicBezTo>
                  <a:pt x="358" y="39"/>
                  <a:pt x="360" y="39"/>
                  <a:pt x="362" y="40"/>
                </a:cubicBezTo>
                <a:cubicBezTo>
                  <a:pt x="358" y="40"/>
                  <a:pt x="353" y="40"/>
                  <a:pt x="350" y="42"/>
                </a:cubicBezTo>
                <a:cubicBezTo>
                  <a:pt x="349" y="43"/>
                  <a:pt x="348" y="44"/>
                  <a:pt x="348" y="45"/>
                </a:cubicBezTo>
                <a:cubicBezTo>
                  <a:pt x="347" y="44"/>
                  <a:pt x="347" y="43"/>
                  <a:pt x="346" y="42"/>
                </a:cubicBezTo>
                <a:cubicBezTo>
                  <a:pt x="344" y="42"/>
                  <a:pt x="343" y="41"/>
                  <a:pt x="341" y="41"/>
                </a:cubicBezTo>
                <a:cubicBezTo>
                  <a:pt x="344" y="40"/>
                  <a:pt x="347" y="40"/>
                  <a:pt x="350" y="39"/>
                </a:cubicBezTo>
                <a:cubicBezTo>
                  <a:pt x="351" y="38"/>
                  <a:pt x="352" y="37"/>
                  <a:pt x="353" y="36"/>
                </a:cubicBezTo>
                <a:close/>
                <a:moveTo>
                  <a:pt x="413" y="36"/>
                </a:moveTo>
                <a:cubicBezTo>
                  <a:pt x="413" y="39"/>
                  <a:pt x="415" y="40"/>
                  <a:pt x="417" y="41"/>
                </a:cubicBezTo>
                <a:cubicBezTo>
                  <a:pt x="415" y="41"/>
                  <a:pt x="414" y="42"/>
                  <a:pt x="412" y="42"/>
                </a:cubicBezTo>
                <a:cubicBezTo>
                  <a:pt x="411" y="43"/>
                  <a:pt x="410" y="45"/>
                  <a:pt x="409" y="46"/>
                </a:cubicBezTo>
                <a:cubicBezTo>
                  <a:pt x="409" y="45"/>
                  <a:pt x="409" y="43"/>
                  <a:pt x="408" y="42"/>
                </a:cubicBezTo>
                <a:cubicBezTo>
                  <a:pt x="408" y="41"/>
                  <a:pt x="407" y="41"/>
                  <a:pt x="406" y="40"/>
                </a:cubicBezTo>
                <a:cubicBezTo>
                  <a:pt x="409" y="40"/>
                  <a:pt x="411" y="38"/>
                  <a:pt x="413" y="36"/>
                </a:cubicBezTo>
                <a:close/>
                <a:moveTo>
                  <a:pt x="474" y="37"/>
                </a:moveTo>
                <a:cubicBezTo>
                  <a:pt x="474" y="37"/>
                  <a:pt x="474" y="37"/>
                  <a:pt x="474" y="37"/>
                </a:cubicBezTo>
                <a:cubicBezTo>
                  <a:pt x="474" y="38"/>
                  <a:pt x="475" y="39"/>
                  <a:pt x="476" y="40"/>
                </a:cubicBezTo>
                <a:cubicBezTo>
                  <a:pt x="474" y="40"/>
                  <a:pt x="471" y="42"/>
                  <a:pt x="470" y="44"/>
                </a:cubicBezTo>
                <a:cubicBezTo>
                  <a:pt x="470" y="44"/>
                  <a:pt x="470" y="44"/>
                  <a:pt x="470" y="44"/>
                </a:cubicBezTo>
                <a:cubicBezTo>
                  <a:pt x="470" y="44"/>
                  <a:pt x="469" y="43"/>
                  <a:pt x="469" y="42"/>
                </a:cubicBezTo>
                <a:cubicBezTo>
                  <a:pt x="468" y="42"/>
                  <a:pt x="468" y="42"/>
                  <a:pt x="468" y="41"/>
                </a:cubicBezTo>
                <a:cubicBezTo>
                  <a:pt x="470" y="41"/>
                  <a:pt x="472" y="40"/>
                  <a:pt x="474" y="37"/>
                </a:cubicBezTo>
                <a:close/>
                <a:moveTo>
                  <a:pt x="530" y="37"/>
                </a:moveTo>
                <a:cubicBezTo>
                  <a:pt x="530" y="36"/>
                  <a:pt x="530" y="36"/>
                  <a:pt x="530" y="36"/>
                </a:cubicBezTo>
                <a:cubicBezTo>
                  <a:pt x="531" y="37"/>
                  <a:pt x="531" y="38"/>
                  <a:pt x="532" y="39"/>
                </a:cubicBezTo>
                <a:cubicBezTo>
                  <a:pt x="533" y="40"/>
                  <a:pt x="534" y="41"/>
                  <a:pt x="536" y="41"/>
                </a:cubicBezTo>
                <a:cubicBezTo>
                  <a:pt x="535" y="41"/>
                  <a:pt x="534" y="41"/>
                  <a:pt x="534" y="42"/>
                </a:cubicBezTo>
                <a:cubicBezTo>
                  <a:pt x="533" y="42"/>
                  <a:pt x="533" y="43"/>
                  <a:pt x="533" y="44"/>
                </a:cubicBezTo>
                <a:cubicBezTo>
                  <a:pt x="532" y="41"/>
                  <a:pt x="531" y="40"/>
                  <a:pt x="528" y="39"/>
                </a:cubicBezTo>
                <a:cubicBezTo>
                  <a:pt x="529" y="39"/>
                  <a:pt x="530" y="38"/>
                  <a:pt x="530" y="37"/>
                </a:cubicBezTo>
                <a:close/>
                <a:moveTo>
                  <a:pt x="102" y="76"/>
                </a:moveTo>
                <a:cubicBezTo>
                  <a:pt x="96" y="81"/>
                  <a:pt x="89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77" y="82"/>
                  <a:pt x="73" y="83"/>
                  <a:pt x="68" y="82"/>
                </a:cubicBezTo>
                <a:cubicBezTo>
                  <a:pt x="63" y="82"/>
                  <a:pt x="59" y="83"/>
                  <a:pt x="62" y="76"/>
                </a:cubicBezTo>
                <a:cubicBezTo>
                  <a:pt x="63" y="74"/>
                  <a:pt x="65" y="71"/>
                  <a:pt x="66" y="69"/>
                </a:cubicBezTo>
                <a:cubicBezTo>
                  <a:pt x="69" y="64"/>
                  <a:pt x="73" y="59"/>
                  <a:pt x="77" y="54"/>
                </a:cubicBezTo>
                <a:cubicBezTo>
                  <a:pt x="79" y="51"/>
                  <a:pt x="81" y="44"/>
                  <a:pt x="86" y="44"/>
                </a:cubicBezTo>
                <a:cubicBezTo>
                  <a:pt x="89" y="44"/>
                  <a:pt x="92" y="44"/>
                  <a:pt x="94" y="44"/>
                </a:cubicBezTo>
                <a:cubicBezTo>
                  <a:pt x="101" y="43"/>
                  <a:pt x="108" y="44"/>
                  <a:pt x="114" y="44"/>
                </a:cubicBezTo>
                <a:cubicBezTo>
                  <a:pt x="127" y="44"/>
                  <a:pt x="118" y="54"/>
                  <a:pt x="115" y="59"/>
                </a:cubicBezTo>
                <a:cubicBezTo>
                  <a:pt x="111" y="65"/>
                  <a:pt x="107" y="71"/>
                  <a:pt x="102" y="76"/>
                </a:cubicBezTo>
                <a:close/>
                <a:moveTo>
                  <a:pt x="149" y="82"/>
                </a:moveTo>
                <a:cubicBezTo>
                  <a:pt x="145" y="82"/>
                  <a:pt x="141" y="83"/>
                  <a:pt x="137" y="83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1" y="83"/>
                  <a:pt x="110" y="85"/>
                  <a:pt x="111" y="78"/>
                </a:cubicBezTo>
                <a:cubicBezTo>
                  <a:pt x="112" y="71"/>
                  <a:pt x="120" y="61"/>
                  <a:pt x="125" y="56"/>
                </a:cubicBezTo>
                <a:cubicBezTo>
                  <a:pt x="128" y="52"/>
                  <a:pt x="132" y="44"/>
                  <a:pt x="137" y="44"/>
                </a:cubicBezTo>
                <a:cubicBezTo>
                  <a:pt x="145" y="43"/>
                  <a:pt x="152" y="44"/>
                  <a:pt x="160" y="44"/>
                </a:cubicBezTo>
                <a:cubicBezTo>
                  <a:pt x="166" y="44"/>
                  <a:pt x="173" y="43"/>
                  <a:pt x="179" y="43"/>
                </a:cubicBezTo>
                <a:cubicBezTo>
                  <a:pt x="184" y="44"/>
                  <a:pt x="172" y="60"/>
                  <a:pt x="171" y="62"/>
                </a:cubicBezTo>
                <a:cubicBezTo>
                  <a:pt x="166" y="70"/>
                  <a:pt x="160" y="80"/>
                  <a:pt x="149" y="82"/>
                </a:cubicBezTo>
                <a:close/>
                <a:moveTo>
                  <a:pt x="197" y="83"/>
                </a:moveTo>
                <a:cubicBezTo>
                  <a:pt x="197" y="82"/>
                  <a:pt x="196" y="82"/>
                  <a:pt x="196" y="82"/>
                </a:cubicBezTo>
                <a:cubicBezTo>
                  <a:pt x="191" y="83"/>
                  <a:pt x="187" y="82"/>
                  <a:pt x="183" y="82"/>
                </a:cubicBezTo>
                <a:cubicBezTo>
                  <a:pt x="177" y="82"/>
                  <a:pt x="170" y="82"/>
                  <a:pt x="171" y="75"/>
                </a:cubicBezTo>
                <a:cubicBezTo>
                  <a:pt x="172" y="69"/>
                  <a:pt x="178" y="61"/>
                  <a:pt x="182" y="56"/>
                </a:cubicBezTo>
                <a:cubicBezTo>
                  <a:pt x="184" y="54"/>
                  <a:pt x="186" y="51"/>
                  <a:pt x="189" y="48"/>
                </a:cubicBezTo>
                <a:cubicBezTo>
                  <a:pt x="193" y="43"/>
                  <a:pt x="199" y="43"/>
                  <a:pt x="205" y="43"/>
                </a:cubicBezTo>
                <a:cubicBezTo>
                  <a:pt x="211" y="43"/>
                  <a:pt x="218" y="43"/>
                  <a:pt x="224" y="43"/>
                </a:cubicBezTo>
                <a:cubicBezTo>
                  <a:pt x="236" y="44"/>
                  <a:pt x="226" y="55"/>
                  <a:pt x="222" y="61"/>
                </a:cubicBezTo>
                <a:cubicBezTo>
                  <a:pt x="216" y="69"/>
                  <a:pt x="209" y="82"/>
                  <a:pt x="197" y="83"/>
                </a:cubicBezTo>
                <a:close/>
                <a:moveTo>
                  <a:pt x="278" y="75"/>
                </a:moveTo>
                <a:cubicBezTo>
                  <a:pt x="271" y="86"/>
                  <a:pt x="255" y="84"/>
                  <a:pt x="243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35" y="84"/>
                  <a:pt x="220" y="87"/>
                  <a:pt x="224" y="76"/>
                </a:cubicBezTo>
                <a:cubicBezTo>
                  <a:pt x="226" y="69"/>
                  <a:pt x="229" y="62"/>
                  <a:pt x="233" y="56"/>
                </a:cubicBezTo>
                <a:cubicBezTo>
                  <a:pt x="236" y="51"/>
                  <a:pt x="239" y="45"/>
                  <a:pt x="245" y="44"/>
                </a:cubicBezTo>
                <a:cubicBezTo>
                  <a:pt x="250" y="44"/>
                  <a:pt x="254" y="43"/>
                  <a:pt x="258" y="43"/>
                </a:cubicBezTo>
                <a:cubicBezTo>
                  <a:pt x="266" y="43"/>
                  <a:pt x="274" y="43"/>
                  <a:pt x="282" y="43"/>
                </a:cubicBezTo>
                <a:cubicBezTo>
                  <a:pt x="285" y="43"/>
                  <a:pt x="291" y="42"/>
                  <a:pt x="291" y="45"/>
                </a:cubicBezTo>
                <a:cubicBezTo>
                  <a:pt x="291" y="49"/>
                  <a:pt x="289" y="54"/>
                  <a:pt x="287" y="57"/>
                </a:cubicBezTo>
                <a:cubicBezTo>
                  <a:pt x="284" y="63"/>
                  <a:pt x="281" y="69"/>
                  <a:pt x="278" y="75"/>
                </a:cubicBezTo>
                <a:close/>
                <a:moveTo>
                  <a:pt x="324" y="79"/>
                </a:moveTo>
                <a:cubicBezTo>
                  <a:pt x="320" y="81"/>
                  <a:pt x="316" y="81"/>
                  <a:pt x="311" y="81"/>
                </a:cubicBezTo>
                <a:cubicBezTo>
                  <a:pt x="311" y="81"/>
                  <a:pt x="310" y="81"/>
                  <a:pt x="310" y="81"/>
                </a:cubicBezTo>
                <a:cubicBezTo>
                  <a:pt x="306" y="81"/>
                  <a:pt x="301" y="81"/>
                  <a:pt x="297" y="81"/>
                </a:cubicBezTo>
                <a:cubicBezTo>
                  <a:pt x="294" y="81"/>
                  <a:pt x="291" y="81"/>
                  <a:pt x="289" y="80"/>
                </a:cubicBezTo>
                <a:cubicBezTo>
                  <a:pt x="283" y="79"/>
                  <a:pt x="290" y="67"/>
                  <a:pt x="290" y="66"/>
                </a:cubicBezTo>
                <a:cubicBezTo>
                  <a:pt x="293" y="59"/>
                  <a:pt x="296" y="53"/>
                  <a:pt x="299" y="46"/>
                </a:cubicBezTo>
                <a:cubicBezTo>
                  <a:pt x="300" y="44"/>
                  <a:pt x="314" y="44"/>
                  <a:pt x="316" y="44"/>
                </a:cubicBezTo>
                <a:cubicBezTo>
                  <a:pt x="323" y="44"/>
                  <a:pt x="329" y="45"/>
                  <a:pt x="336" y="45"/>
                </a:cubicBezTo>
                <a:cubicBezTo>
                  <a:pt x="346" y="45"/>
                  <a:pt x="341" y="54"/>
                  <a:pt x="339" y="60"/>
                </a:cubicBezTo>
                <a:cubicBezTo>
                  <a:pt x="337" y="67"/>
                  <a:pt x="333" y="77"/>
                  <a:pt x="324" y="79"/>
                </a:cubicBezTo>
                <a:close/>
                <a:moveTo>
                  <a:pt x="386" y="81"/>
                </a:moveTo>
                <a:cubicBezTo>
                  <a:pt x="382" y="82"/>
                  <a:pt x="376" y="83"/>
                  <a:pt x="372" y="82"/>
                </a:cubicBezTo>
                <a:cubicBezTo>
                  <a:pt x="371" y="82"/>
                  <a:pt x="371" y="82"/>
                  <a:pt x="370" y="82"/>
                </a:cubicBezTo>
                <a:cubicBezTo>
                  <a:pt x="363" y="83"/>
                  <a:pt x="354" y="82"/>
                  <a:pt x="347" y="82"/>
                </a:cubicBezTo>
                <a:cubicBezTo>
                  <a:pt x="333" y="81"/>
                  <a:pt x="340" y="68"/>
                  <a:pt x="344" y="61"/>
                </a:cubicBezTo>
                <a:cubicBezTo>
                  <a:pt x="347" y="56"/>
                  <a:pt x="350" y="45"/>
                  <a:pt x="357" y="44"/>
                </a:cubicBezTo>
                <a:cubicBezTo>
                  <a:pt x="366" y="44"/>
                  <a:pt x="375" y="43"/>
                  <a:pt x="384" y="44"/>
                </a:cubicBezTo>
                <a:cubicBezTo>
                  <a:pt x="389" y="44"/>
                  <a:pt x="395" y="44"/>
                  <a:pt x="400" y="44"/>
                </a:cubicBezTo>
                <a:cubicBezTo>
                  <a:pt x="410" y="44"/>
                  <a:pt x="401" y="60"/>
                  <a:pt x="399" y="64"/>
                </a:cubicBezTo>
                <a:cubicBezTo>
                  <a:pt x="396" y="71"/>
                  <a:pt x="394" y="79"/>
                  <a:pt x="386" y="81"/>
                </a:cubicBezTo>
                <a:close/>
                <a:moveTo>
                  <a:pt x="449" y="81"/>
                </a:moveTo>
                <a:cubicBezTo>
                  <a:pt x="445" y="82"/>
                  <a:pt x="440" y="83"/>
                  <a:pt x="435" y="82"/>
                </a:cubicBezTo>
                <a:cubicBezTo>
                  <a:pt x="435" y="82"/>
                  <a:pt x="435" y="82"/>
                  <a:pt x="434" y="83"/>
                </a:cubicBezTo>
                <a:cubicBezTo>
                  <a:pt x="429" y="83"/>
                  <a:pt x="423" y="83"/>
                  <a:pt x="418" y="82"/>
                </a:cubicBezTo>
                <a:cubicBezTo>
                  <a:pt x="414" y="82"/>
                  <a:pt x="411" y="82"/>
                  <a:pt x="408" y="82"/>
                </a:cubicBezTo>
                <a:cubicBezTo>
                  <a:pt x="401" y="81"/>
                  <a:pt x="404" y="72"/>
                  <a:pt x="405" y="68"/>
                </a:cubicBezTo>
                <a:cubicBezTo>
                  <a:pt x="408" y="61"/>
                  <a:pt x="411" y="54"/>
                  <a:pt x="414" y="47"/>
                </a:cubicBezTo>
                <a:cubicBezTo>
                  <a:pt x="416" y="43"/>
                  <a:pt x="430" y="44"/>
                  <a:pt x="433" y="44"/>
                </a:cubicBezTo>
                <a:cubicBezTo>
                  <a:pt x="441" y="43"/>
                  <a:pt x="448" y="44"/>
                  <a:pt x="456" y="44"/>
                </a:cubicBezTo>
                <a:cubicBezTo>
                  <a:pt x="459" y="44"/>
                  <a:pt x="466" y="43"/>
                  <a:pt x="466" y="47"/>
                </a:cubicBezTo>
                <a:cubicBezTo>
                  <a:pt x="466" y="51"/>
                  <a:pt x="464" y="54"/>
                  <a:pt x="463" y="57"/>
                </a:cubicBezTo>
                <a:cubicBezTo>
                  <a:pt x="461" y="66"/>
                  <a:pt x="460" y="80"/>
                  <a:pt x="449" y="81"/>
                </a:cubicBezTo>
                <a:close/>
                <a:moveTo>
                  <a:pt x="519" y="81"/>
                </a:moveTo>
                <a:cubicBezTo>
                  <a:pt x="514" y="82"/>
                  <a:pt x="507" y="82"/>
                  <a:pt x="502" y="82"/>
                </a:cubicBezTo>
                <a:cubicBezTo>
                  <a:pt x="502" y="82"/>
                  <a:pt x="502" y="82"/>
                  <a:pt x="502" y="82"/>
                </a:cubicBezTo>
                <a:cubicBezTo>
                  <a:pt x="494" y="82"/>
                  <a:pt x="467" y="85"/>
                  <a:pt x="466" y="76"/>
                </a:cubicBezTo>
                <a:cubicBezTo>
                  <a:pt x="466" y="69"/>
                  <a:pt x="470" y="61"/>
                  <a:pt x="472" y="54"/>
                </a:cubicBezTo>
                <a:cubicBezTo>
                  <a:pt x="475" y="43"/>
                  <a:pt x="484" y="44"/>
                  <a:pt x="494" y="43"/>
                </a:cubicBezTo>
                <a:cubicBezTo>
                  <a:pt x="501" y="43"/>
                  <a:pt x="507" y="43"/>
                  <a:pt x="514" y="43"/>
                </a:cubicBezTo>
                <a:cubicBezTo>
                  <a:pt x="517" y="43"/>
                  <a:pt x="520" y="43"/>
                  <a:pt x="523" y="43"/>
                </a:cubicBezTo>
                <a:cubicBezTo>
                  <a:pt x="530" y="43"/>
                  <a:pt x="529" y="50"/>
                  <a:pt x="528" y="54"/>
                </a:cubicBezTo>
                <a:cubicBezTo>
                  <a:pt x="528" y="59"/>
                  <a:pt x="525" y="79"/>
                  <a:pt x="519" y="81"/>
                </a:cubicBezTo>
                <a:close/>
                <a:moveTo>
                  <a:pt x="577" y="80"/>
                </a:moveTo>
                <a:cubicBezTo>
                  <a:pt x="572" y="81"/>
                  <a:pt x="565" y="82"/>
                  <a:pt x="559" y="82"/>
                </a:cubicBezTo>
                <a:cubicBezTo>
                  <a:pt x="558" y="82"/>
                  <a:pt x="558" y="82"/>
                  <a:pt x="557" y="82"/>
                </a:cubicBezTo>
                <a:cubicBezTo>
                  <a:pt x="557" y="82"/>
                  <a:pt x="557" y="82"/>
                  <a:pt x="557" y="82"/>
                </a:cubicBezTo>
                <a:cubicBezTo>
                  <a:pt x="557" y="82"/>
                  <a:pt x="557" y="82"/>
                  <a:pt x="556" y="82"/>
                </a:cubicBezTo>
                <a:cubicBezTo>
                  <a:pt x="552" y="83"/>
                  <a:pt x="546" y="82"/>
                  <a:pt x="542" y="82"/>
                </a:cubicBezTo>
                <a:cubicBezTo>
                  <a:pt x="540" y="82"/>
                  <a:pt x="532" y="81"/>
                  <a:pt x="531" y="79"/>
                </a:cubicBezTo>
                <a:cubicBezTo>
                  <a:pt x="530" y="74"/>
                  <a:pt x="532" y="67"/>
                  <a:pt x="533" y="62"/>
                </a:cubicBezTo>
                <a:cubicBezTo>
                  <a:pt x="534" y="57"/>
                  <a:pt x="535" y="52"/>
                  <a:pt x="536" y="47"/>
                </a:cubicBezTo>
                <a:cubicBezTo>
                  <a:pt x="538" y="42"/>
                  <a:pt x="559" y="43"/>
                  <a:pt x="564" y="43"/>
                </a:cubicBezTo>
                <a:cubicBezTo>
                  <a:pt x="568" y="43"/>
                  <a:pt x="572" y="43"/>
                  <a:pt x="576" y="43"/>
                </a:cubicBezTo>
                <a:cubicBezTo>
                  <a:pt x="581" y="44"/>
                  <a:pt x="582" y="47"/>
                  <a:pt x="583" y="52"/>
                </a:cubicBezTo>
                <a:cubicBezTo>
                  <a:pt x="582" y="54"/>
                  <a:pt x="582" y="56"/>
                  <a:pt x="582" y="58"/>
                </a:cubicBezTo>
                <a:cubicBezTo>
                  <a:pt x="582" y="60"/>
                  <a:pt x="582" y="63"/>
                  <a:pt x="581" y="64"/>
                </a:cubicBezTo>
                <a:cubicBezTo>
                  <a:pt x="581" y="68"/>
                  <a:pt x="581" y="78"/>
                  <a:pt x="577" y="80"/>
                </a:cubicBezTo>
                <a:close/>
                <a:moveTo>
                  <a:pt x="635" y="62"/>
                </a:moveTo>
                <a:cubicBezTo>
                  <a:pt x="635" y="65"/>
                  <a:pt x="634" y="69"/>
                  <a:pt x="634" y="73"/>
                </a:cubicBezTo>
                <a:cubicBezTo>
                  <a:pt x="633" y="81"/>
                  <a:pt x="629" y="81"/>
                  <a:pt x="623" y="82"/>
                </a:cubicBezTo>
                <a:cubicBezTo>
                  <a:pt x="621" y="82"/>
                  <a:pt x="618" y="81"/>
                  <a:pt x="615" y="82"/>
                </a:cubicBezTo>
                <a:cubicBezTo>
                  <a:pt x="615" y="82"/>
                  <a:pt x="614" y="82"/>
                  <a:pt x="614" y="82"/>
                </a:cubicBezTo>
                <a:cubicBezTo>
                  <a:pt x="609" y="82"/>
                  <a:pt x="604" y="82"/>
                  <a:pt x="599" y="82"/>
                </a:cubicBezTo>
                <a:cubicBezTo>
                  <a:pt x="595" y="82"/>
                  <a:pt x="587" y="82"/>
                  <a:pt x="587" y="76"/>
                </a:cubicBezTo>
                <a:cubicBezTo>
                  <a:pt x="586" y="73"/>
                  <a:pt x="587" y="70"/>
                  <a:pt x="587" y="68"/>
                </a:cubicBezTo>
                <a:cubicBezTo>
                  <a:pt x="587" y="62"/>
                  <a:pt x="585" y="46"/>
                  <a:pt x="592" y="45"/>
                </a:cubicBezTo>
                <a:cubicBezTo>
                  <a:pt x="598" y="44"/>
                  <a:pt x="605" y="45"/>
                  <a:pt x="611" y="45"/>
                </a:cubicBezTo>
                <a:cubicBezTo>
                  <a:pt x="616" y="45"/>
                  <a:pt x="621" y="45"/>
                  <a:pt x="626" y="45"/>
                </a:cubicBezTo>
                <a:cubicBezTo>
                  <a:pt x="637" y="44"/>
                  <a:pt x="636" y="54"/>
                  <a:pt x="635" y="62"/>
                </a:cubicBezTo>
                <a:close/>
                <a:moveTo>
                  <a:pt x="689" y="67"/>
                </a:moveTo>
                <a:cubicBezTo>
                  <a:pt x="688" y="74"/>
                  <a:pt x="690" y="81"/>
                  <a:pt x="680" y="82"/>
                </a:cubicBezTo>
                <a:cubicBezTo>
                  <a:pt x="676" y="83"/>
                  <a:pt x="672" y="83"/>
                  <a:pt x="669" y="83"/>
                </a:cubicBezTo>
                <a:cubicBezTo>
                  <a:pt x="668" y="83"/>
                  <a:pt x="668" y="83"/>
                  <a:pt x="667" y="83"/>
                </a:cubicBezTo>
                <a:cubicBezTo>
                  <a:pt x="666" y="83"/>
                  <a:pt x="666" y="83"/>
                  <a:pt x="665" y="83"/>
                </a:cubicBezTo>
                <a:cubicBezTo>
                  <a:pt x="664" y="83"/>
                  <a:pt x="664" y="83"/>
                  <a:pt x="663" y="83"/>
                </a:cubicBezTo>
                <a:cubicBezTo>
                  <a:pt x="663" y="83"/>
                  <a:pt x="663" y="83"/>
                  <a:pt x="662" y="84"/>
                </a:cubicBezTo>
                <a:cubicBezTo>
                  <a:pt x="659" y="84"/>
                  <a:pt x="655" y="84"/>
                  <a:pt x="651" y="84"/>
                </a:cubicBezTo>
                <a:cubicBezTo>
                  <a:pt x="641" y="83"/>
                  <a:pt x="643" y="69"/>
                  <a:pt x="643" y="62"/>
                </a:cubicBezTo>
                <a:cubicBezTo>
                  <a:pt x="643" y="58"/>
                  <a:pt x="643" y="54"/>
                  <a:pt x="644" y="50"/>
                </a:cubicBezTo>
                <a:cubicBezTo>
                  <a:pt x="644" y="41"/>
                  <a:pt x="662" y="44"/>
                  <a:pt x="667" y="44"/>
                </a:cubicBezTo>
                <a:cubicBezTo>
                  <a:pt x="674" y="44"/>
                  <a:pt x="680" y="44"/>
                  <a:pt x="686" y="45"/>
                </a:cubicBezTo>
                <a:cubicBezTo>
                  <a:pt x="691" y="46"/>
                  <a:pt x="690" y="63"/>
                  <a:pt x="689" y="67"/>
                </a:cubicBezTo>
                <a:close/>
                <a:moveTo>
                  <a:pt x="737" y="82"/>
                </a:moveTo>
                <a:cubicBezTo>
                  <a:pt x="731" y="83"/>
                  <a:pt x="724" y="83"/>
                  <a:pt x="718" y="83"/>
                </a:cubicBezTo>
                <a:cubicBezTo>
                  <a:pt x="718" y="83"/>
                  <a:pt x="718" y="83"/>
                  <a:pt x="717" y="83"/>
                </a:cubicBezTo>
                <a:cubicBezTo>
                  <a:pt x="715" y="83"/>
                  <a:pt x="712" y="83"/>
                  <a:pt x="710" y="83"/>
                </a:cubicBezTo>
                <a:cubicBezTo>
                  <a:pt x="701" y="83"/>
                  <a:pt x="701" y="83"/>
                  <a:pt x="701" y="83"/>
                </a:cubicBezTo>
                <a:cubicBezTo>
                  <a:pt x="696" y="83"/>
                  <a:pt x="696" y="73"/>
                  <a:pt x="696" y="69"/>
                </a:cubicBezTo>
                <a:cubicBezTo>
                  <a:pt x="695" y="63"/>
                  <a:pt x="696" y="57"/>
                  <a:pt x="695" y="50"/>
                </a:cubicBezTo>
                <a:cubicBezTo>
                  <a:pt x="695" y="41"/>
                  <a:pt x="714" y="44"/>
                  <a:pt x="720" y="44"/>
                </a:cubicBezTo>
                <a:cubicBezTo>
                  <a:pt x="725" y="43"/>
                  <a:pt x="730" y="44"/>
                  <a:pt x="734" y="44"/>
                </a:cubicBezTo>
                <a:cubicBezTo>
                  <a:pt x="743" y="44"/>
                  <a:pt x="742" y="58"/>
                  <a:pt x="742" y="64"/>
                </a:cubicBezTo>
                <a:cubicBezTo>
                  <a:pt x="742" y="68"/>
                  <a:pt x="745" y="81"/>
                  <a:pt x="737" y="82"/>
                </a:cubicBezTo>
                <a:close/>
                <a:moveTo>
                  <a:pt x="744" y="46"/>
                </a:moveTo>
                <a:cubicBezTo>
                  <a:pt x="744" y="45"/>
                  <a:pt x="744" y="45"/>
                  <a:pt x="744" y="44"/>
                </a:cubicBezTo>
                <a:cubicBezTo>
                  <a:pt x="743" y="43"/>
                  <a:pt x="741" y="41"/>
                  <a:pt x="739" y="41"/>
                </a:cubicBezTo>
                <a:cubicBezTo>
                  <a:pt x="740" y="40"/>
                  <a:pt x="742" y="40"/>
                  <a:pt x="743" y="39"/>
                </a:cubicBezTo>
                <a:cubicBezTo>
                  <a:pt x="743" y="39"/>
                  <a:pt x="743" y="38"/>
                  <a:pt x="744" y="38"/>
                </a:cubicBezTo>
                <a:cubicBezTo>
                  <a:pt x="744" y="39"/>
                  <a:pt x="745" y="40"/>
                  <a:pt x="746" y="41"/>
                </a:cubicBezTo>
                <a:cubicBezTo>
                  <a:pt x="747" y="41"/>
                  <a:pt x="748" y="41"/>
                  <a:pt x="748" y="41"/>
                </a:cubicBezTo>
                <a:cubicBezTo>
                  <a:pt x="748" y="42"/>
                  <a:pt x="748" y="42"/>
                  <a:pt x="747" y="42"/>
                </a:cubicBezTo>
                <a:cubicBezTo>
                  <a:pt x="746" y="43"/>
                  <a:pt x="745" y="44"/>
                  <a:pt x="744" y="46"/>
                </a:cubicBezTo>
                <a:close/>
                <a:moveTo>
                  <a:pt x="785" y="83"/>
                </a:moveTo>
                <a:cubicBezTo>
                  <a:pt x="781" y="84"/>
                  <a:pt x="777" y="83"/>
                  <a:pt x="773" y="83"/>
                </a:cubicBezTo>
                <a:cubicBezTo>
                  <a:pt x="773" y="83"/>
                  <a:pt x="773" y="84"/>
                  <a:pt x="773" y="84"/>
                </a:cubicBezTo>
                <a:cubicBezTo>
                  <a:pt x="769" y="84"/>
                  <a:pt x="765" y="84"/>
                  <a:pt x="761" y="84"/>
                </a:cubicBezTo>
                <a:cubicBezTo>
                  <a:pt x="746" y="84"/>
                  <a:pt x="747" y="70"/>
                  <a:pt x="747" y="60"/>
                </a:cubicBezTo>
                <a:cubicBezTo>
                  <a:pt x="747" y="54"/>
                  <a:pt x="746" y="45"/>
                  <a:pt x="755" y="45"/>
                </a:cubicBezTo>
                <a:cubicBezTo>
                  <a:pt x="761" y="45"/>
                  <a:pt x="767" y="45"/>
                  <a:pt x="773" y="44"/>
                </a:cubicBezTo>
                <a:cubicBezTo>
                  <a:pt x="778" y="44"/>
                  <a:pt x="791" y="41"/>
                  <a:pt x="793" y="47"/>
                </a:cubicBezTo>
                <a:cubicBezTo>
                  <a:pt x="796" y="54"/>
                  <a:pt x="795" y="64"/>
                  <a:pt x="795" y="71"/>
                </a:cubicBezTo>
                <a:cubicBezTo>
                  <a:pt x="795" y="79"/>
                  <a:pt x="794" y="82"/>
                  <a:pt x="785" y="83"/>
                </a:cubicBezTo>
                <a:close/>
                <a:moveTo>
                  <a:pt x="851" y="70"/>
                </a:moveTo>
                <a:cubicBezTo>
                  <a:pt x="850" y="76"/>
                  <a:pt x="850" y="82"/>
                  <a:pt x="842" y="82"/>
                </a:cubicBezTo>
                <a:cubicBezTo>
                  <a:pt x="837" y="82"/>
                  <a:pt x="833" y="82"/>
                  <a:pt x="829" y="82"/>
                </a:cubicBezTo>
                <a:cubicBezTo>
                  <a:pt x="828" y="82"/>
                  <a:pt x="828" y="82"/>
                  <a:pt x="828" y="82"/>
                </a:cubicBezTo>
                <a:cubicBezTo>
                  <a:pt x="827" y="82"/>
                  <a:pt x="827" y="82"/>
                  <a:pt x="826" y="82"/>
                </a:cubicBezTo>
                <a:cubicBezTo>
                  <a:pt x="825" y="82"/>
                  <a:pt x="824" y="82"/>
                  <a:pt x="823" y="82"/>
                </a:cubicBezTo>
                <a:cubicBezTo>
                  <a:pt x="822" y="82"/>
                  <a:pt x="822" y="82"/>
                  <a:pt x="821" y="83"/>
                </a:cubicBezTo>
                <a:cubicBezTo>
                  <a:pt x="814" y="83"/>
                  <a:pt x="804" y="83"/>
                  <a:pt x="803" y="78"/>
                </a:cubicBezTo>
                <a:cubicBezTo>
                  <a:pt x="801" y="71"/>
                  <a:pt x="802" y="62"/>
                  <a:pt x="803" y="55"/>
                </a:cubicBezTo>
                <a:cubicBezTo>
                  <a:pt x="803" y="50"/>
                  <a:pt x="802" y="44"/>
                  <a:pt x="809" y="44"/>
                </a:cubicBezTo>
                <a:cubicBezTo>
                  <a:pt x="816" y="44"/>
                  <a:pt x="823" y="44"/>
                  <a:pt x="830" y="44"/>
                </a:cubicBezTo>
                <a:cubicBezTo>
                  <a:pt x="835" y="44"/>
                  <a:pt x="841" y="44"/>
                  <a:pt x="847" y="44"/>
                </a:cubicBezTo>
                <a:cubicBezTo>
                  <a:pt x="854" y="44"/>
                  <a:pt x="851" y="65"/>
                  <a:pt x="851" y="70"/>
                </a:cubicBezTo>
                <a:close/>
                <a:moveTo>
                  <a:pt x="903" y="67"/>
                </a:moveTo>
                <a:cubicBezTo>
                  <a:pt x="903" y="71"/>
                  <a:pt x="902" y="75"/>
                  <a:pt x="901" y="78"/>
                </a:cubicBezTo>
                <a:cubicBezTo>
                  <a:pt x="900" y="83"/>
                  <a:pt x="895" y="82"/>
                  <a:pt x="891" y="82"/>
                </a:cubicBezTo>
                <a:cubicBezTo>
                  <a:pt x="887" y="82"/>
                  <a:pt x="883" y="82"/>
                  <a:pt x="880" y="82"/>
                </a:cubicBezTo>
                <a:cubicBezTo>
                  <a:pt x="880" y="82"/>
                  <a:pt x="879" y="82"/>
                  <a:pt x="879" y="82"/>
                </a:cubicBezTo>
                <a:cubicBezTo>
                  <a:pt x="875" y="83"/>
                  <a:pt x="871" y="82"/>
                  <a:pt x="867" y="82"/>
                </a:cubicBezTo>
                <a:cubicBezTo>
                  <a:pt x="866" y="82"/>
                  <a:pt x="859" y="83"/>
                  <a:pt x="858" y="81"/>
                </a:cubicBezTo>
                <a:cubicBezTo>
                  <a:pt x="857" y="78"/>
                  <a:pt x="857" y="74"/>
                  <a:pt x="857" y="70"/>
                </a:cubicBezTo>
                <a:cubicBezTo>
                  <a:pt x="857" y="64"/>
                  <a:pt x="857" y="58"/>
                  <a:pt x="858" y="52"/>
                </a:cubicBezTo>
                <a:cubicBezTo>
                  <a:pt x="858" y="42"/>
                  <a:pt x="874" y="44"/>
                  <a:pt x="882" y="44"/>
                </a:cubicBezTo>
                <a:cubicBezTo>
                  <a:pt x="887" y="44"/>
                  <a:pt x="894" y="43"/>
                  <a:pt x="900" y="44"/>
                </a:cubicBezTo>
                <a:cubicBezTo>
                  <a:pt x="905" y="46"/>
                  <a:pt x="903" y="63"/>
                  <a:pt x="903" y="67"/>
                </a:cubicBezTo>
                <a:close/>
                <a:moveTo>
                  <a:pt x="945" y="83"/>
                </a:moveTo>
                <a:cubicBezTo>
                  <a:pt x="940" y="84"/>
                  <a:pt x="936" y="84"/>
                  <a:pt x="932" y="83"/>
                </a:cubicBezTo>
                <a:cubicBezTo>
                  <a:pt x="932" y="83"/>
                  <a:pt x="932" y="83"/>
                  <a:pt x="932" y="83"/>
                </a:cubicBezTo>
                <a:cubicBezTo>
                  <a:pt x="932" y="83"/>
                  <a:pt x="932" y="83"/>
                  <a:pt x="932" y="83"/>
                </a:cubicBezTo>
                <a:cubicBezTo>
                  <a:pt x="931" y="83"/>
                  <a:pt x="931" y="83"/>
                  <a:pt x="931" y="84"/>
                </a:cubicBezTo>
                <a:cubicBezTo>
                  <a:pt x="926" y="84"/>
                  <a:pt x="920" y="83"/>
                  <a:pt x="915" y="83"/>
                </a:cubicBezTo>
                <a:cubicBezTo>
                  <a:pt x="910" y="83"/>
                  <a:pt x="910" y="82"/>
                  <a:pt x="910" y="77"/>
                </a:cubicBezTo>
                <a:cubicBezTo>
                  <a:pt x="910" y="74"/>
                  <a:pt x="910" y="72"/>
                  <a:pt x="909" y="69"/>
                </a:cubicBezTo>
                <a:cubicBezTo>
                  <a:pt x="909" y="64"/>
                  <a:pt x="909" y="58"/>
                  <a:pt x="909" y="52"/>
                </a:cubicBezTo>
                <a:cubicBezTo>
                  <a:pt x="910" y="43"/>
                  <a:pt x="919" y="44"/>
                  <a:pt x="926" y="44"/>
                </a:cubicBezTo>
                <a:cubicBezTo>
                  <a:pt x="932" y="43"/>
                  <a:pt x="939" y="43"/>
                  <a:pt x="946" y="43"/>
                </a:cubicBezTo>
                <a:cubicBezTo>
                  <a:pt x="955" y="44"/>
                  <a:pt x="953" y="58"/>
                  <a:pt x="953" y="64"/>
                </a:cubicBezTo>
                <a:cubicBezTo>
                  <a:pt x="953" y="71"/>
                  <a:pt x="954" y="82"/>
                  <a:pt x="945" y="83"/>
                </a:cubicBezTo>
                <a:close/>
                <a:moveTo>
                  <a:pt x="1001" y="82"/>
                </a:moveTo>
                <a:cubicBezTo>
                  <a:pt x="996" y="83"/>
                  <a:pt x="992" y="83"/>
                  <a:pt x="987" y="83"/>
                </a:cubicBezTo>
                <a:cubicBezTo>
                  <a:pt x="987" y="83"/>
                  <a:pt x="987" y="83"/>
                  <a:pt x="986" y="83"/>
                </a:cubicBezTo>
                <a:cubicBezTo>
                  <a:pt x="982" y="84"/>
                  <a:pt x="977" y="84"/>
                  <a:pt x="972" y="83"/>
                </a:cubicBezTo>
                <a:cubicBezTo>
                  <a:pt x="966" y="83"/>
                  <a:pt x="963" y="85"/>
                  <a:pt x="960" y="77"/>
                </a:cubicBezTo>
                <a:cubicBezTo>
                  <a:pt x="959" y="72"/>
                  <a:pt x="960" y="67"/>
                  <a:pt x="960" y="62"/>
                </a:cubicBezTo>
                <a:cubicBezTo>
                  <a:pt x="959" y="53"/>
                  <a:pt x="960" y="47"/>
                  <a:pt x="970" y="45"/>
                </a:cubicBezTo>
                <a:cubicBezTo>
                  <a:pt x="978" y="44"/>
                  <a:pt x="986" y="44"/>
                  <a:pt x="994" y="44"/>
                </a:cubicBezTo>
                <a:cubicBezTo>
                  <a:pt x="998" y="44"/>
                  <a:pt x="1005" y="43"/>
                  <a:pt x="1006" y="47"/>
                </a:cubicBezTo>
                <a:cubicBezTo>
                  <a:pt x="1007" y="51"/>
                  <a:pt x="1007" y="55"/>
                  <a:pt x="1007" y="59"/>
                </a:cubicBezTo>
                <a:cubicBezTo>
                  <a:pt x="1007" y="66"/>
                  <a:pt x="1010" y="80"/>
                  <a:pt x="1001" y="82"/>
                </a:cubicBezTo>
                <a:close/>
                <a:moveTo>
                  <a:pt x="1063" y="64"/>
                </a:moveTo>
                <a:cubicBezTo>
                  <a:pt x="1063" y="72"/>
                  <a:pt x="1063" y="82"/>
                  <a:pt x="1053" y="83"/>
                </a:cubicBezTo>
                <a:cubicBezTo>
                  <a:pt x="1049" y="83"/>
                  <a:pt x="1045" y="83"/>
                  <a:pt x="1041" y="83"/>
                </a:cubicBezTo>
                <a:cubicBezTo>
                  <a:pt x="1041" y="83"/>
                  <a:pt x="1041" y="83"/>
                  <a:pt x="1041" y="83"/>
                </a:cubicBezTo>
                <a:cubicBezTo>
                  <a:pt x="1035" y="83"/>
                  <a:pt x="1030" y="84"/>
                  <a:pt x="1025" y="83"/>
                </a:cubicBezTo>
                <a:cubicBezTo>
                  <a:pt x="1015" y="83"/>
                  <a:pt x="1014" y="76"/>
                  <a:pt x="1014" y="67"/>
                </a:cubicBezTo>
                <a:cubicBezTo>
                  <a:pt x="1013" y="62"/>
                  <a:pt x="1011" y="45"/>
                  <a:pt x="1019" y="45"/>
                </a:cubicBezTo>
                <a:cubicBezTo>
                  <a:pt x="1027" y="44"/>
                  <a:pt x="1035" y="44"/>
                  <a:pt x="1043" y="43"/>
                </a:cubicBezTo>
                <a:cubicBezTo>
                  <a:pt x="1048" y="43"/>
                  <a:pt x="1061" y="40"/>
                  <a:pt x="1063" y="47"/>
                </a:cubicBezTo>
                <a:cubicBezTo>
                  <a:pt x="1064" y="52"/>
                  <a:pt x="1063" y="59"/>
                  <a:pt x="1063" y="64"/>
                </a:cubicBezTo>
                <a:close/>
                <a:moveTo>
                  <a:pt x="1112" y="76"/>
                </a:moveTo>
                <a:cubicBezTo>
                  <a:pt x="1111" y="84"/>
                  <a:pt x="1100" y="84"/>
                  <a:pt x="1093" y="84"/>
                </a:cubicBezTo>
                <a:cubicBezTo>
                  <a:pt x="1093" y="84"/>
                  <a:pt x="1093" y="84"/>
                  <a:pt x="1093" y="84"/>
                </a:cubicBezTo>
                <a:cubicBezTo>
                  <a:pt x="1089" y="84"/>
                  <a:pt x="1084" y="84"/>
                  <a:pt x="1080" y="84"/>
                </a:cubicBezTo>
                <a:cubicBezTo>
                  <a:pt x="1070" y="84"/>
                  <a:pt x="1070" y="78"/>
                  <a:pt x="1069" y="71"/>
                </a:cubicBezTo>
                <a:cubicBezTo>
                  <a:pt x="1068" y="64"/>
                  <a:pt x="1069" y="56"/>
                  <a:pt x="1069" y="49"/>
                </a:cubicBezTo>
                <a:cubicBezTo>
                  <a:pt x="1069" y="45"/>
                  <a:pt x="1082" y="46"/>
                  <a:pt x="1086" y="46"/>
                </a:cubicBezTo>
                <a:cubicBezTo>
                  <a:pt x="1091" y="45"/>
                  <a:pt x="1096" y="45"/>
                  <a:pt x="1101" y="46"/>
                </a:cubicBezTo>
                <a:cubicBezTo>
                  <a:pt x="1110" y="46"/>
                  <a:pt x="1114" y="47"/>
                  <a:pt x="1114" y="56"/>
                </a:cubicBezTo>
                <a:cubicBezTo>
                  <a:pt x="1115" y="63"/>
                  <a:pt x="1113" y="69"/>
                  <a:pt x="1112" y="76"/>
                </a:cubicBezTo>
                <a:close/>
                <a:moveTo>
                  <a:pt x="1168" y="68"/>
                </a:moveTo>
                <a:cubicBezTo>
                  <a:pt x="1168" y="76"/>
                  <a:pt x="1167" y="82"/>
                  <a:pt x="1158" y="82"/>
                </a:cubicBezTo>
                <a:cubicBezTo>
                  <a:pt x="1155" y="83"/>
                  <a:pt x="1152" y="83"/>
                  <a:pt x="1149" y="83"/>
                </a:cubicBezTo>
                <a:cubicBezTo>
                  <a:pt x="1149" y="83"/>
                  <a:pt x="1149" y="83"/>
                  <a:pt x="1149" y="83"/>
                </a:cubicBezTo>
                <a:cubicBezTo>
                  <a:pt x="1143" y="83"/>
                  <a:pt x="1138" y="83"/>
                  <a:pt x="1132" y="83"/>
                </a:cubicBezTo>
                <a:cubicBezTo>
                  <a:pt x="1121" y="82"/>
                  <a:pt x="1122" y="73"/>
                  <a:pt x="1121" y="65"/>
                </a:cubicBezTo>
                <a:cubicBezTo>
                  <a:pt x="1120" y="59"/>
                  <a:pt x="1120" y="54"/>
                  <a:pt x="1121" y="48"/>
                </a:cubicBezTo>
                <a:cubicBezTo>
                  <a:pt x="1121" y="44"/>
                  <a:pt x="1139" y="45"/>
                  <a:pt x="1142" y="45"/>
                </a:cubicBezTo>
                <a:cubicBezTo>
                  <a:pt x="1150" y="45"/>
                  <a:pt x="1158" y="44"/>
                  <a:pt x="1165" y="45"/>
                </a:cubicBezTo>
                <a:cubicBezTo>
                  <a:pt x="1171" y="46"/>
                  <a:pt x="1168" y="65"/>
                  <a:pt x="1168" y="68"/>
                </a:cubicBezTo>
                <a:close/>
                <a:moveTo>
                  <a:pt x="1224" y="67"/>
                </a:moveTo>
                <a:cubicBezTo>
                  <a:pt x="1224" y="69"/>
                  <a:pt x="1224" y="71"/>
                  <a:pt x="1224" y="74"/>
                </a:cubicBezTo>
                <a:cubicBezTo>
                  <a:pt x="1223" y="83"/>
                  <a:pt x="1216" y="83"/>
                  <a:pt x="1210" y="83"/>
                </a:cubicBezTo>
                <a:cubicBezTo>
                  <a:pt x="1207" y="83"/>
                  <a:pt x="1205" y="83"/>
                  <a:pt x="1203" y="84"/>
                </a:cubicBezTo>
                <a:cubicBezTo>
                  <a:pt x="1202" y="84"/>
                  <a:pt x="1202" y="83"/>
                  <a:pt x="1202" y="83"/>
                </a:cubicBezTo>
                <a:cubicBezTo>
                  <a:pt x="1198" y="83"/>
                  <a:pt x="1193" y="83"/>
                  <a:pt x="1189" y="83"/>
                </a:cubicBezTo>
                <a:cubicBezTo>
                  <a:pt x="1177" y="83"/>
                  <a:pt x="1175" y="74"/>
                  <a:pt x="1174" y="63"/>
                </a:cubicBezTo>
                <a:cubicBezTo>
                  <a:pt x="1174" y="60"/>
                  <a:pt x="1174" y="58"/>
                  <a:pt x="1174" y="55"/>
                </a:cubicBezTo>
                <a:cubicBezTo>
                  <a:pt x="1174" y="49"/>
                  <a:pt x="1175" y="47"/>
                  <a:pt x="1182" y="47"/>
                </a:cubicBezTo>
                <a:cubicBezTo>
                  <a:pt x="1188" y="46"/>
                  <a:pt x="1195" y="46"/>
                  <a:pt x="1202" y="46"/>
                </a:cubicBezTo>
                <a:cubicBezTo>
                  <a:pt x="1207" y="46"/>
                  <a:pt x="1212" y="46"/>
                  <a:pt x="1217" y="45"/>
                </a:cubicBezTo>
                <a:cubicBezTo>
                  <a:pt x="1226" y="45"/>
                  <a:pt x="1224" y="61"/>
                  <a:pt x="1224" y="67"/>
                </a:cubicBezTo>
                <a:close/>
                <a:moveTo>
                  <a:pt x="1225" y="37"/>
                </a:moveTo>
                <a:cubicBezTo>
                  <a:pt x="1226" y="39"/>
                  <a:pt x="1227" y="41"/>
                  <a:pt x="1228" y="42"/>
                </a:cubicBezTo>
                <a:cubicBezTo>
                  <a:pt x="1229" y="42"/>
                  <a:pt x="1229" y="42"/>
                  <a:pt x="1229" y="42"/>
                </a:cubicBezTo>
                <a:cubicBezTo>
                  <a:pt x="1228" y="42"/>
                  <a:pt x="1228" y="42"/>
                  <a:pt x="1228" y="43"/>
                </a:cubicBezTo>
                <a:cubicBezTo>
                  <a:pt x="1227" y="44"/>
                  <a:pt x="1226" y="45"/>
                  <a:pt x="1226" y="46"/>
                </a:cubicBezTo>
                <a:cubicBezTo>
                  <a:pt x="1225" y="45"/>
                  <a:pt x="1225" y="44"/>
                  <a:pt x="1224" y="44"/>
                </a:cubicBezTo>
                <a:cubicBezTo>
                  <a:pt x="1223" y="43"/>
                  <a:pt x="1222" y="42"/>
                  <a:pt x="1221" y="42"/>
                </a:cubicBezTo>
                <a:cubicBezTo>
                  <a:pt x="1223" y="41"/>
                  <a:pt x="1224" y="39"/>
                  <a:pt x="1225" y="37"/>
                </a:cubicBezTo>
                <a:close/>
                <a:moveTo>
                  <a:pt x="1281" y="69"/>
                </a:moveTo>
                <a:cubicBezTo>
                  <a:pt x="1281" y="72"/>
                  <a:pt x="1282" y="81"/>
                  <a:pt x="1277" y="82"/>
                </a:cubicBezTo>
                <a:cubicBezTo>
                  <a:pt x="1274" y="82"/>
                  <a:pt x="1270" y="83"/>
                  <a:pt x="1267" y="83"/>
                </a:cubicBezTo>
                <a:cubicBezTo>
                  <a:pt x="1264" y="83"/>
                  <a:pt x="1261" y="83"/>
                  <a:pt x="1257" y="83"/>
                </a:cubicBezTo>
                <a:cubicBezTo>
                  <a:pt x="1257" y="83"/>
                  <a:pt x="1257" y="83"/>
                  <a:pt x="1257" y="83"/>
                </a:cubicBezTo>
                <a:cubicBezTo>
                  <a:pt x="1249" y="83"/>
                  <a:pt x="1242" y="83"/>
                  <a:pt x="1235" y="81"/>
                </a:cubicBezTo>
                <a:cubicBezTo>
                  <a:pt x="1228" y="80"/>
                  <a:pt x="1229" y="66"/>
                  <a:pt x="1229" y="60"/>
                </a:cubicBezTo>
                <a:cubicBezTo>
                  <a:pt x="1229" y="56"/>
                  <a:pt x="1229" y="51"/>
                  <a:pt x="1230" y="47"/>
                </a:cubicBezTo>
                <a:cubicBezTo>
                  <a:pt x="1230" y="44"/>
                  <a:pt x="1254" y="45"/>
                  <a:pt x="1257" y="45"/>
                </a:cubicBezTo>
                <a:cubicBezTo>
                  <a:pt x="1263" y="44"/>
                  <a:pt x="1269" y="45"/>
                  <a:pt x="1275" y="45"/>
                </a:cubicBezTo>
                <a:cubicBezTo>
                  <a:pt x="1283" y="46"/>
                  <a:pt x="1281" y="64"/>
                  <a:pt x="1281" y="69"/>
                </a:cubicBezTo>
                <a:close/>
                <a:moveTo>
                  <a:pt x="1334" y="84"/>
                </a:moveTo>
                <a:cubicBezTo>
                  <a:pt x="1329" y="84"/>
                  <a:pt x="1323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3" y="85"/>
                  <a:pt x="1308" y="85"/>
                  <a:pt x="1303" y="84"/>
                </a:cubicBezTo>
                <a:cubicBezTo>
                  <a:pt x="1301" y="84"/>
                  <a:pt x="1299" y="84"/>
                  <a:pt x="1297" y="84"/>
                </a:cubicBezTo>
                <a:cubicBezTo>
                  <a:pt x="1286" y="83"/>
                  <a:pt x="1287" y="74"/>
                  <a:pt x="1287" y="66"/>
                </a:cubicBezTo>
                <a:cubicBezTo>
                  <a:pt x="1287" y="62"/>
                  <a:pt x="1284" y="48"/>
                  <a:pt x="1290" y="46"/>
                </a:cubicBezTo>
                <a:cubicBezTo>
                  <a:pt x="1298" y="44"/>
                  <a:pt x="1309" y="45"/>
                  <a:pt x="1318" y="44"/>
                </a:cubicBezTo>
                <a:cubicBezTo>
                  <a:pt x="1324" y="44"/>
                  <a:pt x="1334" y="42"/>
                  <a:pt x="1339" y="48"/>
                </a:cubicBezTo>
                <a:cubicBezTo>
                  <a:pt x="1340" y="49"/>
                  <a:pt x="1341" y="52"/>
                  <a:pt x="1341" y="54"/>
                </a:cubicBezTo>
                <a:cubicBezTo>
                  <a:pt x="1342" y="56"/>
                  <a:pt x="1342" y="58"/>
                  <a:pt x="1343" y="60"/>
                </a:cubicBezTo>
                <a:cubicBezTo>
                  <a:pt x="1343" y="64"/>
                  <a:pt x="1344" y="69"/>
                  <a:pt x="1344" y="72"/>
                </a:cubicBezTo>
                <a:cubicBezTo>
                  <a:pt x="1344" y="80"/>
                  <a:pt x="1343" y="84"/>
                  <a:pt x="1334" y="84"/>
                </a:cubicBezTo>
                <a:close/>
                <a:moveTo>
                  <a:pt x="1339" y="37"/>
                </a:moveTo>
                <a:cubicBezTo>
                  <a:pt x="1340" y="39"/>
                  <a:pt x="1342" y="41"/>
                  <a:pt x="1345" y="42"/>
                </a:cubicBezTo>
                <a:cubicBezTo>
                  <a:pt x="1343" y="43"/>
                  <a:pt x="1342" y="44"/>
                  <a:pt x="1342" y="45"/>
                </a:cubicBezTo>
                <a:cubicBezTo>
                  <a:pt x="1341" y="45"/>
                  <a:pt x="1341" y="44"/>
                  <a:pt x="1341" y="44"/>
                </a:cubicBezTo>
                <a:cubicBezTo>
                  <a:pt x="1340" y="42"/>
                  <a:pt x="1338" y="41"/>
                  <a:pt x="1336" y="41"/>
                </a:cubicBezTo>
                <a:cubicBezTo>
                  <a:pt x="1338" y="40"/>
                  <a:pt x="1339" y="39"/>
                  <a:pt x="1339" y="37"/>
                </a:cubicBezTo>
                <a:close/>
                <a:moveTo>
                  <a:pt x="1397" y="38"/>
                </a:moveTo>
                <a:cubicBezTo>
                  <a:pt x="1398" y="40"/>
                  <a:pt x="1399" y="41"/>
                  <a:pt x="1400" y="41"/>
                </a:cubicBezTo>
                <a:cubicBezTo>
                  <a:pt x="1401" y="42"/>
                  <a:pt x="1402" y="42"/>
                  <a:pt x="1403" y="42"/>
                </a:cubicBezTo>
                <a:cubicBezTo>
                  <a:pt x="1403" y="43"/>
                  <a:pt x="1402" y="43"/>
                  <a:pt x="1401" y="44"/>
                </a:cubicBezTo>
                <a:cubicBezTo>
                  <a:pt x="1401" y="44"/>
                  <a:pt x="1401" y="45"/>
                  <a:pt x="1400" y="45"/>
                </a:cubicBezTo>
                <a:cubicBezTo>
                  <a:pt x="1399" y="43"/>
                  <a:pt x="1397" y="42"/>
                  <a:pt x="1395" y="41"/>
                </a:cubicBezTo>
                <a:cubicBezTo>
                  <a:pt x="1396" y="41"/>
                  <a:pt x="1397" y="40"/>
                  <a:pt x="1397" y="38"/>
                </a:cubicBezTo>
                <a:close/>
                <a:moveTo>
                  <a:pt x="1464" y="44"/>
                </a:moveTo>
                <a:cubicBezTo>
                  <a:pt x="1463" y="43"/>
                  <a:pt x="1462" y="42"/>
                  <a:pt x="1460" y="41"/>
                </a:cubicBezTo>
                <a:cubicBezTo>
                  <a:pt x="1459" y="40"/>
                  <a:pt x="1458" y="40"/>
                  <a:pt x="1457" y="40"/>
                </a:cubicBezTo>
                <a:cubicBezTo>
                  <a:pt x="1458" y="39"/>
                  <a:pt x="1458" y="37"/>
                  <a:pt x="1458" y="35"/>
                </a:cubicBezTo>
                <a:cubicBezTo>
                  <a:pt x="1459" y="37"/>
                  <a:pt x="1461" y="39"/>
                  <a:pt x="1463" y="40"/>
                </a:cubicBezTo>
                <a:cubicBezTo>
                  <a:pt x="1464" y="41"/>
                  <a:pt x="1465" y="41"/>
                  <a:pt x="1467" y="42"/>
                </a:cubicBezTo>
                <a:cubicBezTo>
                  <a:pt x="1466" y="42"/>
                  <a:pt x="1466" y="43"/>
                  <a:pt x="1465" y="43"/>
                </a:cubicBezTo>
                <a:cubicBezTo>
                  <a:pt x="1465" y="43"/>
                  <a:pt x="1465" y="44"/>
                  <a:pt x="1464" y="44"/>
                </a:cubicBezTo>
                <a:close/>
                <a:moveTo>
                  <a:pt x="1386" y="84"/>
                </a:moveTo>
                <a:cubicBezTo>
                  <a:pt x="1385" y="84"/>
                  <a:pt x="1385" y="84"/>
                  <a:pt x="1385" y="84"/>
                </a:cubicBezTo>
                <a:cubicBezTo>
                  <a:pt x="1385" y="84"/>
                  <a:pt x="1385" y="84"/>
                  <a:pt x="1385" y="84"/>
                </a:cubicBezTo>
                <a:cubicBezTo>
                  <a:pt x="1376" y="85"/>
                  <a:pt x="1356" y="88"/>
                  <a:pt x="1352" y="77"/>
                </a:cubicBezTo>
                <a:cubicBezTo>
                  <a:pt x="1350" y="70"/>
                  <a:pt x="1348" y="63"/>
                  <a:pt x="1347" y="56"/>
                </a:cubicBezTo>
                <a:cubicBezTo>
                  <a:pt x="1346" y="53"/>
                  <a:pt x="1346" y="50"/>
                  <a:pt x="1345" y="47"/>
                </a:cubicBezTo>
                <a:cubicBezTo>
                  <a:pt x="1345" y="45"/>
                  <a:pt x="1357" y="45"/>
                  <a:pt x="1359" y="45"/>
                </a:cubicBezTo>
                <a:cubicBezTo>
                  <a:pt x="1366" y="45"/>
                  <a:pt x="1373" y="45"/>
                  <a:pt x="1380" y="45"/>
                </a:cubicBezTo>
                <a:cubicBezTo>
                  <a:pt x="1389" y="45"/>
                  <a:pt x="1395" y="43"/>
                  <a:pt x="1399" y="52"/>
                </a:cubicBezTo>
                <a:cubicBezTo>
                  <a:pt x="1402" y="60"/>
                  <a:pt x="1404" y="67"/>
                  <a:pt x="1406" y="74"/>
                </a:cubicBezTo>
                <a:cubicBezTo>
                  <a:pt x="1409" y="87"/>
                  <a:pt x="1393" y="83"/>
                  <a:pt x="1386" y="84"/>
                </a:cubicBezTo>
                <a:close/>
                <a:moveTo>
                  <a:pt x="1464" y="83"/>
                </a:moveTo>
                <a:cubicBezTo>
                  <a:pt x="1459" y="83"/>
                  <a:pt x="1455" y="83"/>
                  <a:pt x="1450" y="84"/>
                </a:cubicBezTo>
                <a:cubicBezTo>
                  <a:pt x="1444" y="85"/>
                  <a:pt x="1438" y="85"/>
                  <a:pt x="1431" y="84"/>
                </a:cubicBezTo>
                <a:cubicBezTo>
                  <a:pt x="1428" y="84"/>
                  <a:pt x="1425" y="84"/>
                  <a:pt x="1422" y="84"/>
                </a:cubicBezTo>
                <a:cubicBezTo>
                  <a:pt x="1416" y="83"/>
                  <a:pt x="1414" y="80"/>
                  <a:pt x="1412" y="74"/>
                </a:cubicBezTo>
                <a:cubicBezTo>
                  <a:pt x="1410" y="66"/>
                  <a:pt x="1404" y="56"/>
                  <a:pt x="1404" y="48"/>
                </a:cubicBezTo>
                <a:cubicBezTo>
                  <a:pt x="1405" y="43"/>
                  <a:pt x="1431" y="44"/>
                  <a:pt x="1435" y="45"/>
                </a:cubicBezTo>
                <a:cubicBezTo>
                  <a:pt x="1442" y="45"/>
                  <a:pt x="1448" y="45"/>
                  <a:pt x="1455" y="45"/>
                </a:cubicBezTo>
                <a:cubicBezTo>
                  <a:pt x="1462" y="45"/>
                  <a:pt x="1465" y="55"/>
                  <a:pt x="1468" y="61"/>
                </a:cubicBezTo>
                <a:cubicBezTo>
                  <a:pt x="1470" y="65"/>
                  <a:pt x="1471" y="69"/>
                  <a:pt x="1472" y="73"/>
                </a:cubicBezTo>
                <a:cubicBezTo>
                  <a:pt x="1474" y="81"/>
                  <a:pt x="1472" y="83"/>
                  <a:pt x="1464" y="83"/>
                </a:cubicBezTo>
                <a:close/>
                <a:moveTo>
                  <a:pt x="1510" y="83"/>
                </a:moveTo>
                <a:cubicBezTo>
                  <a:pt x="1510" y="83"/>
                  <a:pt x="1510" y="83"/>
                  <a:pt x="1510" y="83"/>
                </a:cubicBezTo>
                <a:cubicBezTo>
                  <a:pt x="1509" y="83"/>
                  <a:pt x="1509" y="83"/>
                  <a:pt x="1509" y="83"/>
                </a:cubicBezTo>
                <a:cubicBezTo>
                  <a:pt x="1509" y="83"/>
                  <a:pt x="1509" y="83"/>
                  <a:pt x="1509" y="83"/>
                </a:cubicBezTo>
                <a:cubicBezTo>
                  <a:pt x="1503" y="84"/>
                  <a:pt x="1498" y="83"/>
                  <a:pt x="1492" y="83"/>
                </a:cubicBezTo>
                <a:cubicBezTo>
                  <a:pt x="1484" y="83"/>
                  <a:pt x="1482" y="79"/>
                  <a:pt x="1478" y="72"/>
                </a:cubicBezTo>
                <a:cubicBezTo>
                  <a:pt x="1476" y="68"/>
                  <a:pt x="1474" y="65"/>
                  <a:pt x="1473" y="61"/>
                </a:cubicBezTo>
                <a:cubicBezTo>
                  <a:pt x="1472" y="59"/>
                  <a:pt x="1471" y="57"/>
                  <a:pt x="1471" y="56"/>
                </a:cubicBezTo>
                <a:cubicBezTo>
                  <a:pt x="1470" y="53"/>
                  <a:pt x="1469" y="51"/>
                  <a:pt x="1469" y="49"/>
                </a:cubicBezTo>
                <a:cubicBezTo>
                  <a:pt x="1467" y="42"/>
                  <a:pt x="1482" y="43"/>
                  <a:pt x="1486" y="43"/>
                </a:cubicBezTo>
                <a:cubicBezTo>
                  <a:pt x="1490" y="42"/>
                  <a:pt x="1493" y="42"/>
                  <a:pt x="1497" y="42"/>
                </a:cubicBezTo>
                <a:cubicBezTo>
                  <a:pt x="1499" y="42"/>
                  <a:pt x="1501" y="42"/>
                  <a:pt x="1503" y="42"/>
                </a:cubicBezTo>
                <a:cubicBezTo>
                  <a:pt x="1505" y="42"/>
                  <a:pt x="1507" y="42"/>
                  <a:pt x="1509" y="42"/>
                </a:cubicBezTo>
                <a:cubicBezTo>
                  <a:pt x="1513" y="43"/>
                  <a:pt x="1519" y="59"/>
                  <a:pt x="1520" y="62"/>
                </a:cubicBezTo>
                <a:cubicBezTo>
                  <a:pt x="1523" y="67"/>
                  <a:pt x="1525" y="74"/>
                  <a:pt x="1525" y="80"/>
                </a:cubicBezTo>
                <a:cubicBezTo>
                  <a:pt x="1525" y="84"/>
                  <a:pt x="1512" y="83"/>
                  <a:pt x="1510" y="83"/>
                </a:cubicBezTo>
                <a:close/>
                <a:moveTo>
                  <a:pt x="1511" y="38"/>
                </a:moveTo>
                <a:cubicBezTo>
                  <a:pt x="1511" y="38"/>
                  <a:pt x="1512" y="38"/>
                  <a:pt x="1512" y="39"/>
                </a:cubicBezTo>
                <a:cubicBezTo>
                  <a:pt x="1512" y="38"/>
                  <a:pt x="1511" y="38"/>
                  <a:pt x="1511" y="38"/>
                </a:cubicBezTo>
                <a:cubicBezTo>
                  <a:pt x="1511" y="38"/>
                  <a:pt x="1511" y="38"/>
                  <a:pt x="1511" y="38"/>
                </a:cubicBezTo>
                <a:cubicBezTo>
                  <a:pt x="1511" y="38"/>
                  <a:pt x="1511" y="38"/>
                  <a:pt x="1511" y="38"/>
                </a:cubicBezTo>
                <a:close/>
                <a:moveTo>
                  <a:pt x="1570" y="35"/>
                </a:moveTo>
                <a:cubicBezTo>
                  <a:pt x="1572" y="38"/>
                  <a:pt x="1575" y="41"/>
                  <a:pt x="1577" y="41"/>
                </a:cubicBezTo>
                <a:cubicBezTo>
                  <a:pt x="1578" y="41"/>
                  <a:pt x="1578" y="41"/>
                  <a:pt x="1579" y="41"/>
                </a:cubicBezTo>
                <a:cubicBezTo>
                  <a:pt x="1577" y="42"/>
                  <a:pt x="1576" y="43"/>
                  <a:pt x="1576" y="45"/>
                </a:cubicBezTo>
                <a:cubicBezTo>
                  <a:pt x="1576" y="45"/>
                  <a:pt x="1576" y="45"/>
                  <a:pt x="1576" y="46"/>
                </a:cubicBezTo>
                <a:cubicBezTo>
                  <a:pt x="1574" y="44"/>
                  <a:pt x="1573" y="42"/>
                  <a:pt x="1571" y="40"/>
                </a:cubicBezTo>
                <a:cubicBezTo>
                  <a:pt x="1570" y="40"/>
                  <a:pt x="1569" y="39"/>
                  <a:pt x="1568" y="39"/>
                </a:cubicBezTo>
                <a:cubicBezTo>
                  <a:pt x="1569" y="39"/>
                  <a:pt x="1569" y="38"/>
                  <a:pt x="1570" y="38"/>
                </a:cubicBezTo>
                <a:cubicBezTo>
                  <a:pt x="1570" y="37"/>
                  <a:pt x="1570" y="36"/>
                  <a:pt x="1570" y="35"/>
                </a:cubicBezTo>
                <a:close/>
                <a:moveTo>
                  <a:pt x="1516" y="43"/>
                </a:moveTo>
                <a:cubicBezTo>
                  <a:pt x="1515" y="42"/>
                  <a:pt x="1515" y="42"/>
                  <a:pt x="1514" y="41"/>
                </a:cubicBezTo>
                <a:cubicBezTo>
                  <a:pt x="1514" y="40"/>
                  <a:pt x="1514" y="40"/>
                  <a:pt x="1513" y="40"/>
                </a:cubicBezTo>
                <a:cubicBezTo>
                  <a:pt x="1514" y="40"/>
                  <a:pt x="1515" y="41"/>
                  <a:pt x="1516" y="41"/>
                </a:cubicBezTo>
                <a:cubicBezTo>
                  <a:pt x="1516" y="41"/>
                  <a:pt x="1517" y="41"/>
                  <a:pt x="1518" y="42"/>
                </a:cubicBezTo>
                <a:cubicBezTo>
                  <a:pt x="1517" y="42"/>
                  <a:pt x="1517" y="42"/>
                  <a:pt x="1516" y="42"/>
                </a:cubicBezTo>
                <a:cubicBezTo>
                  <a:pt x="1516" y="42"/>
                  <a:pt x="1516" y="43"/>
                  <a:pt x="1516" y="43"/>
                </a:cubicBezTo>
                <a:close/>
                <a:moveTo>
                  <a:pt x="1579" y="84"/>
                </a:moveTo>
                <a:cubicBezTo>
                  <a:pt x="1575" y="84"/>
                  <a:pt x="1571" y="84"/>
                  <a:pt x="1566" y="84"/>
                </a:cubicBezTo>
                <a:cubicBezTo>
                  <a:pt x="1566" y="84"/>
                  <a:pt x="1566" y="84"/>
                  <a:pt x="1566" y="84"/>
                </a:cubicBezTo>
                <a:cubicBezTo>
                  <a:pt x="1559" y="84"/>
                  <a:pt x="1552" y="83"/>
                  <a:pt x="1545" y="83"/>
                </a:cubicBezTo>
                <a:cubicBezTo>
                  <a:pt x="1537" y="83"/>
                  <a:pt x="1533" y="78"/>
                  <a:pt x="1530" y="71"/>
                </a:cubicBezTo>
                <a:cubicBezTo>
                  <a:pt x="1527" y="64"/>
                  <a:pt x="1523" y="57"/>
                  <a:pt x="1521" y="50"/>
                </a:cubicBezTo>
                <a:cubicBezTo>
                  <a:pt x="1519" y="45"/>
                  <a:pt x="1522" y="45"/>
                  <a:pt x="1528" y="44"/>
                </a:cubicBezTo>
                <a:cubicBezTo>
                  <a:pt x="1531" y="44"/>
                  <a:pt x="1535" y="44"/>
                  <a:pt x="1539" y="44"/>
                </a:cubicBezTo>
                <a:cubicBezTo>
                  <a:pt x="1547" y="44"/>
                  <a:pt x="1555" y="43"/>
                  <a:pt x="1564" y="43"/>
                </a:cubicBezTo>
                <a:cubicBezTo>
                  <a:pt x="1572" y="43"/>
                  <a:pt x="1577" y="56"/>
                  <a:pt x="1581" y="62"/>
                </a:cubicBezTo>
                <a:cubicBezTo>
                  <a:pt x="1583" y="66"/>
                  <a:pt x="1585" y="70"/>
                  <a:pt x="1586" y="74"/>
                </a:cubicBezTo>
                <a:cubicBezTo>
                  <a:pt x="1589" y="82"/>
                  <a:pt x="1588" y="84"/>
                  <a:pt x="1579" y="84"/>
                </a:cubicBezTo>
                <a:close/>
                <a:moveTo>
                  <a:pt x="1628" y="83"/>
                </a:moveTo>
                <a:cubicBezTo>
                  <a:pt x="1628" y="83"/>
                  <a:pt x="1613" y="84"/>
                  <a:pt x="1606" y="83"/>
                </a:cubicBezTo>
                <a:cubicBezTo>
                  <a:pt x="1597" y="83"/>
                  <a:pt x="1593" y="73"/>
                  <a:pt x="1590" y="67"/>
                </a:cubicBezTo>
                <a:cubicBezTo>
                  <a:pt x="1587" y="62"/>
                  <a:pt x="1585" y="57"/>
                  <a:pt x="1583" y="53"/>
                </a:cubicBezTo>
                <a:cubicBezTo>
                  <a:pt x="1577" y="42"/>
                  <a:pt x="1593" y="44"/>
                  <a:pt x="1599" y="44"/>
                </a:cubicBezTo>
                <a:cubicBezTo>
                  <a:pt x="1603" y="44"/>
                  <a:pt x="1614" y="43"/>
                  <a:pt x="1617" y="45"/>
                </a:cubicBezTo>
                <a:cubicBezTo>
                  <a:pt x="1621" y="49"/>
                  <a:pt x="1625" y="56"/>
                  <a:pt x="1629" y="62"/>
                </a:cubicBezTo>
                <a:cubicBezTo>
                  <a:pt x="1632" y="67"/>
                  <a:pt x="1636" y="73"/>
                  <a:pt x="1640" y="79"/>
                </a:cubicBezTo>
                <a:cubicBezTo>
                  <a:pt x="1643" y="84"/>
                  <a:pt x="1634" y="84"/>
                  <a:pt x="1628" y="83"/>
                </a:cubicBezTo>
                <a:close/>
                <a:moveTo>
                  <a:pt x="1683" y="82"/>
                </a:moveTo>
                <a:cubicBezTo>
                  <a:pt x="1682" y="82"/>
                  <a:pt x="1682" y="82"/>
                  <a:pt x="1682" y="82"/>
                </a:cubicBezTo>
                <a:cubicBezTo>
                  <a:pt x="1667" y="82"/>
                  <a:pt x="1653" y="87"/>
                  <a:pt x="1643" y="72"/>
                </a:cubicBezTo>
                <a:cubicBezTo>
                  <a:pt x="1638" y="65"/>
                  <a:pt x="1634" y="58"/>
                  <a:pt x="1629" y="52"/>
                </a:cubicBezTo>
                <a:cubicBezTo>
                  <a:pt x="1627" y="49"/>
                  <a:pt x="1622" y="43"/>
                  <a:pt x="1630" y="43"/>
                </a:cubicBezTo>
                <a:cubicBezTo>
                  <a:pt x="1636" y="43"/>
                  <a:pt x="1641" y="42"/>
                  <a:pt x="1647" y="43"/>
                </a:cubicBezTo>
                <a:cubicBezTo>
                  <a:pt x="1653" y="43"/>
                  <a:pt x="1658" y="43"/>
                  <a:pt x="1664" y="43"/>
                </a:cubicBezTo>
                <a:cubicBezTo>
                  <a:pt x="1667" y="43"/>
                  <a:pt x="1670" y="43"/>
                  <a:pt x="1673" y="43"/>
                </a:cubicBezTo>
                <a:cubicBezTo>
                  <a:pt x="1679" y="44"/>
                  <a:pt x="1683" y="51"/>
                  <a:pt x="1687" y="56"/>
                </a:cubicBezTo>
                <a:cubicBezTo>
                  <a:pt x="1691" y="62"/>
                  <a:pt x="1695" y="68"/>
                  <a:pt x="1698" y="75"/>
                </a:cubicBezTo>
                <a:cubicBezTo>
                  <a:pt x="1703" y="85"/>
                  <a:pt x="1689" y="82"/>
                  <a:pt x="1683" y="82"/>
                </a:cubicBezTo>
                <a:close/>
                <a:moveTo>
                  <a:pt x="1725" y="37"/>
                </a:moveTo>
                <a:cubicBezTo>
                  <a:pt x="1725" y="37"/>
                  <a:pt x="1726" y="38"/>
                  <a:pt x="1727" y="39"/>
                </a:cubicBezTo>
                <a:cubicBezTo>
                  <a:pt x="1730" y="41"/>
                  <a:pt x="1733" y="42"/>
                  <a:pt x="1736" y="42"/>
                </a:cubicBezTo>
                <a:cubicBezTo>
                  <a:pt x="1736" y="42"/>
                  <a:pt x="1735" y="43"/>
                  <a:pt x="1735" y="43"/>
                </a:cubicBezTo>
                <a:cubicBezTo>
                  <a:pt x="1733" y="44"/>
                  <a:pt x="1733" y="45"/>
                  <a:pt x="1733" y="47"/>
                </a:cubicBezTo>
                <a:cubicBezTo>
                  <a:pt x="1733" y="46"/>
                  <a:pt x="1733" y="46"/>
                  <a:pt x="1732" y="45"/>
                </a:cubicBezTo>
                <a:cubicBezTo>
                  <a:pt x="1729" y="43"/>
                  <a:pt x="1726" y="41"/>
                  <a:pt x="1723" y="40"/>
                </a:cubicBezTo>
                <a:cubicBezTo>
                  <a:pt x="1724" y="39"/>
                  <a:pt x="1724" y="38"/>
                  <a:pt x="1725" y="37"/>
                </a:cubicBezTo>
                <a:close/>
                <a:moveTo>
                  <a:pt x="1685" y="43"/>
                </a:moveTo>
                <a:cubicBezTo>
                  <a:pt x="1685" y="43"/>
                  <a:pt x="1684" y="44"/>
                  <a:pt x="1684" y="45"/>
                </a:cubicBezTo>
                <a:cubicBezTo>
                  <a:pt x="1682" y="42"/>
                  <a:pt x="1679" y="40"/>
                  <a:pt x="1676" y="39"/>
                </a:cubicBezTo>
                <a:cubicBezTo>
                  <a:pt x="1675" y="39"/>
                  <a:pt x="1674" y="39"/>
                  <a:pt x="1673" y="39"/>
                </a:cubicBezTo>
                <a:cubicBezTo>
                  <a:pt x="1674" y="38"/>
                  <a:pt x="1674" y="37"/>
                  <a:pt x="1674" y="36"/>
                </a:cubicBezTo>
                <a:cubicBezTo>
                  <a:pt x="1675" y="36"/>
                  <a:pt x="1676" y="37"/>
                  <a:pt x="1676" y="38"/>
                </a:cubicBezTo>
                <a:cubicBezTo>
                  <a:pt x="1679" y="40"/>
                  <a:pt x="1682" y="41"/>
                  <a:pt x="1686" y="42"/>
                </a:cubicBezTo>
                <a:cubicBezTo>
                  <a:pt x="1686" y="42"/>
                  <a:pt x="1685" y="42"/>
                  <a:pt x="1685" y="43"/>
                </a:cubicBezTo>
                <a:close/>
                <a:moveTo>
                  <a:pt x="1751" y="84"/>
                </a:moveTo>
                <a:cubicBezTo>
                  <a:pt x="1747" y="84"/>
                  <a:pt x="1744" y="84"/>
                  <a:pt x="1741" y="83"/>
                </a:cubicBezTo>
                <a:cubicBezTo>
                  <a:pt x="1740" y="83"/>
                  <a:pt x="1740" y="83"/>
                  <a:pt x="1739" y="83"/>
                </a:cubicBezTo>
                <a:cubicBezTo>
                  <a:pt x="1734" y="83"/>
                  <a:pt x="1729" y="83"/>
                  <a:pt x="1724" y="83"/>
                </a:cubicBezTo>
                <a:cubicBezTo>
                  <a:pt x="1715" y="83"/>
                  <a:pt x="1710" y="79"/>
                  <a:pt x="1705" y="72"/>
                </a:cubicBezTo>
                <a:cubicBezTo>
                  <a:pt x="1700" y="66"/>
                  <a:pt x="1696" y="59"/>
                  <a:pt x="1691" y="52"/>
                </a:cubicBezTo>
                <a:cubicBezTo>
                  <a:pt x="1684" y="42"/>
                  <a:pt x="1704" y="44"/>
                  <a:pt x="1710" y="44"/>
                </a:cubicBezTo>
                <a:cubicBezTo>
                  <a:pt x="1717" y="44"/>
                  <a:pt x="1724" y="43"/>
                  <a:pt x="1729" y="48"/>
                </a:cubicBezTo>
                <a:cubicBezTo>
                  <a:pt x="1734" y="53"/>
                  <a:pt x="1738" y="58"/>
                  <a:pt x="1743" y="63"/>
                </a:cubicBezTo>
                <a:cubicBezTo>
                  <a:pt x="1746" y="66"/>
                  <a:pt x="1761" y="83"/>
                  <a:pt x="1751" y="84"/>
                </a:cubicBezTo>
                <a:close/>
                <a:moveTo>
                  <a:pt x="1796" y="62"/>
                </a:moveTo>
                <a:cubicBezTo>
                  <a:pt x="1797" y="63"/>
                  <a:pt x="1813" y="82"/>
                  <a:pt x="1807" y="84"/>
                </a:cubicBezTo>
                <a:cubicBezTo>
                  <a:pt x="1800" y="87"/>
                  <a:pt x="1792" y="84"/>
                  <a:pt x="1784" y="85"/>
                </a:cubicBezTo>
                <a:cubicBezTo>
                  <a:pt x="1784" y="85"/>
                  <a:pt x="1784" y="85"/>
                  <a:pt x="1783" y="85"/>
                </a:cubicBezTo>
                <a:cubicBezTo>
                  <a:pt x="1778" y="86"/>
                  <a:pt x="1770" y="86"/>
                  <a:pt x="1766" y="81"/>
                </a:cubicBezTo>
                <a:cubicBezTo>
                  <a:pt x="1761" y="76"/>
                  <a:pt x="1756" y="69"/>
                  <a:pt x="1751" y="63"/>
                </a:cubicBezTo>
                <a:cubicBezTo>
                  <a:pt x="1750" y="61"/>
                  <a:pt x="1736" y="46"/>
                  <a:pt x="1741" y="46"/>
                </a:cubicBezTo>
                <a:cubicBezTo>
                  <a:pt x="1747" y="45"/>
                  <a:pt x="1753" y="46"/>
                  <a:pt x="1759" y="46"/>
                </a:cubicBezTo>
                <a:cubicBezTo>
                  <a:pt x="1766" y="45"/>
                  <a:pt x="1773" y="46"/>
                  <a:pt x="1780" y="47"/>
                </a:cubicBezTo>
                <a:cubicBezTo>
                  <a:pt x="1786" y="48"/>
                  <a:pt x="1792" y="58"/>
                  <a:pt x="1796" y="62"/>
                </a:cubicBezTo>
                <a:close/>
                <a:moveTo>
                  <a:pt x="1713" y="7"/>
                </a:moveTo>
                <a:cubicBezTo>
                  <a:pt x="1716" y="7"/>
                  <a:pt x="1720" y="7"/>
                  <a:pt x="1723" y="7"/>
                </a:cubicBezTo>
                <a:cubicBezTo>
                  <a:pt x="1728" y="7"/>
                  <a:pt x="1733" y="7"/>
                  <a:pt x="1739" y="7"/>
                </a:cubicBezTo>
                <a:cubicBezTo>
                  <a:pt x="1739" y="7"/>
                  <a:pt x="1739" y="7"/>
                  <a:pt x="1739" y="7"/>
                </a:cubicBezTo>
                <a:cubicBezTo>
                  <a:pt x="1748" y="5"/>
                  <a:pt x="1758" y="7"/>
                  <a:pt x="1764" y="13"/>
                </a:cubicBezTo>
                <a:cubicBezTo>
                  <a:pt x="1769" y="19"/>
                  <a:pt x="1774" y="25"/>
                  <a:pt x="1777" y="33"/>
                </a:cubicBezTo>
                <a:cubicBezTo>
                  <a:pt x="1779" y="39"/>
                  <a:pt x="1760" y="38"/>
                  <a:pt x="1758" y="38"/>
                </a:cubicBezTo>
                <a:cubicBezTo>
                  <a:pt x="1751" y="38"/>
                  <a:pt x="1744" y="38"/>
                  <a:pt x="1737" y="38"/>
                </a:cubicBezTo>
                <a:cubicBezTo>
                  <a:pt x="1727" y="37"/>
                  <a:pt x="1720" y="25"/>
                  <a:pt x="1716" y="17"/>
                </a:cubicBezTo>
                <a:cubicBezTo>
                  <a:pt x="1715" y="15"/>
                  <a:pt x="1710" y="8"/>
                  <a:pt x="1713" y="7"/>
                </a:cubicBezTo>
                <a:close/>
                <a:moveTo>
                  <a:pt x="1666" y="8"/>
                </a:moveTo>
                <a:cubicBezTo>
                  <a:pt x="1671" y="7"/>
                  <a:pt x="1677" y="7"/>
                  <a:pt x="1682" y="8"/>
                </a:cubicBezTo>
                <a:cubicBezTo>
                  <a:pt x="1682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7" y="8"/>
                  <a:pt x="1690" y="8"/>
                  <a:pt x="1694" y="8"/>
                </a:cubicBezTo>
                <a:cubicBezTo>
                  <a:pt x="1702" y="8"/>
                  <a:pt x="1706" y="12"/>
                  <a:pt x="1710" y="19"/>
                </a:cubicBezTo>
                <a:cubicBezTo>
                  <a:pt x="1713" y="24"/>
                  <a:pt x="1717" y="28"/>
                  <a:pt x="1720" y="34"/>
                </a:cubicBezTo>
                <a:cubicBezTo>
                  <a:pt x="1722" y="39"/>
                  <a:pt x="1703" y="38"/>
                  <a:pt x="1700" y="38"/>
                </a:cubicBezTo>
                <a:cubicBezTo>
                  <a:pt x="1694" y="38"/>
                  <a:pt x="1689" y="37"/>
                  <a:pt x="1683" y="37"/>
                </a:cubicBezTo>
                <a:cubicBezTo>
                  <a:pt x="1677" y="36"/>
                  <a:pt x="1672" y="24"/>
                  <a:pt x="1669" y="19"/>
                </a:cubicBezTo>
                <a:cubicBezTo>
                  <a:pt x="1668" y="18"/>
                  <a:pt x="1667" y="16"/>
                  <a:pt x="1666" y="15"/>
                </a:cubicBezTo>
                <a:cubicBezTo>
                  <a:pt x="1662" y="11"/>
                  <a:pt x="1659" y="8"/>
                  <a:pt x="1666" y="8"/>
                </a:cubicBezTo>
                <a:close/>
                <a:moveTo>
                  <a:pt x="1612" y="9"/>
                </a:moveTo>
                <a:cubicBezTo>
                  <a:pt x="1614" y="9"/>
                  <a:pt x="1617" y="9"/>
                  <a:pt x="1619" y="9"/>
                </a:cubicBezTo>
                <a:cubicBezTo>
                  <a:pt x="1624" y="8"/>
                  <a:pt x="1629" y="8"/>
                  <a:pt x="1634" y="9"/>
                </a:cubicBezTo>
                <a:cubicBezTo>
                  <a:pt x="1634" y="9"/>
                  <a:pt x="1634" y="9"/>
                  <a:pt x="1635" y="8"/>
                </a:cubicBezTo>
                <a:cubicBezTo>
                  <a:pt x="1637" y="9"/>
                  <a:pt x="1640" y="9"/>
                  <a:pt x="1642" y="9"/>
                </a:cubicBezTo>
                <a:cubicBezTo>
                  <a:pt x="1650" y="9"/>
                  <a:pt x="1656" y="12"/>
                  <a:pt x="1661" y="18"/>
                </a:cubicBezTo>
                <a:cubicBezTo>
                  <a:pt x="1665" y="23"/>
                  <a:pt x="1675" y="36"/>
                  <a:pt x="1663" y="37"/>
                </a:cubicBezTo>
                <a:cubicBezTo>
                  <a:pt x="1657" y="37"/>
                  <a:pt x="1650" y="36"/>
                  <a:pt x="1644" y="36"/>
                </a:cubicBezTo>
                <a:cubicBezTo>
                  <a:pt x="1639" y="36"/>
                  <a:pt x="1633" y="36"/>
                  <a:pt x="1628" y="36"/>
                </a:cubicBezTo>
                <a:cubicBezTo>
                  <a:pt x="1620" y="36"/>
                  <a:pt x="1614" y="22"/>
                  <a:pt x="1611" y="16"/>
                </a:cubicBezTo>
                <a:cubicBezTo>
                  <a:pt x="1610" y="14"/>
                  <a:pt x="1609" y="12"/>
                  <a:pt x="1608" y="10"/>
                </a:cubicBezTo>
                <a:cubicBezTo>
                  <a:pt x="1609" y="11"/>
                  <a:pt x="1610" y="10"/>
                  <a:pt x="1612" y="9"/>
                </a:cubicBezTo>
                <a:close/>
                <a:moveTo>
                  <a:pt x="1622" y="39"/>
                </a:moveTo>
                <a:cubicBezTo>
                  <a:pt x="1623" y="39"/>
                  <a:pt x="1623" y="39"/>
                  <a:pt x="1624" y="40"/>
                </a:cubicBezTo>
                <a:cubicBezTo>
                  <a:pt x="1623" y="40"/>
                  <a:pt x="1621" y="41"/>
                  <a:pt x="1621" y="43"/>
                </a:cubicBezTo>
                <a:cubicBezTo>
                  <a:pt x="1621" y="43"/>
                  <a:pt x="1621" y="43"/>
                  <a:pt x="1621" y="43"/>
                </a:cubicBezTo>
                <a:cubicBezTo>
                  <a:pt x="1620" y="43"/>
                  <a:pt x="1620" y="42"/>
                  <a:pt x="1619" y="42"/>
                </a:cubicBezTo>
                <a:cubicBezTo>
                  <a:pt x="1618" y="41"/>
                  <a:pt x="1617" y="41"/>
                  <a:pt x="1616" y="40"/>
                </a:cubicBezTo>
                <a:cubicBezTo>
                  <a:pt x="1617" y="40"/>
                  <a:pt x="1617" y="40"/>
                  <a:pt x="1617" y="40"/>
                </a:cubicBezTo>
                <a:cubicBezTo>
                  <a:pt x="1618" y="39"/>
                  <a:pt x="1619" y="37"/>
                  <a:pt x="1619" y="36"/>
                </a:cubicBezTo>
                <a:cubicBezTo>
                  <a:pt x="1620" y="37"/>
                  <a:pt x="1621" y="38"/>
                  <a:pt x="1622" y="39"/>
                </a:cubicBezTo>
                <a:close/>
                <a:moveTo>
                  <a:pt x="1565" y="7"/>
                </a:moveTo>
                <a:cubicBezTo>
                  <a:pt x="1570" y="7"/>
                  <a:pt x="1577" y="6"/>
                  <a:pt x="1582" y="7"/>
                </a:cubicBezTo>
                <a:cubicBezTo>
                  <a:pt x="1583" y="7"/>
                  <a:pt x="1583" y="7"/>
                  <a:pt x="1583" y="7"/>
                </a:cubicBezTo>
                <a:cubicBezTo>
                  <a:pt x="1593" y="6"/>
                  <a:pt x="1597" y="12"/>
                  <a:pt x="1603" y="18"/>
                </a:cubicBezTo>
                <a:cubicBezTo>
                  <a:pt x="1607" y="22"/>
                  <a:pt x="1610" y="28"/>
                  <a:pt x="1612" y="33"/>
                </a:cubicBezTo>
                <a:cubicBezTo>
                  <a:pt x="1613" y="35"/>
                  <a:pt x="1615" y="36"/>
                  <a:pt x="1612" y="37"/>
                </a:cubicBezTo>
                <a:cubicBezTo>
                  <a:pt x="1609" y="38"/>
                  <a:pt x="1605" y="38"/>
                  <a:pt x="1602" y="38"/>
                </a:cubicBezTo>
                <a:cubicBezTo>
                  <a:pt x="1596" y="39"/>
                  <a:pt x="1590" y="38"/>
                  <a:pt x="1585" y="38"/>
                </a:cubicBezTo>
                <a:cubicBezTo>
                  <a:pt x="1574" y="37"/>
                  <a:pt x="1571" y="28"/>
                  <a:pt x="1566" y="20"/>
                </a:cubicBezTo>
                <a:cubicBezTo>
                  <a:pt x="1564" y="15"/>
                  <a:pt x="1558" y="8"/>
                  <a:pt x="1565" y="7"/>
                </a:cubicBezTo>
                <a:close/>
                <a:moveTo>
                  <a:pt x="1513" y="7"/>
                </a:moveTo>
                <a:cubicBezTo>
                  <a:pt x="1519" y="7"/>
                  <a:pt x="1526" y="7"/>
                  <a:pt x="1533" y="7"/>
                </a:cubicBezTo>
                <a:cubicBezTo>
                  <a:pt x="1534" y="8"/>
                  <a:pt x="1534" y="7"/>
                  <a:pt x="1534" y="7"/>
                </a:cubicBezTo>
                <a:cubicBezTo>
                  <a:pt x="1544" y="7"/>
                  <a:pt x="1551" y="6"/>
                  <a:pt x="1557" y="16"/>
                </a:cubicBezTo>
                <a:cubicBezTo>
                  <a:pt x="1560" y="21"/>
                  <a:pt x="1563" y="27"/>
                  <a:pt x="1565" y="33"/>
                </a:cubicBezTo>
                <a:cubicBezTo>
                  <a:pt x="1567" y="39"/>
                  <a:pt x="1553" y="37"/>
                  <a:pt x="1550" y="38"/>
                </a:cubicBezTo>
                <a:cubicBezTo>
                  <a:pt x="1542" y="38"/>
                  <a:pt x="1534" y="38"/>
                  <a:pt x="1527" y="38"/>
                </a:cubicBezTo>
                <a:cubicBezTo>
                  <a:pt x="1521" y="38"/>
                  <a:pt x="1517" y="38"/>
                  <a:pt x="1513" y="33"/>
                </a:cubicBezTo>
                <a:cubicBezTo>
                  <a:pt x="1511" y="29"/>
                  <a:pt x="1510" y="24"/>
                  <a:pt x="1508" y="19"/>
                </a:cubicBezTo>
                <a:cubicBezTo>
                  <a:pt x="1507" y="16"/>
                  <a:pt x="1506" y="13"/>
                  <a:pt x="1505" y="9"/>
                </a:cubicBezTo>
                <a:cubicBezTo>
                  <a:pt x="1504" y="7"/>
                  <a:pt x="1511" y="7"/>
                  <a:pt x="1513" y="7"/>
                </a:cubicBezTo>
                <a:close/>
                <a:moveTo>
                  <a:pt x="1460" y="7"/>
                </a:moveTo>
                <a:cubicBezTo>
                  <a:pt x="1466" y="7"/>
                  <a:pt x="1472" y="8"/>
                  <a:pt x="1478" y="8"/>
                </a:cubicBezTo>
                <a:cubicBezTo>
                  <a:pt x="1478" y="8"/>
                  <a:pt x="1478" y="8"/>
                  <a:pt x="1479" y="8"/>
                </a:cubicBezTo>
                <a:cubicBezTo>
                  <a:pt x="1481" y="8"/>
                  <a:pt x="1484" y="7"/>
                  <a:pt x="1486" y="7"/>
                </a:cubicBezTo>
                <a:cubicBezTo>
                  <a:pt x="1493" y="8"/>
                  <a:pt x="1496" y="9"/>
                  <a:pt x="1499" y="15"/>
                </a:cubicBezTo>
                <a:cubicBezTo>
                  <a:pt x="1501" y="20"/>
                  <a:pt x="1504" y="24"/>
                  <a:pt x="1506" y="29"/>
                </a:cubicBezTo>
                <a:cubicBezTo>
                  <a:pt x="1508" y="34"/>
                  <a:pt x="1506" y="36"/>
                  <a:pt x="1502" y="37"/>
                </a:cubicBezTo>
                <a:cubicBezTo>
                  <a:pt x="1500" y="37"/>
                  <a:pt x="1498" y="37"/>
                  <a:pt x="1496" y="37"/>
                </a:cubicBezTo>
                <a:cubicBezTo>
                  <a:pt x="1495" y="37"/>
                  <a:pt x="1494" y="37"/>
                  <a:pt x="1492" y="37"/>
                </a:cubicBezTo>
                <a:cubicBezTo>
                  <a:pt x="1486" y="38"/>
                  <a:pt x="1480" y="37"/>
                  <a:pt x="1473" y="37"/>
                </a:cubicBezTo>
                <a:cubicBezTo>
                  <a:pt x="1465" y="37"/>
                  <a:pt x="1462" y="33"/>
                  <a:pt x="1459" y="26"/>
                </a:cubicBezTo>
                <a:cubicBezTo>
                  <a:pt x="1456" y="20"/>
                  <a:pt x="1448" y="8"/>
                  <a:pt x="1460" y="7"/>
                </a:cubicBezTo>
                <a:close/>
                <a:moveTo>
                  <a:pt x="1393" y="7"/>
                </a:moveTo>
                <a:cubicBezTo>
                  <a:pt x="1396" y="6"/>
                  <a:pt x="1399" y="6"/>
                  <a:pt x="1403" y="6"/>
                </a:cubicBezTo>
                <a:cubicBezTo>
                  <a:pt x="1408" y="6"/>
                  <a:pt x="1414" y="6"/>
                  <a:pt x="1420" y="7"/>
                </a:cubicBezTo>
                <a:cubicBezTo>
                  <a:pt x="1420" y="7"/>
                  <a:pt x="1420" y="7"/>
                  <a:pt x="1420" y="7"/>
                </a:cubicBezTo>
                <a:cubicBezTo>
                  <a:pt x="1420" y="7"/>
                  <a:pt x="1420" y="7"/>
                  <a:pt x="1421" y="7"/>
                </a:cubicBezTo>
                <a:cubicBezTo>
                  <a:pt x="1421" y="7"/>
                  <a:pt x="1422" y="7"/>
                  <a:pt x="1422" y="7"/>
                </a:cubicBezTo>
                <a:cubicBezTo>
                  <a:pt x="1424" y="7"/>
                  <a:pt x="1426" y="7"/>
                  <a:pt x="1429" y="7"/>
                </a:cubicBezTo>
                <a:cubicBezTo>
                  <a:pt x="1435" y="7"/>
                  <a:pt x="1441" y="7"/>
                  <a:pt x="1445" y="13"/>
                </a:cubicBezTo>
                <a:cubicBezTo>
                  <a:pt x="1448" y="18"/>
                  <a:pt x="1450" y="23"/>
                  <a:pt x="1452" y="28"/>
                </a:cubicBezTo>
                <a:cubicBezTo>
                  <a:pt x="1453" y="33"/>
                  <a:pt x="1456" y="38"/>
                  <a:pt x="1450" y="39"/>
                </a:cubicBezTo>
                <a:cubicBezTo>
                  <a:pt x="1444" y="39"/>
                  <a:pt x="1438" y="39"/>
                  <a:pt x="1432" y="39"/>
                </a:cubicBezTo>
                <a:cubicBezTo>
                  <a:pt x="1425" y="39"/>
                  <a:pt x="1418" y="39"/>
                  <a:pt x="1411" y="39"/>
                </a:cubicBezTo>
                <a:cubicBezTo>
                  <a:pt x="1399" y="38"/>
                  <a:pt x="1397" y="29"/>
                  <a:pt x="1394" y="18"/>
                </a:cubicBezTo>
                <a:cubicBezTo>
                  <a:pt x="1394" y="17"/>
                  <a:pt x="1390" y="7"/>
                  <a:pt x="1393" y="7"/>
                </a:cubicBezTo>
                <a:close/>
                <a:moveTo>
                  <a:pt x="1347" y="7"/>
                </a:moveTo>
                <a:cubicBezTo>
                  <a:pt x="1353" y="8"/>
                  <a:pt x="1359" y="8"/>
                  <a:pt x="1366" y="8"/>
                </a:cubicBezTo>
                <a:cubicBezTo>
                  <a:pt x="1366" y="8"/>
                  <a:pt x="1373" y="8"/>
                  <a:pt x="1376" y="8"/>
                </a:cubicBezTo>
                <a:cubicBezTo>
                  <a:pt x="1383" y="8"/>
                  <a:pt x="1387" y="20"/>
                  <a:pt x="1389" y="26"/>
                </a:cubicBezTo>
                <a:cubicBezTo>
                  <a:pt x="1391" y="28"/>
                  <a:pt x="1391" y="31"/>
                  <a:pt x="1392" y="34"/>
                </a:cubicBezTo>
                <a:cubicBezTo>
                  <a:pt x="1393" y="38"/>
                  <a:pt x="1393" y="38"/>
                  <a:pt x="1389" y="39"/>
                </a:cubicBezTo>
                <a:cubicBezTo>
                  <a:pt x="1384" y="40"/>
                  <a:pt x="1378" y="39"/>
                  <a:pt x="1373" y="40"/>
                </a:cubicBezTo>
                <a:cubicBezTo>
                  <a:pt x="1366" y="40"/>
                  <a:pt x="1359" y="39"/>
                  <a:pt x="1353" y="39"/>
                </a:cubicBezTo>
                <a:cubicBezTo>
                  <a:pt x="1341" y="38"/>
                  <a:pt x="1340" y="27"/>
                  <a:pt x="1337" y="18"/>
                </a:cubicBezTo>
                <a:cubicBezTo>
                  <a:pt x="1336" y="15"/>
                  <a:pt x="1336" y="12"/>
                  <a:pt x="1335" y="10"/>
                </a:cubicBezTo>
                <a:cubicBezTo>
                  <a:pt x="1334" y="6"/>
                  <a:pt x="1345" y="7"/>
                  <a:pt x="1347" y="7"/>
                </a:cubicBezTo>
                <a:close/>
                <a:moveTo>
                  <a:pt x="1294" y="8"/>
                </a:moveTo>
                <a:cubicBezTo>
                  <a:pt x="1297" y="8"/>
                  <a:pt x="1300" y="8"/>
                  <a:pt x="1303" y="8"/>
                </a:cubicBezTo>
                <a:cubicBezTo>
                  <a:pt x="1303" y="8"/>
                  <a:pt x="1303" y="8"/>
                  <a:pt x="1304" y="8"/>
                </a:cubicBezTo>
                <a:cubicBezTo>
                  <a:pt x="1304" y="8"/>
                  <a:pt x="1305" y="8"/>
                  <a:pt x="1306" y="8"/>
                </a:cubicBezTo>
                <a:cubicBezTo>
                  <a:pt x="1306" y="8"/>
                  <a:pt x="1306" y="8"/>
                  <a:pt x="1306" y="8"/>
                </a:cubicBezTo>
                <a:cubicBezTo>
                  <a:pt x="1307" y="8"/>
                  <a:pt x="1307" y="8"/>
                  <a:pt x="1307" y="8"/>
                </a:cubicBezTo>
                <a:cubicBezTo>
                  <a:pt x="1311" y="8"/>
                  <a:pt x="1316" y="8"/>
                  <a:pt x="1320" y="8"/>
                </a:cubicBezTo>
                <a:cubicBezTo>
                  <a:pt x="1331" y="9"/>
                  <a:pt x="1331" y="18"/>
                  <a:pt x="1333" y="27"/>
                </a:cubicBezTo>
                <a:cubicBezTo>
                  <a:pt x="1334" y="29"/>
                  <a:pt x="1337" y="37"/>
                  <a:pt x="1333" y="37"/>
                </a:cubicBezTo>
                <a:cubicBezTo>
                  <a:pt x="1330" y="38"/>
                  <a:pt x="1326" y="38"/>
                  <a:pt x="1323" y="38"/>
                </a:cubicBezTo>
                <a:cubicBezTo>
                  <a:pt x="1317" y="38"/>
                  <a:pt x="1310" y="38"/>
                  <a:pt x="1303" y="38"/>
                </a:cubicBezTo>
                <a:cubicBezTo>
                  <a:pt x="1298" y="38"/>
                  <a:pt x="1293" y="38"/>
                  <a:pt x="1288" y="39"/>
                </a:cubicBezTo>
                <a:cubicBezTo>
                  <a:pt x="1283" y="39"/>
                  <a:pt x="1282" y="16"/>
                  <a:pt x="1281" y="14"/>
                </a:cubicBezTo>
                <a:cubicBezTo>
                  <a:pt x="1281" y="6"/>
                  <a:pt x="1289" y="8"/>
                  <a:pt x="1294" y="8"/>
                </a:cubicBezTo>
                <a:close/>
                <a:moveTo>
                  <a:pt x="1282" y="40"/>
                </a:moveTo>
                <a:cubicBezTo>
                  <a:pt x="1283" y="41"/>
                  <a:pt x="1284" y="42"/>
                  <a:pt x="1286" y="43"/>
                </a:cubicBezTo>
                <a:cubicBezTo>
                  <a:pt x="1286" y="43"/>
                  <a:pt x="1286" y="43"/>
                  <a:pt x="1286" y="43"/>
                </a:cubicBezTo>
                <a:cubicBezTo>
                  <a:pt x="1285" y="44"/>
                  <a:pt x="1284" y="45"/>
                  <a:pt x="1283" y="46"/>
                </a:cubicBezTo>
                <a:cubicBezTo>
                  <a:pt x="1283" y="45"/>
                  <a:pt x="1283" y="45"/>
                  <a:pt x="1283" y="44"/>
                </a:cubicBezTo>
                <a:cubicBezTo>
                  <a:pt x="1281" y="42"/>
                  <a:pt x="1279" y="41"/>
                  <a:pt x="1276" y="41"/>
                </a:cubicBezTo>
                <a:cubicBezTo>
                  <a:pt x="1277" y="41"/>
                  <a:pt x="1277" y="40"/>
                  <a:pt x="1278" y="40"/>
                </a:cubicBezTo>
                <a:cubicBezTo>
                  <a:pt x="1279" y="39"/>
                  <a:pt x="1280" y="38"/>
                  <a:pt x="1281" y="36"/>
                </a:cubicBezTo>
                <a:cubicBezTo>
                  <a:pt x="1281" y="37"/>
                  <a:pt x="1281" y="38"/>
                  <a:pt x="1282" y="40"/>
                </a:cubicBezTo>
                <a:close/>
                <a:moveTo>
                  <a:pt x="1232" y="8"/>
                </a:moveTo>
                <a:cubicBezTo>
                  <a:pt x="1238" y="8"/>
                  <a:pt x="1244" y="8"/>
                  <a:pt x="1249" y="7"/>
                </a:cubicBezTo>
                <a:cubicBezTo>
                  <a:pt x="1250" y="7"/>
                  <a:pt x="1250" y="7"/>
                  <a:pt x="1250" y="7"/>
                </a:cubicBezTo>
                <a:cubicBezTo>
                  <a:pt x="1258" y="6"/>
                  <a:pt x="1273" y="6"/>
                  <a:pt x="1275" y="14"/>
                </a:cubicBezTo>
                <a:cubicBezTo>
                  <a:pt x="1276" y="17"/>
                  <a:pt x="1279" y="36"/>
                  <a:pt x="1274" y="37"/>
                </a:cubicBezTo>
                <a:cubicBezTo>
                  <a:pt x="1269" y="39"/>
                  <a:pt x="1262" y="39"/>
                  <a:pt x="1256" y="38"/>
                </a:cubicBezTo>
                <a:cubicBezTo>
                  <a:pt x="1251" y="38"/>
                  <a:pt x="1245" y="39"/>
                  <a:pt x="1240" y="38"/>
                </a:cubicBezTo>
                <a:cubicBezTo>
                  <a:pt x="1236" y="38"/>
                  <a:pt x="1230" y="39"/>
                  <a:pt x="1229" y="35"/>
                </a:cubicBezTo>
                <a:cubicBezTo>
                  <a:pt x="1228" y="32"/>
                  <a:pt x="1228" y="29"/>
                  <a:pt x="1227" y="25"/>
                </a:cubicBezTo>
                <a:cubicBezTo>
                  <a:pt x="1226" y="18"/>
                  <a:pt x="1221" y="8"/>
                  <a:pt x="1232" y="8"/>
                </a:cubicBezTo>
                <a:close/>
                <a:moveTo>
                  <a:pt x="1180" y="8"/>
                </a:moveTo>
                <a:cubicBezTo>
                  <a:pt x="1185" y="8"/>
                  <a:pt x="1191" y="8"/>
                  <a:pt x="1197" y="8"/>
                </a:cubicBezTo>
                <a:cubicBezTo>
                  <a:pt x="1197" y="8"/>
                  <a:pt x="1197" y="8"/>
                  <a:pt x="1197" y="8"/>
                </a:cubicBezTo>
                <a:cubicBezTo>
                  <a:pt x="1197" y="8"/>
                  <a:pt x="1197" y="8"/>
                  <a:pt x="1197" y="8"/>
                </a:cubicBezTo>
                <a:cubicBezTo>
                  <a:pt x="1202" y="8"/>
                  <a:pt x="1207" y="8"/>
                  <a:pt x="1212" y="8"/>
                </a:cubicBezTo>
                <a:cubicBezTo>
                  <a:pt x="1219" y="8"/>
                  <a:pt x="1218" y="10"/>
                  <a:pt x="1219" y="15"/>
                </a:cubicBezTo>
                <a:cubicBezTo>
                  <a:pt x="1219" y="19"/>
                  <a:pt x="1220" y="22"/>
                  <a:pt x="1220" y="26"/>
                </a:cubicBezTo>
                <a:cubicBezTo>
                  <a:pt x="1221" y="35"/>
                  <a:pt x="1222" y="38"/>
                  <a:pt x="1212" y="39"/>
                </a:cubicBezTo>
                <a:cubicBezTo>
                  <a:pt x="1205" y="40"/>
                  <a:pt x="1198" y="40"/>
                  <a:pt x="1192" y="40"/>
                </a:cubicBezTo>
                <a:cubicBezTo>
                  <a:pt x="1188" y="40"/>
                  <a:pt x="1174" y="42"/>
                  <a:pt x="1173" y="36"/>
                </a:cubicBezTo>
                <a:cubicBezTo>
                  <a:pt x="1172" y="32"/>
                  <a:pt x="1172" y="27"/>
                  <a:pt x="1172" y="23"/>
                </a:cubicBezTo>
                <a:cubicBezTo>
                  <a:pt x="1171" y="15"/>
                  <a:pt x="1171" y="9"/>
                  <a:pt x="1180" y="8"/>
                </a:cubicBezTo>
                <a:close/>
                <a:moveTo>
                  <a:pt x="1169" y="38"/>
                </a:moveTo>
                <a:cubicBezTo>
                  <a:pt x="1169" y="38"/>
                  <a:pt x="1169" y="39"/>
                  <a:pt x="1169" y="39"/>
                </a:cubicBezTo>
                <a:cubicBezTo>
                  <a:pt x="1170" y="41"/>
                  <a:pt x="1172" y="42"/>
                  <a:pt x="1174" y="43"/>
                </a:cubicBezTo>
                <a:cubicBezTo>
                  <a:pt x="1174" y="43"/>
                  <a:pt x="1173" y="43"/>
                  <a:pt x="1172" y="44"/>
                </a:cubicBezTo>
                <a:cubicBezTo>
                  <a:pt x="1172" y="44"/>
                  <a:pt x="1171" y="45"/>
                  <a:pt x="1171" y="45"/>
                </a:cubicBezTo>
                <a:cubicBezTo>
                  <a:pt x="1171" y="45"/>
                  <a:pt x="1171" y="45"/>
                  <a:pt x="1170" y="44"/>
                </a:cubicBezTo>
                <a:cubicBezTo>
                  <a:pt x="1169" y="43"/>
                  <a:pt x="1168" y="42"/>
                  <a:pt x="1166" y="41"/>
                </a:cubicBezTo>
                <a:cubicBezTo>
                  <a:pt x="1167" y="40"/>
                  <a:pt x="1168" y="39"/>
                  <a:pt x="1169" y="38"/>
                </a:cubicBezTo>
                <a:close/>
                <a:moveTo>
                  <a:pt x="1120" y="15"/>
                </a:moveTo>
                <a:cubicBezTo>
                  <a:pt x="1121" y="12"/>
                  <a:pt x="1120" y="7"/>
                  <a:pt x="1125" y="7"/>
                </a:cubicBezTo>
                <a:cubicBezTo>
                  <a:pt x="1129" y="7"/>
                  <a:pt x="1132" y="7"/>
                  <a:pt x="1135" y="7"/>
                </a:cubicBezTo>
                <a:cubicBezTo>
                  <a:pt x="1138" y="7"/>
                  <a:pt x="1142" y="6"/>
                  <a:pt x="1145" y="7"/>
                </a:cubicBezTo>
                <a:cubicBezTo>
                  <a:pt x="1145" y="7"/>
                  <a:pt x="1145" y="7"/>
                  <a:pt x="1146" y="7"/>
                </a:cubicBezTo>
                <a:cubicBezTo>
                  <a:pt x="1146" y="7"/>
                  <a:pt x="1146" y="7"/>
                  <a:pt x="1146" y="7"/>
                </a:cubicBezTo>
                <a:cubicBezTo>
                  <a:pt x="1151" y="7"/>
                  <a:pt x="1155" y="7"/>
                  <a:pt x="1160" y="7"/>
                </a:cubicBezTo>
                <a:cubicBezTo>
                  <a:pt x="1167" y="8"/>
                  <a:pt x="1165" y="19"/>
                  <a:pt x="1165" y="24"/>
                </a:cubicBezTo>
                <a:cubicBezTo>
                  <a:pt x="1165" y="27"/>
                  <a:pt x="1165" y="30"/>
                  <a:pt x="1165" y="33"/>
                </a:cubicBezTo>
                <a:cubicBezTo>
                  <a:pt x="1165" y="40"/>
                  <a:pt x="1158" y="39"/>
                  <a:pt x="1153" y="39"/>
                </a:cubicBezTo>
                <a:cubicBezTo>
                  <a:pt x="1147" y="39"/>
                  <a:pt x="1141" y="39"/>
                  <a:pt x="1136" y="39"/>
                </a:cubicBezTo>
                <a:cubicBezTo>
                  <a:pt x="1127" y="39"/>
                  <a:pt x="1121" y="38"/>
                  <a:pt x="1121" y="28"/>
                </a:cubicBezTo>
                <a:cubicBezTo>
                  <a:pt x="1120" y="23"/>
                  <a:pt x="1120" y="19"/>
                  <a:pt x="1120" y="15"/>
                </a:cubicBezTo>
                <a:close/>
                <a:moveTo>
                  <a:pt x="1115" y="40"/>
                </a:moveTo>
                <a:cubicBezTo>
                  <a:pt x="1117" y="40"/>
                  <a:pt x="1118" y="39"/>
                  <a:pt x="1119" y="38"/>
                </a:cubicBezTo>
                <a:cubicBezTo>
                  <a:pt x="1119" y="39"/>
                  <a:pt x="1120" y="41"/>
                  <a:pt x="1122" y="41"/>
                </a:cubicBezTo>
                <a:cubicBezTo>
                  <a:pt x="1121" y="42"/>
                  <a:pt x="1119" y="42"/>
                  <a:pt x="1119" y="43"/>
                </a:cubicBezTo>
                <a:cubicBezTo>
                  <a:pt x="1118" y="44"/>
                  <a:pt x="1117" y="44"/>
                  <a:pt x="1117" y="45"/>
                </a:cubicBezTo>
                <a:cubicBezTo>
                  <a:pt x="1116" y="44"/>
                  <a:pt x="1115" y="43"/>
                  <a:pt x="1114" y="43"/>
                </a:cubicBezTo>
                <a:cubicBezTo>
                  <a:pt x="1108" y="42"/>
                  <a:pt x="1103" y="41"/>
                  <a:pt x="1098" y="41"/>
                </a:cubicBezTo>
                <a:cubicBezTo>
                  <a:pt x="1104" y="41"/>
                  <a:pt x="1110" y="41"/>
                  <a:pt x="1115" y="40"/>
                </a:cubicBezTo>
                <a:close/>
                <a:moveTo>
                  <a:pt x="1073" y="10"/>
                </a:moveTo>
                <a:cubicBezTo>
                  <a:pt x="1080" y="10"/>
                  <a:pt x="1087" y="9"/>
                  <a:pt x="1095" y="9"/>
                </a:cubicBezTo>
                <a:cubicBezTo>
                  <a:pt x="1095" y="9"/>
                  <a:pt x="1095" y="9"/>
                  <a:pt x="1095" y="9"/>
                </a:cubicBezTo>
                <a:cubicBezTo>
                  <a:pt x="1095" y="9"/>
                  <a:pt x="1095" y="9"/>
                  <a:pt x="1096" y="9"/>
                </a:cubicBezTo>
                <a:cubicBezTo>
                  <a:pt x="1099" y="8"/>
                  <a:pt x="1104" y="8"/>
                  <a:pt x="1108" y="9"/>
                </a:cubicBezTo>
                <a:cubicBezTo>
                  <a:pt x="1115" y="10"/>
                  <a:pt x="1115" y="16"/>
                  <a:pt x="1115" y="22"/>
                </a:cubicBezTo>
                <a:cubicBezTo>
                  <a:pt x="1115" y="29"/>
                  <a:pt x="1118" y="36"/>
                  <a:pt x="1108" y="37"/>
                </a:cubicBezTo>
                <a:cubicBezTo>
                  <a:pt x="1103" y="37"/>
                  <a:pt x="1098" y="37"/>
                  <a:pt x="1093" y="37"/>
                </a:cubicBezTo>
                <a:cubicBezTo>
                  <a:pt x="1088" y="37"/>
                  <a:pt x="1082" y="38"/>
                  <a:pt x="1077" y="38"/>
                </a:cubicBezTo>
                <a:cubicBezTo>
                  <a:pt x="1069" y="39"/>
                  <a:pt x="1069" y="30"/>
                  <a:pt x="1069" y="25"/>
                </a:cubicBezTo>
                <a:cubicBezTo>
                  <a:pt x="1069" y="20"/>
                  <a:pt x="1067" y="10"/>
                  <a:pt x="1073" y="10"/>
                </a:cubicBezTo>
                <a:close/>
                <a:moveTo>
                  <a:pt x="1070" y="41"/>
                </a:moveTo>
                <a:cubicBezTo>
                  <a:pt x="1071" y="41"/>
                  <a:pt x="1071" y="41"/>
                  <a:pt x="1071" y="42"/>
                </a:cubicBezTo>
                <a:cubicBezTo>
                  <a:pt x="1069" y="42"/>
                  <a:pt x="1067" y="43"/>
                  <a:pt x="1066" y="44"/>
                </a:cubicBezTo>
                <a:cubicBezTo>
                  <a:pt x="1066" y="43"/>
                  <a:pt x="1065" y="42"/>
                  <a:pt x="1064" y="41"/>
                </a:cubicBezTo>
                <a:cubicBezTo>
                  <a:pt x="1064" y="41"/>
                  <a:pt x="1063" y="40"/>
                  <a:pt x="1063" y="40"/>
                </a:cubicBezTo>
                <a:cubicBezTo>
                  <a:pt x="1065" y="40"/>
                  <a:pt x="1066" y="39"/>
                  <a:pt x="1067" y="37"/>
                </a:cubicBezTo>
                <a:cubicBezTo>
                  <a:pt x="1067" y="39"/>
                  <a:pt x="1068" y="40"/>
                  <a:pt x="1070" y="41"/>
                </a:cubicBezTo>
                <a:close/>
                <a:moveTo>
                  <a:pt x="1017" y="9"/>
                </a:moveTo>
                <a:cubicBezTo>
                  <a:pt x="1021" y="9"/>
                  <a:pt x="1026" y="9"/>
                  <a:pt x="1030" y="9"/>
                </a:cubicBezTo>
                <a:cubicBezTo>
                  <a:pt x="1033" y="9"/>
                  <a:pt x="1035" y="9"/>
                  <a:pt x="1038" y="9"/>
                </a:cubicBezTo>
                <a:cubicBezTo>
                  <a:pt x="1038" y="9"/>
                  <a:pt x="1038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40" y="9"/>
                  <a:pt x="1040" y="9"/>
                </a:cubicBezTo>
                <a:cubicBezTo>
                  <a:pt x="1040" y="9"/>
                  <a:pt x="1040" y="9"/>
                  <a:pt x="1040" y="9"/>
                </a:cubicBezTo>
                <a:cubicBezTo>
                  <a:pt x="1042" y="9"/>
                  <a:pt x="1045" y="9"/>
                  <a:pt x="1047" y="9"/>
                </a:cubicBezTo>
                <a:cubicBezTo>
                  <a:pt x="1049" y="9"/>
                  <a:pt x="1052" y="9"/>
                  <a:pt x="1054" y="10"/>
                </a:cubicBezTo>
                <a:cubicBezTo>
                  <a:pt x="1064" y="10"/>
                  <a:pt x="1063" y="20"/>
                  <a:pt x="1063" y="27"/>
                </a:cubicBezTo>
                <a:cubicBezTo>
                  <a:pt x="1063" y="35"/>
                  <a:pt x="1063" y="36"/>
                  <a:pt x="1056" y="37"/>
                </a:cubicBezTo>
                <a:cubicBezTo>
                  <a:pt x="1050" y="37"/>
                  <a:pt x="1045" y="37"/>
                  <a:pt x="1040" y="38"/>
                </a:cubicBezTo>
                <a:cubicBezTo>
                  <a:pt x="1034" y="38"/>
                  <a:pt x="1028" y="37"/>
                  <a:pt x="1022" y="37"/>
                </a:cubicBezTo>
                <a:cubicBezTo>
                  <a:pt x="1011" y="37"/>
                  <a:pt x="1014" y="24"/>
                  <a:pt x="1013" y="17"/>
                </a:cubicBezTo>
                <a:cubicBezTo>
                  <a:pt x="1013" y="14"/>
                  <a:pt x="1012" y="9"/>
                  <a:pt x="1017" y="9"/>
                </a:cubicBezTo>
                <a:close/>
                <a:moveTo>
                  <a:pt x="1011" y="36"/>
                </a:moveTo>
                <a:cubicBezTo>
                  <a:pt x="1011" y="38"/>
                  <a:pt x="1012" y="39"/>
                  <a:pt x="1014" y="40"/>
                </a:cubicBezTo>
                <a:cubicBezTo>
                  <a:pt x="1014" y="41"/>
                  <a:pt x="1015" y="41"/>
                  <a:pt x="1015" y="41"/>
                </a:cubicBezTo>
                <a:cubicBezTo>
                  <a:pt x="1014" y="41"/>
                  <a:pt x="1014" y="42"/>
                  <a:pt x="1013" y="42"/>
                </a:cubicBezTo>
                <a:cubicBezTo>
                  <a:pt x="1012" y="43"/>
                  <a:pt x="1011" y="45"/>
                  <a:pt x="1010" y="46"/>
                </a:cubicBezTo>
                <a:cubicBezTo>
                  <a:pt x="1010" y="44"/>
                  <a:pt x="1009" y="42"/>
                  <a:pt x="1007" y="41"/>
                </a:cubicBezTo>
                <a:cubicBezTo>
                  <a:pt x="1006" y="41"/>
                  <a:pt x="1006" y="41"/>
                  <a:pt x="1006" y="41"/>
                </a:cubicBezTo>
                <a:cubicBezTo>
                  <a:pt x="1008" y="40"/>
                  <a:pt x="1010" y="39"/>
                  <a:pt x="1011" y="36"/>
                </a:cubicBezTo>
                <a:close/>
                <a:moveTo>
                  <a:pt x="959" y="13"/>
                </a:moveTo>
                <a:cubicBezTo>
                  <a:pt x="960" y="8"/>
                  <a:pt x="962" y="10"/>
                  <a:pt x="967" y="9"/>
                </a:cubicBezTo>
                <a:cubicBezTo>
                  <a:pt x="973" y="9"/>
                  <a:pt x="978" y="8"/>
                  <a:pt x="984" y="9"/>
                </a:cubicBezTo>
                <a:cubicBezTo>
                  <a:pt x="984" y="9"/>
                  <a:pt x="985" y="9"/>
                  <a:pt x="985" y="8"/>
                </a:cubicBezTo>
                <a:cubicBezTo>
                  <a:pt x="988" y="8"/>
                  <a:pt x="991" y="8"/>
                  <a:pt x="994" y="8"/>
                </a:cubicBezTo>
                <a:cubicBezTo>
                  <a:pt x="1004" y="8"/>
                  <a:pt x="1007" y="10"/>
                  <a:pt x="1007" y="20"/>
                </a:cubicBezTo>
                <a:cubicBezTo>
                  <a:pt x="1007" y="26"/>
                  <a:pt x="1009" y="36"/>
                  <a:pt x="1000" y="37"/>
                </a:cubicBezTo>
                <a:cubicBezTo>
                  <a:pt x="994" y="38"/>
                  <a:pt x="988" y="38"/>
                  <a:pt x="982" y="38"/>
                </a:cubicBezTo>
                <a:cubicBezTo>
                  <a:pt x="977" y="38"/>
                  <a:pt x="971" y="38"/>
                  <a:pt x="965" y="38"/>
                </a:cubicBezTo>
                <a:cubicBezTo>
                  <a:pt x="957" y="38"/>
                  <a:pt x="959" y="20"/>
                  <a:pt x="959" y="13"/>
                </a:cubicBezTo>
                <a:close/>
                <a:moveTo>
                  <a:pt x="964" y="43"/>
                </a:moveTo>
                <a:cubicBezTo>
                  <a:pt x="960" y="44"/>
                  <a:pt x="958" y="46"/>
                  <a:pt x="956" y="49"/>
                </a:cubicBezTo>
                <a:cubicBezTo>
                  <a:pt x="955" y="46"/>
                  <a:pt x="954" y="44"/>
                  <a:pt x="952" y="41"/>
                </a:cubicBezTo>
                <a:cubicBezTo>
                  <a:pt x="952" y="41"/>
                  <a:pt x="951" y="41"/>
                  <a:pt x="951" y="41"/>
                </a:cubicBezTo>
                <a:cubicBezTo>
                  <a:pt x="952" y="41"/>
                  <a:pt x="952" y="41"/>
                  <a:pt x="952" y="40"/>
                </a:cubicBezTo>
                <a:cubicBezTo>
                  <a:pt x="954" y="40"/>
                  <a:pt x="956" y="39"/>
                  <a:pt x="956" y="38"/>
                </a:cubicBezTo>
                <a:cubicBezTo>
                  <a:pt x="957" y="39"/>
                  <a:pt x="958" y="40"/>
                  <a:pt x="959" y="41"/>
                </a:cubicBezTo>
                <a:cubicBezTo>
                  <a:pt x="960" y="42"/>
                  <a:pt x="962" y="42"/>
                  <a:pt x="964" y="43"/>
                </a:cubicBezTo>
                <a:close/>
                <a:moveTo>
                  <a:pt x="909" y="15"/>
                </a:moveTo>
                <a:cubicBezTo>
                  <a:pt x="910" y="7"/>
                  <a:pt x="909" y="9"/>
                  <a:pt x="918" y="8"/>
                </a:cubicBezTo>
                <a:cubicBezTo>
                  <a:pt x="923" y="8"/>
                  <a:pt x="928" y="9"/>
                  <a:pt x="932" y="9"/>
                </a:cubicBezTo>
                <a:cubicBezTo>
                  <a:pt x="933" y="9"/>
                  <a:pt x="933" y="9"/>
                  <a:pt x="933" y="9"/>
                </a:cubicBezTo>
                <a:cubicBezTo>
                  <a:pt x="936" y="9"/>
                  <a:pt x="940" y="9"/>
                  <a:pt x="943" y="9"/>
                </a:cubicBezTo>
                <a:cubicBezTo>
                  <a:pt x="948" y="10"/>
                  <a:pt x="953" y="9"/>
                  <a:pt x="953" y="15"/>
                </a:cubicBezTo>
                <a:cubicBezTo>
                  <a:pt x="954" y="18"/>
                  <a:pt x="954" y="21"/>
                  <a:pt x="953" y="23"/>
                </a:cubicBezTo>
                <a:cubicBezTo>
                  <a:pt x="953" y="30"/>
                  <a:pt x="953" y="36"/>
                  <a:pt x="945" y="37"/>
                </a:cubicBezTo>
                <a:cubicBezTo>
                  <a:pt x="940" y="38"/>
                  <a:pt x="935" y="37"/>
                  <a:pt x="930" y="37"/>
                </a:cubicBezTo>
                <a:cubicBezTo>
                  <a:pt x="926" y="37"/>
                  <a:pt x="910" y="38"/>
                  <a:pt x="909" y="35"/>
                </a:cubicBezTo>
                <a:cubicBezTo>
                  <a:pt x="907" y="29"/>
                  <a:pt x="908" y="21"/>
                  <a:pt x="909" y="15"/>
                </a:cubicBezTo>
                <a:close/>
                <a:moveTo>
                  <a:pt x="904" y="40"/>
                </a:moveTo>
                <a:cubicBezTo>
                  <a:pt x="904" y="39"/>
                  <a:pt x="905" y="38"/>
                  <a:pt x="905" y="38"/>
                </a:cubicBezTo>
                <a:cubicBezTo>
                  <a:pt x="906" y="38"/>
                  <a:pt x="906" y="38"/>
                  <a:pt x="906" y="39"/>
                </a:cubicBezTo>
                <a:cubicBezTo>
                  <a:pt x="908" y="40"/>
                  <a:pt x="909" y="40"/>
                  <a:pt x="911" y="41"/>
                </a:cubicBezTo>
                <a:cubicBezTo>
                  <a:pt x="909" y="41"/>
                  <a:pt x="907" y="42"/>
                  <a:pt x="906" y="44"/>
                </a:cubicBezTo>
                <a:cubicBezTo>
                  <a:pt x="906" y="43"/>
                  <a:pt x="905" y="42"/>
                  <a:pt x="904" y="42"/>
                </a:cubicBezTo>
                <a:cubicBezTo>
                  <a:pt x="904" y="41"/>
                  <a:pt x="903" y="41"/>
                  <a:pt x="902" y="41"/>
                </a:cubicBezTo>
                <a:cubicBezTo>
                  <a:pt x="903" y="40"/>
                  <a:pt x="903" y="40"/>
                  <a:pt x="904" y="40"/>
                </a:cubicBezTo>
                <a:close/>
                <a:moveTo>
                  <a:pt x="858" y="9"/>
                </a:moveTo>
                <a:cubicBezTo>
                  <a:pt x="866" y="9"/>
                  <a:pt x="875" y="10"/>
                  <a:pt x="882" y="8"/>
                </a:cubicBezTo>
                <a:cubicBezTo>
                  <a:pt x="883" y="8"/>
                  <a:pt x="883" y="8"/>
                  <a:pt x="883" y="8"/>
                </a:cubicBezTo>
                <a:cubicBezTo>
                  <a:pt x="892" y="6"/>
                  <a:pt x="902" y="6"/>
                  <a:pt x="902" y="17"/>
                </a:cubicBezTo>
                <a:cubicBezTo>
                  <a:pt x="902" y="22"/>
                  <a:pt x="905" y="37"/>
                  <a:pt x="898" y="38"/>
                </a:cubicBezTo>
                <a:cubicBezTo>
                  <a:pt x="890" y="38"/>
                  <a:pt x="882" y="38"/>
                  <a:pt x="875" y="38"/>
                </a:cubicBezTo>
                <a:cubicBezTo>
                  <a:pt x="865" y="38"/>
                  <a:pt x="856" y="40"/>
                  <a:pt x="855" y="27"/>
                </a:cubicBezTo>
                <a:cubicBezTo>
                  <a:pt x="855" y="25"/>
                  <a:pt x="854" y="9"/>
                  <a:pt x="858" y="9"/>
                </a:cubicBezTo>
                <a:close/>
                <a:moveTo>
                  <a:pt x="856" y="42"/>
                </a:moveTo>
                <a:cubicBezTo>
                  <a:pt x="856" y="42"/>
                  <a:pt x="855" y="43"/>
                  <a:pt x="854" y="43"/>
                </a:cubicBezTo>
                <a:cubicBezTo>
                  <a:pt x="854" y="44"/>
                  <a:pt x="854" y="44"/>
                  <a:pt x="854" y="44"/>
                </a:cubicBezTo>
                <a:cubicBezTo>
                  <a:pt x="854" y="43"/>
                  <a:pt x="854" y="42"/>
                  <a:pt x="853" y="42"/>
                </a:cubicBezTo>
                <a:cubicBezTo>
                  <a:pt x="853" y="41"/>
                  <a:pt x="852" y="40"/>
                  <a:pt x="851" y="40"/>
                </a:cubicBezTo>
                <a:cubicBezTo>
                  <a:pt x="852" y="40"/>
                  <a:pt x="852" y="39"/>
                  <a:pt x="852" y="39"/>
                </a:cubicBezTo>
                <a:cubicBezTo>
                  <a:pt x="852" y="39"/>
                  <a:pt x="852" y="38"/>
                  <a:pt x="852" y="38"/>
                </a:cubicBezTo>
                <a:cubicBezTo>
                  <a:pt x="853" y="39"/>
                  <a:pt x="853" y="39"/>
                  <a:pt x="853" y="40"/>
                </a:cubicBezTo>
                <a:cubicBezTo>
                  <a:pt x="854" y="41"/>
                  <a:pt x="855" y="41"/>
                  <a:pt x="856" y="42"/>
                </a:cubicBezTo>
                <a:close/>
                <a:moveTo>
                  <a:pt x="809" y="9"/>
                </a:moveTo>
                <a:cubicBezTo>
                  <a:pt x="814" y="9"/>
                  <a:pt x="820" y="9"/>
                  <a:pt x="826" y="9"/>
                </a:cubicBezTo>
                <a:cubicBezTo>
                  <a:pt x="827" y="9"/>
                  <a:pt x="827" y="9"/>
                  <a:pt x="827" y="8"/>
                </a:cubicBezTo>
                <a:cubicBezTo>
                  <a:pt x="830" y="8"/>
                  <a:pt x="833" y="8"/>
                  <a:pt x="836" y="8"/>
                </a:cubicBezTo>
                <a:cubicBezTo>
                  <a:pt x="843" y="8"/>
                  <a:pt x="848" y="9"/>
                  <a:pt x="849" y="16"/>
                </a:cubicBezTo>
                <a:cubicBezTo>
                  <a:pt x="849" y="21"/>
                  <a:pt x="849" y="27"/>
                  <a:pt x="849" y="32"/>
                </a:cubicBezTo>
                <a:cubicBezTo>
                  <a:pt x="849" y="38"/>
                  <a:pt x="843" y="37"/>
                  <a:pt x="839" y="38"/>
                </a:cubicBezTo>
                <a:cubicBezTo>
                  <a:pt x="833" y="38"/>
                  <a:pt x="827" y="38"/>
                  <a:pt x="821" y="38"/>
                </a:cubicBezTo>
                <a:cubicBezTo>
                  <a:pt x="818" y="38"/>
                  <a:pt x="815" y="38"/>
                  <a:pt x="812" y="38"/>
                </a:cubicBezTo>
                <a:cubicBezTo>
                  <a:pt x="802" y="37"/>
                  <a:pt x="803" y="28"/>
                  <a:pt x="803" y="22"/>
                </a:cubicBezTo>
                <a:cubicBezTo>
                  <a:pt x="803" y="16"/>
                  <a:pt x="801" y="9"/>
                  <a:pt x="809" y="9"/>
                </a:cubicBezTo>
                <a:close/>
                <a:moveTo>
                  <a:pt x="800" y="36"/>
                </a:moveTo>
                <a:cubicBezTo>
                  <a:pt x="801" y="38"/>
                  <a:pt x="802" y="40"/>
                  <a:pt x="803" y="40"/>
                </a:cubicBezTo>
                <a:cubicBezTo>
                  <a:pt x="798" y="42"/>
                  <a:pt x="799" y="48"/>
                  <a:pt x="799" y="53"/>
                </a:cubicBezTo>
                <a:cubicBezTo>
                  <a:pt x="799" y="54"/>
                  <a:pt x="798" y="55"/>
                  <a:pt x="798" y="56"/>
                </a:cubicBezTo>
                <a:cubicBezTo>
                  <a:pt x="798" y="55"/>
                  <a:pt x="798" y="54"/>
                  <a:pt x="798" y="54"/>
                </a:cubicBezTo>
                <a:cubicBezTo>
                  <a:pt x="798" y="50"/>
                  <a:pt x="798" y="45"/>
                  <a:pt x="796" y="43"/>
                </a:cubicBezTo>
                <a:cubicBezTo>
                  <a:pt x="795" y="42"/>
                  <a:pt x="795" y="42"/>
                  <a:pt x="794" y="41"/>
                </a:cubicBezTo>
                <a:cubicBezTo>
                  <a:pt x="794" y="41"/>
                  <a:pt x="795" y="41"/>
                  <a:pt x="795" y="41"/>
                </a:cubicBezTo>
                <a:cubicBezTo>
                  <a:pt x="798" y="40"/>
                  <a:pt x="799" y="38"/>
                  <a:pt x="800" y="36"/>
                </a:cubicBezTo>
                <a:close/>
                <a:moveTo>
                  <a:pt x="754" y="9"/>
                </a:moveTo>
                <a:cubicBezTo>
                  <a:pt x="760" y="8"/>
                  <a:pt x="766" y="8"/>
                  <a:pt x="772" y="8"/>
                </a:cubicBezTo>
                <a:cubicBezTo>
                  <a:pt x="772" y="8"/>
                  <a:pt x="773" y="8"/>
                  <a:pt x="773" y="8"/>
                </a:cubicBezTo>
                <a:cubicBezTo>
                  <a:pt x="775" y="8"/>
                  <a:pt x="778" y="8"/>
                  <a:pt x="780" y="8"/>
                </a:cubicBezTo>
                <a:cubicBezTo>
                  <a:pt x="788" y="8"/>
                  <a:pt x="796" y="7"/>
                  <a:pt x="797" y="18"/>
                </a:cubicBezTo>
                <a:cubicBezTo>
                  <a:pt x="797" y="24"/>
                  <a:pt x="798" y="37"/>
                  <a:pt x="789" y="37"/>
                </a:cubicBezTo>
                <a:cubicBezTo>
                  <a:pt x="785" y="37"/>
                  <a:pt x="780" y="38"/>
                  <a:pt x="776" y="38"/>
                </a:cubicBezTo>
                <a:cubicBezTo>
                  <a:pt x="770" y="38"/>
                  <a:pt x="764" y="38"/>
                  <a:pt x="759" y="38"/>
                </a:cubicBezTo>
                <a:cubicBezTo>
                  <a:pt x="754" y="37"/>
                  <a:pt x="747" y="39"/>
                  <a:pt x="746" y="32"/>
                </a:cubicBezTo>
                <a:cubicBezTo>
                  <a:pt x="746" y="30"/>
                  <a:pt x="746" y="27"/>
                  <a:pt x="746" y="24"/>
                </a:cubicBezTo>
                <a:cubicBezTo>
                  <a:pt x="745" y="17"/>
                  <a:pt x="745" y="9"/>
                  <a:pt x="754" y="9"/>
                </a:cubicBezTo>
                <a:close/>
                <a:moveTo>
                  <a:pt x="696" y="24"/>
                </a:moveTo>
                <a:cubicBezTo>
                  <a:pt x="696" y="21"/>
                  <a:pt x="696" y="19"/>
                  <a:pt x="696" y="16"/>
                </a:cubicBezTo>
                <a:cubicBezTo>
                  <a:pt x="696" y="10"/>
                  <a:pt x="702" y="9"/>
                  <a:pt x="707" y="9"/>
                </a:cubicBezTo>
                <a:cubicBezTo>
                  <a:pt x="712" y="9"/>
                  <a:pt x="716" y="8"/>
                  <a:pt x="720" y="9"/>
                </a:cubicBezTo>
                <a:cubicBezTo>
                  <a:pt x="721" y="9"/>
                  <a:pt x="721" y="9"/>
                  <a:pt x="721" y="9"/>
                </a:cubicBezTo>
                <a:cubicBezTo>
                  <a:pt x="727" y="9"/>
                  <a:pt x="732" y="9"/>
                  <a:pt x="737" y="10"/>
                </a:cubicBezTo>
                <a:cubicBezTo>
                  <a:pt x="741" y="10"/>
                  <a:pt x="741" y="24"/>
                  <a:pt x="741" y="27"/>
                </a:cubicBezTo>
                <a:cubicBezTo>
                  <a:pt x="740" y="30"/>
                  <a:pt x="741" y="37"/>
                  <a:pt x="737" y="37"/>
                </a:cubicBezTo>
                <a:cubicBezTo>
                  <a:pt x="734" y="37"/>
                  <a:pt x="730" y="37"/>
                  <a:pt x="727" y="37"/>
                </a:cubicBezTo>
                <a:cubicBezTo>
                  <a:pt x="721" y="38"/>
                  <a:pt x="714" y="38"/>
                  <a:pt x="707" y="38"/>
                </a:cubicBezTo>
                <a:cubicBezTo>
                  <a:pt x="705" y="38"/>
                  <a:pt x="697" y="38"/>
                  <a:pt x="696" y="36"/>
                </a:cubicBezTo>
                <a:cubicBezTo>
                  <a:pt x="695" y="32"/>
                  <a:pt x="696" y="28"/>
                  <a:pt x="696" y="24"/>
                </a:cubicBezTo>
                <a:close/>
                <a:moveTo>
                  <a:pt x="696" y="41"/>
                </a:moveTo>
                <a:cubicBezTo>
                  <a:pt x="695" y="41"/>
                  <a:pt x="695" y="41"/>
                  <a:pt x="695" y="41"/>
                </a:cubicBezTo>
                <a:cubicBezTo>
                  <a:pt x="693" y="42"/>
                  <a:pt x="692" y="43"/>
                  <a:pt x="692" y="45"/>
                </a:cubicBezTo>
                <a:cubicBezTo>
                  <a:pt x="692" y="44"/>
                  <a:pt x="691" y="44"/>
                  <a:pt x="691" y="43"/>
                </a:cubicBezTo>
                <a:cubicBezTo>
                  <a:pt x="690" y="42"/>
                  <a:pt x="689" y="42"/>
                  <a:pt x="688" y="41"/>
                </a:cubicBezTo>
                <a:cubicBezTo>
                  <a:pt x="690" y="41"/>
                  <a:pt x="692" y="40"/>
                  <a:pt x="693" y="38"/>
                </a:cubicBezTo>
                <a:cubicBezTo>
                  <a:pt x="693" y="39"/>
                  <a:pt x="694" y="40"/>
                  <a:pt x="695" y="41"/>
                </a:cubicBezTo>
                <a:cubicBezTo>
                  <a:pt x="695" y="41"/>
                  <a:pt x="695" y="41"/>
                  <a:pt x="696" y="41"/>
                </a:cubicBezTo>
                <a:close/>
                <a:moveTo>
                  <a:pt x="649" y="10"/>
                </a:moveTo>
                <a:cubicBezTo>
                  <a:pt x="655" y="10"/>
                  <a:pt x="661" y="10"/>
                  <a:pt x="666" y="10"/>
                </a:cubicBezTo>
                <a:cubicBezTo>
                  <a:pt x="673" y="10"/>
                  <a:pt x="679" y="10"/>
                  <a:pt x="686" y="10"/>
                </a:cubicBezTo>
                <a:cubicBezTo>
                  <a:pt x="693" y="11"/>
                  <a:pt x="690" y="24"/>
                  <a:pt x="690" y="29"/>
                </a:cubicBezTo>
                <a:cubicBezTo>
                  <a:pt x="690" y="38"/>
                  <a:pt x="684" y="38"/>
                  <a:pt x="677" y="38"/>
                </a:cubicBezTo>
                <a:cubicBezTo>
                  <a:pt x="670" y="38"/>
                  <a:pt x="644" y="42"/>
                  <a:pt x="643" y="33"/>
                </a:cubicBezTo>
                <a:cubicBezTo>
                  <a:pt x="643" y="28"/>
                  <a:pt x="641" y="11"/>
                  <a:pt x="649" y="10"/>
                </a:cubicBezTo>
                <a:close/>
                <a:moveTo>
                  <a:pt x="638" y="38"/>
                </a:moveTo>
                <a:cubicBezTo>
                  <a:pt x="638" y="37"/>
                  <a:pt x="639" y="36"/>
                  <a:pt x="639" y="35"/>
                </a:cubicBezTo>
                <a:cubicBezTo>
                  <a:pt x="640" y="38"/>
                  <a:pt x="641" y="40"/>
                  <a:pt x="644" y="41"/>
                </a:cubicBezTo>
                <a:cubicBezTo>
                  <a:pt x="643" y="42"/>
                  <a:pt x="642" y="43"/>
                  <a:pt x="641" y="44"/>
                </a:cubicBezTo>
                <a:cubicBezTo>
                  <a:pt x="640" y="44"/>
                  <a:pt x="640" y="46"/>
                  <a:pt x="639" y="47"/>
                </a:cubicBezTo>
                <a:cubicBezTo>
                  <a:pt x="639" y="45"/>
                  <a:pt x="638" y="43"/>
                  <a:pt x="636" y="42"/>
                </a:cubicBezTo>
                <a:cubicBezTo>
                  <a:pt x="635" y="41"/>
                  <a:pt x="634" y="41"/>
                  <a:pt x="633" y="41"/>
                </a:cubicBezTo>
                <a:cubicBezTo>
                  <a:pt x="635" y="40"/>
                  <a:pt x="637" y="39"/>
                  <a:pt x="638" y="38"/>
                </a:cubicBezTo>
                <a:close/>
                <a:moveTo>
                  <a:pt x="594" y="10"/>
                </a:moveTo>
                <a:cubicBezTo>
                  <a:pt x="600" y="10"/>
                  <a:pt x="608" y="10"/>
                  <a:pt x="614" y="11"/>
                </a:cubicBezTo>
                <a:cubicBezTo>
                  <a:pt x="614" y="11"/>
                  <a:pt x="614" y="11"/>
                  <a:pt x="615" y="10"/>
                </a:cubicBezTo>
                <a:cubicBezTo>
                  <a:pt x="621" y="10"/>
                  <a:pt x="628" y="9"/>
                  <a:pt x="634" y="11"/>
                </a:cubicBezTo>
                <a:cubicBezTo>
                  <a:pt x="636" y="11"/>
                  <a:pt x="636" y="18"/>
                  <a:pt x="636" y="19"/>
                </a:cubicBezTo>
                <a:cubicBezTo>
                  <a:pt x="636" y="24"/>
                  <a:pt x="637" y="30"/>
                  <a:pt x="635" y="34"/>
                </a:cubicBezTo>
                <a:cubicBezTo>
                  <a:pt x="634" y="37"/>
                  <a:pt x="629" y="37"/>
                  <a:pt x="626" y="37"/>
                </a:cubicBezTo>
                <a:cubicBezTo>
                  <a:pt x="620" y="38"/>
                  <a:pt x="614" y="37"/>
                  <a:pt x="607" y="37"/>
                </a:cubicBezTo>
                <a:cubicBezTo>
                  <a:pt x="604" y="37"/>
                  <a:pt x="591" y="38"/>
                  <a:pt x="590" y="34"/>
                </a:cubicBezTo>
                <a:cubicBezTo>
                  <a:pt x="589" y="31"/>
                  <a:pt x="590" y="27"/>
                  <a:pt x="590" y="24"/>
                </a:cubicBezTo>
                <a:cubicBezTo>
                  <a:pt x="589" y="18"/>
                  <a:pt x="587" y="11"/>
                  <a:pt x="594" y="10"/>
                </a:cubicBezTo>
                <a:close/>
                <a:moveTo>
                  <a:pt x="585" y="38"/>
                </a:moveTo>
                <a:cubicBezTo>
                  <a:pt x="585" y="37"/>
                  <a:pt x="586" y="36"/>
                  <a:pt x="586" y="36"/>
                </a:cubicBezTo>
                <a:cubicBezTo>
                  <a:pt x="586" y="37"/>
                  <a:pt x="587" y="38"/>
                  <a:pt x="588" y="39"/>
                </a:cubicBezTo>
                <a:cubicBezTo>
                  <a:pt x="589" y="40"/>
                  <a:pt x="590" y="40"/>
                  <a:pt x="591" y="40"/>
                </a:cubicBezTo>
                <a:cubicBezTo>
                  <a:pt x="590" y="40"/>
                  <a:pt x="588" y="41"/>
                  <a:pt x="587" y="41"/>
                </a:cubicBezTo>
                <a:cubicBezTo>
                  <a:pt x="586" y="42"/>
                  <a:pt x="585" y="43"/>
                  <a:pt x="585" y="44"/>
                </a:cubicBezTo>
                <a:cubicBezTo>
                  <a:pt x="584" y="43"/>
                  <a:pt x="584" y="42"/>
                  <a:pt x="583" y="41"/>
                </a:cubicBezTo>
                <a:cubicBezTo>
                  <a:pt x="583" y="40"/>
                  <a:pt x="582" y="40"/>
                  <a:pt x="582" y="40"/>
                </a:cubicBezTo>
                <a:cubicBezTo>
                  <a:pt x="583" y="40"/>
                  <a:pt x="584" y="39"/>
                  <a:pt x="585" y="38"/>
                </a:cubicBezTo>
                <a:close/>
                <a:moveTo>
                  <a:pt x="560" y="11"/>
                </a:moveTo>
                <a:cubicBezTo>
                  <a:pt x="561" y="11"/>
                  <a:pt x="561" y="11"/>
                  <a:pt x="561" y="11"/>
                </a:cubicBezTo>
                <a:cubicBezTo>
                  <a:pt x="568" y="11"/>
                  <a:pt x="575" y="10"/>
                  <a:pt x="582" y="11"/>
                </a:cubicBezTo>
                <a:cubicBezTo>
                  <a:pt x="583" y="11"/>
                  <a:pt x="582" y="25"/>
                  <a:pt x="582" y="25"/>
                </a:cubicBezTo>
                <a:cubicBezTo>
                  <a:pt x="582" y="28"/>
                  <a:pt x="583" y="35"/>
                  <a:pt x="580" y="37"/>
                </a:cubicBezTo>
                <a:cubicBezTo>
                  <a:pt x="576" y="38"/>
                  <a:pt x="570" y="37"/>
                  <a:pt x="566" y="38"/>
                </a:cubicBezTo>
                <a:cubicBezTo>
                  <a:pt x="558" y="38"/>
                  <a:pt x="551" y="37"/>
                  <a:pt x="544" y="37"/>
                </a:cubicBezTo>
                <a:cubicBezTo>
                  <a:pt x="542" y="37"/>
                  <a:pt x="535" y="37"/>
                  <a:pt x="534" y="35"/>
                </a:cubicBezTo>
                <a:cubicBezTo>
                  <a:pt x="534" y="32"/>
                  <a:pt x="534" y="29"/>
                  <a:pt x="534" y="26"/>
                </a:cubicBezTo>
                <a:cubicBezTo>
                  <a:pt x="534" y="25"/>
                  <a:pt x="534" y="25"/>
                  <a:pt x="534" y="24"/>
                </a:cubicBezTo>
                <a:cubicBezTo>
                  <a:pt x="534" y="22"/>
                  <a:pt x="535" y="20"/>
                  <a:pt x="535" y="18"/>
                </a:cubicBezTo>
                <a:cubicBezTo>
                  <a:pt x="538" y="8"/>
                  <a:pt x="550" y="12"/>
                  <a:pt x="560" y="11"/>
                </a:cubicBezTo>
                <a:close/>
                <a:moveTo>
                  <a:pt x="493" y="9"/>
                </a:moveTo>
                <a:cubicBezTo>
                  <a:pt x="499" y="8"/>
                  <a:pt x="505" y="10"/>
                  <a:pt x="511" y="10"/>
                </a:cubicBezTo>
                <a:cubicBezTo>
                  <a:pt x="517" y="10"/>
                  <a:pt x="522" y="10"/>
                  <a:pt x="527" y="11"/>
                </a:cubicBezTo>
                <a:cubicBezTo>
                  <a:pt x="530" y="11"/>
                  <a:pt x="531" y="14"/>
                  <a:pt x="531" y="17"/>
                </a:cubicBezTo>
                <a:cubicBezTo>
                  <a:pt x="531" y="18"/>
                  <a:pt x="530" y="19"/>
                  <a:pt x="530" y="20"/>
                </a:cubicBezTo>
                <a:cubicBezTo>
                  <a:pt x="530" y="22"/>
                  <a:pt x="529" y="25"/>
                  <a:pt x="529" y="26"/>
                </a:cubicBezTo>
                <a:cubicBezTo>
                  <a:pt x="528" y="32"/>
                  <a:pt x="525" y="37"/>
                  <a:pt x="518" y="37"/>
                </a:cubicBezTo>
                <a:cubicBezTo>
                  <a:pt x="516" y="37"/>
                  <a:pt x="514" y="37"/>
                  <a:pt x="511" y="38"/>
                </a:cubicBezTo>
                <a:cubicBezTo>
                  <a:pt x="505" y="38"/>
                  <a:pt x="499" y="38"/>
                  <a:pt x="492" y="38"/>
                </a:cubicBezTo>
                <a:cubicBezTo>
                  <a:pt x="490" y="38"/>
                  <a:pt x="487" y="38"/>
                  <a:pt x="484" y="38"/>
                </a:cubicBezTo>
                <a:cubicBezTo>
                  <a:pt x="478" y="37"/>
                  <a:pt x="478" y="33"/>
                  <a:pt x="479" y="28"/>
                </a:cubicBezTo>
                <a:cubicBezTo>
                  <a:pt x="481" y="19"/>
                  <a:pt x="484" y="10"/>
                  <a:pt x="493" y="9"/>
                </a:cubicBezTo>
                <a:close/>
                <a:moveTo>
                  <a:pt x="431" y="10"/>
                </a:moveTo>
                <a:cubicBezTo>
                  <a:pt x="438" y="8"/>
                  <a:pt x="447" y="10"/>
                  <a:pt x="454" y="10"/>
                </a:cubicBezTo>
                <a:cubicBezTo>
                  <a:pt x="454" y="10"/>
                  <a:pt x="455" y="10"/>
                  <a:pt x="455" y="10"/>
                </a:cubicBezTo>
                <a:cubicBezTo>
                  <a:pt x="462" y="10"/>
                  <a:pt x="468" y="10"/>
                  <a:pt x="475" y="11"/>
                </a:cubicBezTo>
                <a:cubicBezTo>
                  <a:pt x="479" y="11"/>
                  <a:pt x="474" y="26"/>
                  <a:pt x="473" y="28"/>
                </a:cubicBezTo>
                <a:cubicBezTo>
                  <a:pt x="471" y="33"/>
                  <a:pt x="471" y="37"/>
                  <a:pt x="464" y="37"/>
                </a:cubicBezTo>
                <a:cubicBezTo>
                  <a:pt x="461" y="38"/>
                  <a:pt x="457" y="37"/>
                  <a:pt x="454" y="38"/>
                </a:cubicBezTo>
                <a:cubicBezTo>
                  <a:pt x="450" y="38"/>
                  <a:pt x="416" y="40"/>
                  <a:pt x="418" y="34"/>
                </a:cubicBezTo>
                <a:cubicBezTo>
                  <a:pt x="418" y="31"/>
                  <a:pt x="419" y="27"/>
                  <a:pt x="421" y="23"/>
                </a:cubicBezTo>
                <a:cubicBezTo>
                  <a:pt x="421" y="22"/>
                  <a:pt x="422" y="21"/>
                  <a:pt x="422" y="20"/>
                </a:cubicBezTo>
                <a:cubicBezTo>
                  <a:pt x="424" y="15"/>
                  <a:pt x="427" y="11"/>
                  <a:pt x="431" y="10"/>
                </a:cubicBezTo>
                <a:close/>
                <a:moveTo>
                  <a:pt x="377" y="9"/>
                </a:moveTo>
                <a:cubicBezTo>
                  <a:pt x="382" y="9"/>
                  <a:pt x="388" y="10"/>
                  <a:pt x="394" y="10"/>
                </a:cubicBezTo>
                <a:cubicBezTo>
                  <a:pt x="395" y="10"/>
                  <a:pt x="395" y="10"/>
                  <a:pt x="396" y="10"/>
                </a:cubicBezTo>
                <a:cubicBezTo>
                  <a:pt x="402" y="9"/>
                  <a:pt x="408" y="9"/>
                  <a:pt x="414" y="10"/>
                </a:cubicBezTo>
                <a:cubicBezTo>
                  <a:pt x="423" y="11"/>
                  <a:pt x="418" y="18"/>
                  <a:pt x="415" y="23"/>
                </a:cubicBezTo>
                <a:cubicBezTo>
                  <a:pt x="413" y="30"/>
                  <a:pt x="411" y="36"/>
                  <a:pt x="401" y="37"/>
                </a:cubicBezTo>
                <a:cubicBezTo>
                  <a:pt x="398" y="37"/>
                  <a:pt x="394" y="36"/>
                  <a:pt x="390" y="36"/>
                </a:cubicBezTo>
                <a:cubicBezTo>
                  <a:pt x="383" y="36"/>
                  <a:pt x="376" y="36"/>
                  <a:pt x="368" y="36"/>
                </a:cubicBezTo>
                <a:cubicBezTo>
                  <a:pt x="366" y="36"/>
                  <a:pt x="356" y="37"/>
                  <a:pt x="357" y="32"/>
                </a:cubicBezTo>
                <a:cubicBezTo>
                  <a:pt x="358" y="27"/>
                  <a:pt x="361" y="23"/>
                  <a:pt x="363" y="19"/>
                </a:cubicBezTo>
                <a:cubicBezTo>
                  <a:pt x="367" y="12"/>
                  <a:pt x="368" y="9"/>
                  <a:pt x="377" y="9"/>
                </a:cubicBezTo>
                <a:close/>
                <a:moveTo>
                  <a:pt x="313" y="12"/>
                </a:moveTo>
                <a:cubicBezTo>
                  <a:pt x="315" y="9"/>
                  <a:pt x="329" y="10"/>
                  <a:pt x="335" y="10"/>
                </a:cubicBezTo>
                <a:cubicBezTo>
                  <a:pt x="336" y="10"/>
                  <a:pt x="336" y="10"/>
                  <a:pt x="337" y="10"/>
                </a:cubicBezTo>
                <a:cubicBezTo>
                  <a:pt x="339" y="10"/>
                  <a:pt x="342" y="10"/>
                  <a:pt x="345" y="10"/>
                </a:cubicBezTo>
                <a:cubicBezTo>
                  <a:pt x="351" y="10"/>
                  <a:pt x="361" y="8"/>
                  <a:pt x="358" y="17"/>
                </a:cubicBezTo>
                <a:cubicBezTo>
                  <a:pt x="356" y="24"/>
                  <a:pt x="352" y="35"/>
                  <a:pt x="343" y="36"/>
                </a:cubicBezTo>
                <a:cubicBezTo>
                  <a:pt x="337" y="36"/>
                  <a:pt x="330" y="36"/>
                  <a:pt x="324" y="36"/>
                </a:cubicBezTo>
                <a:cubicBezTo>
                  <a:pt x="320" y="36"/>
                  <a:pt x="316" y="36"/>
                  <a:pt x="313" y="36"/>
                </a:cubicBezTo>
                <a:cubicBezTo>
                  <a:pt x="307" y="36"/>
                  <a:pt x="304" y="36"/>
                  <a:pt x="306" y="30"/>
                </a:cubicBezTo>
                <a:cubicBezTo>
                  <a:pt x="307" y="24"/>
                  <a:pt x="311" y="18"/>
                  <a:pt x="313" y="12"/>
                </a:cubicBezTo>
                <a:close/>
                <a:moveTo>
                  <a:pt x="258" y="11"/>
                </a:moveTo>
                <a:cubicBezTo>
                  <a:pt x="262" y="9"/>
                  <a:pt x="265" y="9"/>
                  <a:pt x="269" y="9"/>
                </a:cubicBezTo>
                <a:cubicBezTo>
                  <a:pt x="273" y="9"/>
                  <a:pt x="277" y="10"/>
                  <a:pt x="281" y="10"/>
                </a:cubicBezTo>
                <a:cubicBezTo>
                  <a:pt x="282" y="10"/>
                  <a:pt x="282" y="10"/>
                  <a:pt x="283" y="10"/>
                </a:cubicBezTo>
                <a:cubicBezTo>
                  <a:pt x="287" y="9"/>
                  <a:pt x="290" y="10"/>
                  <a:pt x="294" y="10"/>
                </a:cubicBezTo>
                <a:cubicBezTo>
                  <a:pt x="298" y="10"/>
                  <a:pt x="306" y="9"/>
                  <a:pt x="305" y="15"/>
                </a:cubicBezTo>
                <a:cubicBezTo>
                  <a:pt x="303" y="20"/>
                  <a:pt x="300" y="26"/>
                  <a:pt x="297" y="31"/>
                </a:cubicBezTo>
                <a:cubicBezTo>
                  <a:pt x="293" y="37"/>
                  <a:pt x="283" y="36"/>
                  <a:pt x="277" y="36"/>
                </a:cubicBezTo>
                <a:cubicBezTo>
                  <a:pt x="271" y="36"/>
                  <a:pt x="264" y="36"/>
                  <a:pt x="258" y="36"/>
                </a:cubicBezTo>
                <a:cubicBezTo>
                  <a:pt x="244" y="35"/>
                  <a:pt x="249" y="26"/>
                  <a:pt x="253" y="19"/>
                </a:cubicBezTo>
                <a:cubicBezTo>
                  <a:pt x="254" y="17"/>
                  <a:pt x="257" y="11"/>
                  <a:pt x="258" y="11"/>
                </a:cubicBezTo>
                <a:close/>
                <a:moveTo>
                  <a:pt x="218" y="10"/>
                </a:moveTo>
                <a:cubicBezTo>
                  <a:pt x="223" y="10"/>
                  <a:pt x="227" y="10"/>
                  <a:pt x="232" y="9"/>
                </a:cubicBezTo>
                <a:cubicBezTo>
                  <a:pt x="238" y="9"/>
                  <a:pt x="244" y="9"/>
                  <a:pt x="249" y="10"/>
                </a:cubicBezTo>
                <a:cubicBezTo>
                  <a:pt x="251" y="10"/>
                  <a:pt x="251" y="13"/>
                  <a:pt x="249" y="16"/>
                </a:cubicBezTo>
                <a:cubicBezTo>
                  <a:pt x="249" y="17"/>
                  <a:pt x="248" y="18"/>
                  <a:pt x="248" y="19"/>
                </a:cubicBezTo>
                <a:cubicBezTo>
                  <a:pt x="247" y="21"/>
                  <a:pt x="246" y="23"/>
                  <a:pt x="245" y="24"/>
                </a:cubicBezTo>
                <a:cubicBezTo>
                  <a:pt x="243" y="30"/>
                  <a:pt x="239" y="36"/>
                  <a:pt x="232" y="36"/>
                </a:cubicBezTo>
                <a:cubicBezTo>
                  <a:pt x="227" y="37"/>
                  <a:pt x="223" y="37"/>
                  <a:pt x="219" y="37"/>
                </a:cubicBezTo>
                <a:cubicBezTo>
                  <a:pt x="216" y="37"/>
                  <a:pt x="198" y="39"/>
                  <a:pt x="197" y="33"/>
                </a:cubicBezTo>
                <a:cubicBezTo>
                  <a:pt x="199" y="30"/>
                  <a:pt x="201" y="26"/>
                  <a:pt x="203" y="23"/>
                </a:cubicBezTo>
                <a:cubicBezTo>
                  <a:pt x="204" y="21"/>
                  <a:pt x="205" y="20"/>
                  <a:pt x="206" y="19"/>
                </a:cubicBezTo>
                <a:cubicBezTo>
                  <a:pt x="206" y="19"/>
                  <a:pt x="206" y="18"/>
                  <a:pt x="207" y="18"/>
                </a:cubicBezTo>
                <a:cubicBezTo>
                  <a:pt x="210" y="13"/>
                  <a:pt x="212" y="11"/>
                  <a:pt x="218" y="10"/>
                </a:cubicBezTo>
                <a:close/>
                <a:moveTo>
                  <a:pt x="174" y="9"/>
                </a:moveTo>
                <a:cubicBezTo>
                  <a:pt x="177" y="9"/>
                  <a:pt x="205" y="7"/>
                  <a:pt x="202" y="14"/>
                </a:cubicBezTo>
                <a:cubicBezTo>
                  <a:pt x="200" y="18"/>
                  <a:pt x="198" y="21"/>
                  <a:pt x="196" y="25"/>
                </a:cubicBezTo>
                <a:cubicBezTo>
                  <a:pt x="195" y="27"/>
                  <a:pt x="194" y="28"/>
                  <a:pt x="193" y="30"/>
                </a:cubicBezTo>
                <a:cubicBezTo>
                  <a:pt x="188" y="38"/>
                  <a:pt x="177" y="36"/>
                  <a:pt x="168" y="36"/>
                </a:cubicBezTo>
                <a:cubicBezTo>
                  <a:pt x="161" y="36"/>
                  <a:pt x="153" y="37"/>
                  <a:pt x="145" y="36"/>
                </a:cubicBezTo>
                <a:cubicBezTo>
                  <a:pt x="140" y="35"/>
                  <a:pt x="141" y="35"/>
                  <a:pt x="143" y="30"/>
                </a:cubicBezTo>
                <a:cubicBezTo>
                  <a:pt x="144" y="27"/>
                  <a:pt x="146" y="25"/>
                  <a:pt x="148" y="22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50" y="19"/>
                  <a:pt x="152" y="17"/>
                  <a:pt x="153" y="15"/>
                </a:cubicBezTo>
                <a:cubicBezTo>
                  <a:pt x="158" y="8"/>
                  <a:pt x="167" y="9"/>
                  <a:pt x="174" y="9"/>
                </a:cubicBezTo>
                <a:close/>
                <a:moveTo>
                  <a:pt x="103" y="17"/>
                </a:moveTo>
                <a:cubicBezTo>
                  <a:pt x="109" y="7"/>
                  <a:pt x="121" y="8"/>
                  <a:pt x="131" y="9"/>
                </a:cubicBezTo>
                <a:cubicBezTo>
                  <a:pt x="136" y="9"/>
                  <a:pt x="142" y="10"/>
                  <a:pt x="147" y="10"/>
                </a:cubicBezTo>
                <a:cubicBezTo>
                  <a:pt x="150" y="10"/>
                  <a:pt x="142" y="20"/>
                  <a:pt x="141" y="22"/>
                </a:cubicBezTo>
                <a:cubicBezTo>
                  <a:pt x="136" y="29"/>
                  <a:pt x="132" y="36"/>
                  <a:pt x="122" y="37"/>
                </a:cubicBezTo>
                <a:cubicBezTo>
                  <a:pt x="117" y="37"/>
                  <a:pt x="111" y="37"/>
                  <a:pt x="105" y="36"/>
                </a:cubicBezTo>
                <a:cubicBezTo>
                  <a:pt x="100" y="36"/>
                  <a:pt x="92" y="38"/>
                  <a:pt x="95" y="30"/>
                </a:cubicBezTo>
                <a:cubicBezTo>
                  <a:pt x="97" y="26"/>
                  <a:pt x="100" y="22"/>
                  <a:pt x="103" y="18"/>
                </a:cubicBezTo>
                <a:cubicBezTo>
                  <a:pt x="103" y="18"/>
                  <a:pt x="103" y="18"/>
                  <a:pt x="103" y="17"/>
                </a:cubicBezTo>
                <a:close/>
                <a:moveTo>
                  <a:pt x="41" y="28"/>
                </a:moveTo>
                <a:cubicBezTo>
                  <a:pt x="42" y="27"/>
                  <a:pt x="42" y="27"/>
                  <a:pt x="42" y="27"/>
                </a:cubicBezTo>
                <a:cubicBezTo>
                  <a:pt x="45" y="23"/>
                  <a:pt x="47" y="20"/>
                  <a:pt x="50" y="16"/>
                </a:cubicBezTo>
                <a:cubicBezTo>
                  <a:pt x="55" y="9"/>
                  <a:pt x="62" y="11"/>
                  <a:pt x="70" y="11"/>
                </a:cubicBezTo>
                <a:cubicBezTo>
                  <a:pt x="75" y="11"/>
                  <a:pt x="79" y="11"/>
                  <a:pt x="84" y="11"/>
                </a:cubicBezTo>
                <a:cubicBezTo>
                  <a:pt x="89" y="12"/>
                  <a:pt x="100" y="10"/>
                  <a:pt x="94" y="19"/>
                </a:cubicBezTo>
                <a:cubicBezTo>
                  <a:pt x="91" y="24"/>
                  <a:pt x="89" y="29"/>
                  <a:pt x="85" y="33"/>
                </a:cubicBezTo>
                <a:cubicBezTo>
                  <a:pt x="80" y="37"/>
                  <a:pt x="74" y="36"/>
                  <a:pt x="68" y="37"/>
                </a:cubicBezTo>
                <a:cubicBezTo>
                  <a:pt x="62" y="37"/>
                  <a:pt x="55" y="37"/>
                  <a:pt x="49" y="37"/>
                </a:cubicBezTo>
                <a:cubicBezTo>
                  <a:pt x="47" y="37"/>
                  <a:pt x="37" y="37"/>
                  <a:pt x="38" y="34"/>
                </a:cubicBezTo>
                <a:cubicBezTo>
                  <a:pt x="38" y="32"/>
                  <a:pt x="40" y="30"/>
                  <a:pt x="41" y="28"/>
                </a:cubicBezTo>
                <a:close/>
                <a:moveTo>
                  <a:pt x="19" y="60"/>
                </a:moveTo>
                <a:cubicBezTo>
                  <a:pt x="19" y="60"/>
                  <a:pt x="20" y="59"/>
                  <a:pt x="20" y="59"/>
                </a:cubicBezTo>
                <a:cubicBezTo>
                  <a:pt x="22" y="56"/>
                  <a:pt x="24" y="53"/>
                  <a:pt x="26" y="50"/>
                </a:cubicBezTo>
                <a:cubicBezTo>
                  <a:pt x="31" y="44"/>
                  <a:pt x="33" y="42"/>
                  <a:pt x="41" y="42"/>
                </a:cubicBezTo>
                <a:cubicBezTo>
                  <a:pt x="49" y="43"/>
                  <a:pt x="57" y="43"/>
                  <a:pt x="65" y="43"/>
                </a:cubicBezTo>
                <a:cubicBezTo>
                  <a:pt x="66" y="44"/>
                  <a:pt x="74" y="43"/>
                  <a:pt x="72" y="47"/>
                </a:cubicBezTo>
                <a:cubicBezTo>
                  <a:pt x="71" y="50"/>
                  <a:pt x="69" y="53"/>
                  <a:pt x="67" y="57"/>
                </a:cubicBezTo>
                <a:cubicBezTo>
                  <a:pt x="64" y="61"/>
                  <a:pt x="61" y="65"/>
                  <a:pt x="58" y="70"/>
                </a:cubicBezTo>
                <a:cubicBezTo>
                  <a:pt x="52" y="78"/>
                  <a:pt x="48" y="81"/>
                  <a:pt x="38" y="81"/>
                </a:cubicBezTo>
                <a:cubicBezTo>
                  <a:pt x="30" y="82"/>
                  <a:pt x="21" y="82"/>
                  <a:pt x="13" y="80"/>
                </a:cubicBezTo>
                <a:cubicBezTo>
                  <a:pt x="0" y="78"/>
                  <a:pt x="15" y="64"/>
                  <a:pt x="19" y="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Right Arrow 19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21" name="Left Arrow 20">
            <a:hlinkClick r:id="" action="ppaction://hlinkshowjump?jump=previousslide"/>
          </p:cNvPr>
          <p:cNvSpPr/>
          <p:nvPr/>
        </p:nvSpPr>
        <p:spPr>
          <a:xfrm>
            <a:off x="293914" y="5988636"/>
            <a:ext cx="1219200" cy="484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527249" y="152400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6" name="Google Shape;416;p6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417" name="Google Shape;417;p6"/>
            <p:cNvGrpSpPr/>
            <p:nvPr/>
          </p:nvGrpSpPr>
          <p:grpSpPr>
            <a:xfrm>
              <a:off x="4293078" y="1244601"/>
              <a:ext cx="3605844" cy="924750"/>
              <a:chOff x="2364" y="234"/>
              <a:chExt cx="2556" cy="926"/>
            </a:xfrm>
          </p:grpSpPr>
          <p:sp>
            <p:nvSpPr>
              <p:cNvPr id="418" name="Google Shape;418;p6"/>
              <p:cNvSpPr/>
              <p:nvPr/>
            </p:nvSpPr>
            <p:spPr>
              <a:xfrm>
                <a:off x="2364" y="234"/>
                <a:ext cx="2556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389" extrusionOk="0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2433" y="1012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2478" y="908"/>
                <a:ext cx="5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 extrusionOk="0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2532" y="786"/>
                <a:ext cx="5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" extrusionOk="0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2580" y="639"/>
                <a:ext cx="5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5" extrusionOk="0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2530" y="501"/>
                <a:ext cx="4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2490" y="377"/>
                <a:ext cx="42" cy="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3" extrusionOk="0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2466" y="310"/>
                <a:ext cx="9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615" y="313"/>
                <a:ext cx="88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2760" y="310"/>
                <a:ext cx="78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925" y="305"/>
                <a:ext cx="7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3086" y="310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3233" y="305"/>
                <a:ext cx="9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9" h="9" extrusionOk="0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3383" y="301"/>
                <a:ext cx="10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" extrusionOk="0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2561" y="1069"/>
                <a:ext cx="8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5" h="9" extrusionOk="0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2717" y="1065"/>
                <a:ext cx="7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6" extrusionOk="0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2857" y="1055"/>
                <a:ext cx="8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4" h="8" extrusionOk="0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2989" y="1043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3124" y="1041"/>
                <a:ext cx="8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3259" y="1029"/>
                <a:ext cx="88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" extrusionOk="0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3418" y="1046"/>
                <a:ext cx="71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3574" y="1034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3738" y="1031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3904" y="1039"/>
                <a:ext cx="8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8" extrusionOk="0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4074" y="1031"/>
                <a:ext cx="8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4209" y="1039"/>
                <a:ext cx="90" cy="2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4373" y="1034"/>
                <a:ext cx="7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4512" y="1029"/>
                <a:ext cx="9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4652" y="1029"/>
                <a:ext cx="10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" extrusionOk="0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4789" y="984"/>
                <a:ext cx="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3" h="31" extrusionOk="0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4733" y="867"/>
                <a:ext cx="5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4676" y="753"/>
                <a:ext cx="49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4650" y="603"/>
                <a:ext cx="6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29" h="43" extrusionOk="0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4718" y="484"/>
                <a:ext cx="5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4778" y="379"/>
                <a:ext cx="5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3572" y="303"/>
                <a:ext cx="8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3714" y="303"/>
                <a:ext cx="8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6" h="7" extrusionOk="0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3847" y="315"/>
                <a:ext cx="8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" extrusionOk="0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3986" y="327"/>
                <a:ext cx="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4124" y="327"/>
                <a:ext cx="7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4273" y="320"/>
                <a:ext cx="6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4408" y="327"/>
                <a:ext cx="7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4548" y="339"/>
                <a:ext cx="8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4702" y="332"/>
                <a:ext cx="7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4808" y="329"/>
                <a:ext cx="3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6"/>
            <p:cNvSpPr txBox="1"/>
            <p:nvPr/>
          </p:nvSpPr>
          <p:spPr>
            <a:xfrm>
              <a:off x="4629538" y="1445366"/>
              <a:ext cx="286304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 smtClean="0">
                  <a:solidFill>
                    <a:schemeClr val="lt1"/>
                  </a:solidFill>
                </a:rPr>
                <a:t>Tujuan Kode Etik Profesi</a:t>
              </a:r>
              <a:endParaRPr dirty="0"/>
            </a:p>
          </p:txBody>
        </p:sp>
      </p:grpSp>
      <p:grpSp>
        <p:nvGrpSpPr>
          <p:cNvPr id="464" name="Google Shape;464;p6"/>
          <p:cNvGrpSpPr/>
          <p:nvPr/>
        </p:nvGrpSpPr>
        <p:grpSpPr>
          <a:xfrm rot="1083558">
            <a:off x="3729074" y="1746098"/>
            <a:ext cx="4709143" cy="4704694"/>
            <a:chOff x="3734131" y="1394964"/>
            <a:chExt cx="4709144" cy="4704694"/>
          </a:xfrm>
        </p:grpSpPr>
        <p:sp>
          <p:nvSpPr>
            <p:cNvPr id="465" name="Google Shape;465;p6"/>
            <p:cNvSpPr/>
            <p:nvPr/>
          </p:nvSpPr>
          <p:spPr>
            <a:xfrm rot="-2376721">
              <a:off x="4408794" y="2084154"/>
              <a:ext cx="3359817" cy="3326313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4203509" y="3827843"/>
              <a:ext cx="464837" cy="334727"/>
            </a:xfrm>
            <a:custGeom>
              <a:avLst/>
              <a:gdLst/>
              <a:ahLst/>
              <a:cxnLst/>
              <a:rect l="l" t="t" r="r" b="b"/>
              <a:pathLst>
                <a:path w="341194" h="245692" extrusionOk="0">
                  <a:moveTo>
                    <a:pt x="0" y="245692"/>
                  </a:moveTo>
                  <a:cubicBezTo>
                    <a:pt x="46630" y="123999"/>
                    <a:pt x="93260" y="2307"/>
                    <a:pt x="150125" y="32"/>
                  </a:cubicBezTo>
                  <a:cubicBezTo>
                    <a:pt x="206990" y="-2243"/>
                    <a:pt x="274092" y="114900"/>
                    <a:pt x="341194" y="232044"/>
                  </a:cubicBez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6"/>
          <p:cNvGrpSpPr/>
          <p:nvPr/>
        </p:nvGrpSpPr>
        <p:grpSpPr>
          <a:xfrm>
            <a:off x="6742150" y="2372618"/>
            <a:ext cx="1020775" cy="1028208"/>
            <a:chOff x="6414605" y="1916825"/>
            <a:chExt cx="1020775" cy="1028208"/>
          </a:xfrm>
        </p:grpSpPr>
        <p:sp>
          <p:nvSpPr>
            <p:cNvPr id="468" name="Google Shape;468;p6"/>
            <p:cNvSpPr/>
            <p:nvPr/>
          </p:nvSpPr>
          <p:spPr>
            <a:xfrm rot="-5945682">
              <a:off x="6475569" y="1985987"/>
              <a:ext cx="898847" cy="889884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002241"/>
            </a:solidFill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9" name="Google Shape;469;p6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</p:grpSpPr>
          <p:sp>
            <p:nvSpPr>
              <p:cNvPr id="470" name="Google Shape;470;p6"/>
              <p:cNvSpPr/>
              <p:nvPr/>
            </p:nvSpPr>
            <p:spPr>
              <a:xfrm>
                <a:off x="5226051" y="2433638"/>
                <a:ext cx="63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4" extrusionOk="0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6"/>
              <p:cNvSpPr/>
              <p:nvPr/>
            </p:nvSpPr>
            <p:spPr>
              <a:xfrm>
                <a:off x="5240338" y="2468563"/>
                <a:ext cx="12700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25" h="86" extrusionOk="0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5275263" y="2498725"/>
                <a:ext cx="6350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11" h="85" extrusionOk="0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5294313" y="2532063"/>
                <a:ext cx="63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61" extrusionOk="0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6"/>
              <p:cNvSpPr/>
              <p:nvPr/>
            </p:nvSpPr>
            <p:spPr>
              <a:xfrm>
                <a:off x="5324476" y="2552700"/>
                <a:ext cx="47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66" extrusionOk="0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5348288" y="2576513"/>
                <a:ext cx="793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0" extrusionOk="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>
                <a:off x="5380038" y="2606675"/>
                <a:ext cx="1111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66" extrusionOk="0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6"/>
              <p:cNvSpPr/>
              <p:nvPr/>
            </p:nvSpPr>
            <p:spPr>
              <a:xfrm>
                <a:off x="5411788" y="2632075"/>
                <a:ext cx="95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84" extrusionOk="0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6"/>
              <p:cNvSpPr/>
              <p:nvPr/>
            </p:nvSpPr>
            <p:spPr>
              <a:xfrm>
                <a:off x="5434013" y="2662238"/>
                <a:ext cx="158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" h="90" extrusionOk="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6"/>
              <p:cNvSpPr/>
              <p:nvPr/>
            </p:nvSpPr>
            <p:spPr>
              <a:xfrm>
                <a:off x="5467351" y="2697163"/>
                <a:ext cx="63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84" extrusionOk="0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6"/>
              <p:cNvSpPr/>
              <p:nvPr/>
            </p:nvSpPr>
            <p:spPr>
              <a:xfrm>
                <a:off x="5494338" y="2727325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61" extrusionOk="0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6"/>
              <p:cNvSpPr/>
              <p:nvPr/>
            </p:nvSpPr>
            <p:spPr>
              <a:xfrm>
                <a:off x="5521326" y="2744788"/>
                <a:ext cx="11113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76" extrusionOk="0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5551488" y="2767013"/>
                <a:ext cx="127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6" extrusionOk="0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6"/>
              <p:cNvSpPr/>
              <p:nvPr/>
            </p:nvSpPr>
            <p:spPr>
              <a:xfrm>
                <a:off x="5586413" y="2774950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61" extrusionOk="0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6"/>
              <p:cNvSpPr/>
              <p:nvPr/>
            </p:nvSpPr>
            <p:spPr>
              <a:xfrm>
                <a:off x="5616576" y="2774950"/>
                <a:ext cx="6350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1" h="81" extrusionOk="0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5637213" y="2778125"/>
                <a:ext cx="47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61" extrusionOk="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5672138" y="2770188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61" extrusionOk="0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5702301" y="2749550"/>
                <a:ext cx="476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9" h="62" extrusionOk="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5722938" y="2735263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61" extrusionOk="0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5740401" y="2724150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7" extrusionOk="0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6"/>
              <p:cNvSpPr/>
              <p:nvPr/>
            </p:nvSpPr>
            <p:spPr>
              <a:xfrm>
                <a:off x="5762626" y="2697163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56" extrusionOk="0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6"/>
              <p:cNvSpPr/>
              <p:nvPr/>
            </p:nvSpPr>
            <p:spPr>
              <a:xfrm>
                <a:off x="5778501" y="2689225"/>
                <a:ext cx="476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" h="62" extrusionOk="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6"/>
              <p:cNvSpPr/>
              <p:nvPr/>
            </p:nvSpPr>
            <p:spPr>
              <a:xfrm>
                <a:off x="5795963" y="2670175"/>
                <a:ext cx="63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57" extrusionOk="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6"/>
              <p:cNvSpPr/>
              <p:nvPr/>
            </p:nvSpPr>
            <p:spPr>
              <a:xfrm>
                <a:off x="5291138" y="2278063"/>
                <a:ext cx="1270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57" extrusionOk="0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5321301" y="2251075"/>
                <a:ext cx="793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" h="51" extrusionOk="0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5351463" y="2217738"/>
                <a:ext cx="952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5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5380038" y="2195513"/>
                <a:ext cx="952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52" extrusionOk="0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5414963" y="2174875"/>
                <a:ext cx="63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57" extrusionOk="0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5441951" y="2174875"/>
                <a:ext cx="793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5" h="48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5473701" y="2173288"/>
                <a:ext cx="1428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5" h="70" extrusionOk="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5503863" y="2192338"/>
                <a:ext cx="4763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" h="53" extrusionOk="0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5526088" y="2200275"/>
                <a:ext cx="793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5" h="56" extrusionOk="0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5549901" y="2212975"/>
                <a:ext cx="476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48" extrusionOk="0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5567363" y="2225675"/>
                <a:ext cx="476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48" extrusionOk="0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5597526" y="2243138"/>
                <a:ext cx="63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" h="57" extrusionOk="0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5354638" y="2393950"/>
                <a:ext cx="63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61" extrusionOk="0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5367338" y="2428875"/>
                <a:ext cx="4763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9" h="76" extrusionOk="0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5384801" y="2454275"/>
                <a:ext cx="4763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9" h="75" extrusionOk="0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5402263" y="2479675"/>
                <a:ext cx="6350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76" extrusionOk="0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>
                <a:off x="5426076" y="2497138"/>
                <a:ext cx="793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6" h="57" extrusionOk="0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5446713" y="2514600"/>
                <a:ext cx="793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5" h="70" extrusionOk="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>
                <a:off x="5464176" y="2540000"/>
                <a:ext cx="952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61" extrusionOk="0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>
                <a:off x="5489576" y="2562225"/>
                <a:ext cx="793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57" extrusionOk="0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>
                <a:off x="5514976" y="2584450"/>
                <a:ext cx="95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9" h="66" extrusionOk="0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5538788" y="2609850"/>
                <a:ext cx="1111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0" h="66" extrusionOk="0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5562601" y="2635250"/>
                <a:ext cx="63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62" extrusionOk="0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5580063" y="2647950"/>
                <a:ext cx="9525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7" extrusionOk="0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5429251" y="2311400"/>
                <a:ext cx="476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52" extrusionOk="0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5454651" y="2290763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57" extrusionOk="0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5481638" y="2281238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57" extrusionOk="0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5503863" y="2281238"/>
                <a:ext cx="47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" h="61" extrusionOk="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5529263" y="2289175"/>
                <a:ext cx="1111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9" h="81" extrusionOk="0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5546726" y="2312988"/>
                <a:ext cx="7938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15" h="85" extrusionOk="0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6"/>
              <p:cNvSpPr/>
              <p:nvPr/>
            </p:nvSpPr>
            <p:spPr>
              <a:xfrm>
                <a:off x="5567363" y="2338388"/>
                <a:ext cx="47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" h="56" extrusionOk="0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5591176" y="2354263"/>
                <a:ext cx="793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5" h="71" extrusionOk="0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>
                <a:off x="5614988" y="2376488"/>
                <a:ext cx="4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9" h="71" extrusionOk="0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>
                <a:off x="5637213" y="2398713"/>
                <a:ext cx="47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66" extrusionOk="0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5657851" y="2419350"/>
                <a:ext cx="4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0" h="71" extrusionOk="0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5680076" y="2441575"/>
                <a:ext cx="793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4" h="70" extrusionOk="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5705476" y="2463800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60" extrusionOk="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5730876" y="2486025"/>
                <a:ext cx="4763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9" h="86" extrusionOk="0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5748338" y="2506663"/>
                <a:ext cx="476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81" extrusionOk="0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5761038" y="2528888"/>
                <a:ext cx="4763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9" h="72" extrusionOk="0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5775326" y="2544763"/>
                <a:ext cx="4763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76" extrusionOk="0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35" extrusionOk="0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52" extrusionOk="0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5356226" y="2198688"/>
                <a:ext cx="14763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94" extrusionOk="0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7" name="Google Shape;537;p6"/>
          <p:cNvGrpSpPr/>
          <p:nvPr/>
        </p:nvGrpSpPr>
        <p:grpSpPr>
          <a:xfrm>
            <a:off x="6921059" y="4626490"/>
            <a:ext cx="1020775" cy="1028208"/>
            <a:chOff x="6414605" y="4525032"/>
            <a:chExt cx="1020775" cy="1028208"/>
          </a:xfrm>
        </p:grpSpPr>
        <p:sp>
          <p:nvSpPr>
            <p:cNvPr id="538" name="Google Shape;538;p6"/>
            <p:cNvSpPr/>
            <p:nvPr/>
          </p:nvSpPr>
          <p:spPr>
            <a:xfrm rot="-5945682">
              <a:off x="6475569" y="4594194"/>
              <a:ext cx="898847" cy="889884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002241"/>
            </a:solidFill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9" name="Google Shape;539;p6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</p:grpSpPr>
          <p:sp>
            <p:nvSpPr>
              <p:cNvPr id="540" name="Google Shape;540;p6"/>
              <p:cNvSpPr/>
              <p:nvPr/>
            </p:nvSpPr>
            <p:spPr>
              <a:xfrm>
                <a:off x="5356226" y="4351338"/>
                <a:ext cx="95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9" extrusionOk="0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6"/>
              <p:cNvSpPr/>
              <p:nvPr/>
            </p:nvSpPr>
            <p:spPr>
              <a:xfrm>
                <a:off x="5392738" y="4365625"/>
                <a:ext cx="127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151" extrusionOk="0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6"/>
              <p:cNvSpPr/>
              <p:nvPr/>
            </p:nvSpPr>
            <p:spPr>
              <a:xfrm>
                <a:off x="5421313" y="4389438"/>
                <a:ext cx="1905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61" extrusionOk="0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5461001" y="4381500"/>
                <a:ext cx="2222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8" extrusionOk="0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6"/>
              <p:cNvSpPr/>
              <p:nvPr/>
            </p:nvSpPr>
            <p:spPr>
              <a:xfrm>
                <a:off x="5483226" y="4329113"/>
                <a:ext cx="38100" cy="22066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17" extrusionOk="0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5516563" y="4291013"/>
                <a:ext cx="46038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507" extrusionOk="0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5546726" y="4252913"/>
                <a:ext cx="60325" cy="37623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12" extrusionOk="0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576888" y="4230688"/>
                <a:ext cx="61913" cy="4159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787" extrusionOk="0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5589588" y="4140200"/>
                <a:ext cx="90488" cy="55245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42" extrusionOk="0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029" extrusionOk="0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5638801" y="4605338"/>
                <a:ext cx="34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212" extrusionOk="0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5664201" y="4646613"/>
                <a:ext cx="254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42" extrusionOk="0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5680076" y="4684713"/>
                <a:ext cx="190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9" extrusionOk="0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5694363" y="4205288"/>
                <a:ext cx="63500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54" extrusionOk="0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5746751" y="4235450"/>
                <a:ext cx="46038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92" extrusionOk="0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5780088" y="4264025"/>
                <a:ext cx="3492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66" h="374" extrusionOk="0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5805488" y="4286250"/>
                <a:ext cx="42863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81" h="304" extrusionOk="0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5845176" y="4311650"/>
                <a:ext cx="3810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71" h="232" extrusionOk="0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236" extrusionOk="0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93" extrusionOk="0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0" name="Google Shape;560;p6"/>
          <p:cNvGrpSpPr/>
          <p:nvPr/>
        </p:nvGrpSpPr>
        <p:grpSpPr>
          <a:xfrm>
            <a:off x="4296462" y="4636611"/>
            <a:ext cx="1020775" cy="1028208"/>
            <a:chOff x="6414607" y="3252333"/>
            <a:chExt cx="1020775" cy="1028208"/>
          </a:xfrm>
        </p:grpSpPr>
        <p:sp>
          <p:nvSpPr>
            <p:cNvPr id="561" name="Google Shape;561;p6"/>
            <p:cNvSpPr/>
            <p:nvPr/>
          </p:nvSpPr>
          <p:spPr>
            <a:xfrm rot="-5945682">
              <a:off x="6475570" y="3321495"/>
              <a:ext cx="898847" cy="889884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002241"/>
            </a:solidFill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2" name="Google Shape;562;p6"/>
            <p:cNvGrpSpPr/>
            <p:nvPr/>
          </p:nvGrpSpPr>
          <p:grpSpPr>
            <a:xfrm>
              <a:off x="6686480" y="3540620"/>
              <a:ext cx="530247" cy="465902"/>
              <a:chOff x="6208713" y="1243013"/>
              <a:chExt cx="706438" cy="620713"/>
            </a:xfrm>
          </p:grpSpPr>
          <p:sp>
            <p:nvSpPr>
              <p:cNvPr id="563" name="Google Shape;563;p6"/>
              <p:cNvSpPr/>
              <p:nvPr/>
            </p:nvSpPr>
            <p:spPr>
              <a:xfrm>
                <a:off x="6270626" y="1622425"/>
                <a:ext cx="26988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9" extrusionOk="0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6315076" y="1671638"/>
                <a:ext cx="158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78" extrusionOk="0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6359526" y="1677988"/>
                <a:ext cx="20638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30" extrusionOk="0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6392863" y="1708150"/>
                <a:ext cx="20638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41" h="104" extrusionOk="0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6438900" y="1719263"/>
                <a:ext cx="3175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60" h="123" extrusionOk="0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6478588" y="1731963"/>
                <a:ext cx="285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3" extrusionOk="0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6523038" y="1739900"/>
                <a:ext cx="2540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48" h="117" extrusionOk="0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6572250" y="1743075"/>
                <a:ext cx="285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54" h="117" extrusionOk="0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6629400" y="1741488"/>
                <a:ext cx="28575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53" h="105" extrusionOk="0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6673850" y="1739900"/>
                <a:ext cx="2063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103" extrusionOk="0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6811963" y="1671638"/>
                <a:ext cx="95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72" extrusionOk="0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6843713" y="1644650"/>
                <a:ext cx="22225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41" h="104" extrusionOk="0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6719888" y="1743075"/>
                <a:ext cx="95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91" extrusionOk="0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6754813" y="1758950"/>
                <a:ext cx="12700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4" h="92" extrusionOk="0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6418263" y="1346200"/>
                <a:ext cx="396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3" extrusionOk="0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6462713" y="1366838"/>
                <a:ext cx="3492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97" extrusionOk="0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6569075" y="1604963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9" extrusionOk="0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6619875" y="1614488"/>
                <a:ext cx="25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8" h="86" extrusionOk="0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6659563" y="1624013"/>
                <a:ext cx="28575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53" h="85" extrusionOk="0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746875" y="1463675"/>
                <a:ext cx="238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79" extrusionOk="0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6792913" y="1493838"/>
                <a:ext cx="952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6208713" y="1243013"/>
                <a:ext cx="706438" cy="62071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175" extrusionOk="0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6411913" y="1501775"/>
                <a:ext cx="7143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23" extrusionOk="0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6535738" y="1511300"/>
                <a:ext cx="635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0" extrusionOk="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6656388" y="1506538"/>
                <a:ext cx="730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28" extrusionOk="0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8" name="Google Shape;588;p6"/>
          <p:cNvGrpSpPr/>
          <p:nvPr/>
        </p:nvGrpSpPr>
        <p:grpSpPr>
          <a:xfrm>
            <a:off x="4348598" y="2396449"/>
            <a:ext cx="1020775" cy="1028208"/>
            <a:chOff x="1681368" y="1916825"/>
            <a:chExt cx="1020775" cy="1028208"/>
          </a:xfrm>
        </p:grpSpPr>
        <p:sp>
          <p:nvSpPr>
            <p:cNvPr id="589" name="Google Shape;589;p6"/>
            <p:cNvSpPr/>
            <p:nvPr/>
          </p:nvSpPr>
          <p:spPr>
            <a:xfrm rot="-5945682">
              <a:off x="1742332" y="1985987"/>
              <a:ext cx="898847" cy="889884"/>
            </a:xfrm>
            <a:custGeom>
              <a:avLst/>
              <a:gdLst/>
              <a:ahLst/>
              <a:cxnLst/>
              <a:rect l="l" t="t" r="r" b="b"/>
              <a:pathLst>
                <a:path w="660438" h="653852" extrusionOk="0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002241"/>
            </a:solidFill>
            <a:ln w="25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0" name="Google Shape;590;p6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</p:grpSpPr>
          <p:sp>
            <p:nvSpPr>
              <p:cNvPr id="591" name="Google Shape;591;p6"/>
              <p:cNvSpPr/>
              <p:nvPr/>
            </p:nvSpPr>
            <p:spPr>
              <a:xfrm>
                <a:off x="2216150" y="1428750"/>
                <a:ext cx="142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8" extrusionOk="0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2251075" y="1462088"/>
                <a:ext cx="95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4" extrusionOk="0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2278063" y="1493838"/>
                <a:ext cx="9525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9" extrusionOk="0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6"/>
              <p:cNvSpPr/>
              <p:nvPr/>
            </p:nvSpPr>
            <p:spPr>
              <a:xfrm>
                <a:off x="2308225" y="1528763"/>
                <a:ext cx="12700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05" extrusionOk="0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6"/>
              <p:cNvSpPr/>
              <p:nvPr/>
            </p:nvSpPr>
            <p:spPr>
              <a:xfrm>
                <a:off x="2328863" y="1558925"/>
                <a:ext cx="142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99" extrusionOk="0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2359025" y="1576388"/>
                <a:ext cx="222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9" extrusionOk="0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2393950" y="1608138"/>
                <a:ext cx="2222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8" extrusionOk="0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2420938" y="1644650"/>
                <a:ext cx="206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0" extrusionOk="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6"/>
              <p:cNvSpPr/>
              <p:nvPr/>
            </p:nvSpPr>
            <p:spPr>
              <a:xfrm>
                <a:off x="2451100" y="1674813"/>
                <a:ext cx="12700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4" extrusionOk="0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6"/>
              <p:cNvSpPr/>
              <p:nvPr/>
            </p:nvSpPr>
            <p:spPr>
              <a:xfrm>
                <a:off x="2479675" y="1695450"/>
                <a:ext cx="222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4" extrusionOk="0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2509838" y="1725613"/>
                <a:ext cx="142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04" extrusionOk="0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2528888" y="1752600"/>
                <a:ext cx="174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8" extrusionOk="0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2557463" y="1774825"/>
                <a:ext cx="111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23" h="99" extrusionOk="0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2640013" y="1768475"/>
                <a:ext cx="79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9" extrusionOk="0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2665413" y="1757363"/>
                <a:ext cx="19050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7" h="99" extrusionOk="0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6"/>
              <p:cNvSpPr/>
              <p:nvPr/>
            </p:nvSpPr>
            <p:spPr>
              <a:xfrm>
                <a:off x="2697163" y="1725613"/>
                <a:ext cx="158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29" h="99" extrusionOk="0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6"/>
              <p:cNvSpPr/>
              <p:nvPr/>
            </p:nvSpPr>
            <p:spPr>
              <a:xfrm>
                <a:off x="2732088" y="1708150"/>
                <a:ext cx="11113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4" extrusionOk="0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2765425" y="1674813"/>
                <a:ext cx="7938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4" extrusionOk="0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2792413" y="1638300"/>
                <a:ext cx="793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3" extrusionOk="0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2817813" y="1609725"/>
                <a:ext cx="793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1" extrusionOk="0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>
                <a:off x="2847975" y="1576388"/>
                <a:ext cx="79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62" extrusionOk="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6"/>
              <p:cNvSpPr/>
              <p:nvPr/>
            </p:nvSpPr>
            <p:spPr>
              <a:xfrm>
                <a:off x="2573338" y="1277938"/>
                <a:ext cx="25400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47" h="129" extrusionOk="0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06675" y="1308100"/>
                <a:ext cx="222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66" extrusionOk="0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2646363" y="1443038"/>
                <a:ext cx="190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78" extrusionOk="0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2684463" y="1452563"/>
                <a:ext cx="174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65" extrusionOk="0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2724150" y="1473200"/>
                <a:ext cx="47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9" h="21" extrusionOk="0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2386013" y="1473200"/>
                <a:ext cx="158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92" extrusionOk="0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2422525" y="1492250"/>
                <a:ext cx="1270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0" extrusionOk="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2322513" y="1298575"/>
                <a:ext cx="190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91" extrusionOk="0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2355850" y="1304925"/>
                <a:ext cx="222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66" extrusionOk="0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2382838" y="1314450"/>
                <a:ext cx="2222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42" h="80" extrusionOk="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68" extrusionOk="0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42" extrusionOk="0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5" name="Google Shape;625;p6"/>
          <p:cNvSpPr/>
          <p:nvPr/>
        </p:nvSpPr>
        <p:spPr>
          <a:xfrm>
            <a:off x="1711427" y="2279686"/>
            <a:ext cx="149652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lt1"/>
                </a:solidFill>
              </a:rPr>
              <a:t>Untuk</a:t>
            </a:r>
            <a:r>
              <a:rPr lang="id-ID" b="1" dirty="0" smtClean="0">
                <a:solidFill>
                  <a:schemeClr val="lt1"/>
                </a:solidFill>
              </a:rPr>
              <a:t> menjunjung tinggi martabat profesi</a:t>
            </a:r>
            <a:endParaRPr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626" name="Google Shape;626;p6"/>
          <p:cNvSpPr/>
          <p:nvPr/>
        </p:nvSpPr>
        <p:spPr>
          <a:xfrm>
            <a:off x="1440535" y="2355521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"/>
          <p:cNvSpPr/>
          <p:nvPr/>
        </p:nvSpPr>
        <p:spPr>
          <a:xfrm>
            <a:off x="1701811" y="4443092"/>
            <a:ext cx="149652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>
                <a:solidFill>
                  <a:schemeClr val="lt1"/>
                </a:solidFill>
              </a:rPr>
              <a:t>Untuk meningkatkan mutu profesi</a:t>
            </a:r>
            <a:endParaRPr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629" name="Google Shape;629;p6"/>
          <p:cNvSpPr/>
          <p:nvPr/>
        </p:nvSpPr>
        <p:spPr>
          <a:xfrm>
            <a:off x="1430919" y="4518927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"/>
          <p:cNvSpPr/>
          <p:nvPr/>
        </p:nvSpPr>
        <p:spPr>
          <a:xfrm>
            <a:off x="8417668" y="2352524"/>
            <a:ext cx="149652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 dirty="0" smtClean="0">
                <a:solidFill>
                  <a:schemeClr val="lt1"/>
                </a:solidFill>
              </a:rPr>
              <a:t>Menentukan baku standarnya sendiri</a:t>
            </a:r>
            <a:endParaRPr sz="16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632" name="Google Shape;632;p6"/>
          <p:cNvSpPr/>
          <p:nvPr/>
        </p:nvSpPr>
        <p:spPr>
          <a:xfrm>
            <a:off x="8146776" y="2428359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"/>
          <p:cNvSpPr/>
          <p:nvPr/>
        </p:nvSpPr>
        <p:spPr>
          <a:xfrm>
            <a:off x="8408052" y="4515930"/>
            <a:ext cx="149652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meningkatkan</a:t>
            </a:r>
            <a:r>
              <a:rPr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pengabdian</a:t>
            </a:r>
            <a:r>
              <a:rPr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anggota</a:t>
            </a:r>
            <a:r>
              <a:rPr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profesi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6"/>
          <p:cNvSpPr/>
          <p:nvPr/>
        </p:nvSpPr>
        <p:spPr>
          <a:xfrm>
            <a:off x="8137160" y="4591765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6" name="Google Shape;6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27" y="3259573"/>
            <a:ext cx="2112086" cy="169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Right Arrow 229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231" name="Left Arrow 230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232" name="Rounded Rectangle 231">
            <a:hlinkClick r:id="rId5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10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527249" y="152400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7" name="Google Shape;857;p10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858" name="Google Shape;858;p10"/>
            <p:cNvGrpSpPr/>
            <p:nvPr/>
          </p:nvGrpSpPr>
          <p:grpSpPr>
            <a:xfrm>
              <a:off x="4293078" y="1244601"/>
              <a:ext cx="3605844" cy="924750"/>
              <a:chOff x="2364" y="234"/>
              <a:chExt cx="2556" cy="926"/>
            </a:xfrm>
          </p:grpSpPr>
          <p:sp>
            <p:nvSpPr>
              <p:cNvPr id="859" name="Google Shape;859;p10"/>
              <p:cNvSpPr/>
              <p:nvPr/>
            </p:nvSpPr>
            <p:spPr>
              <a:xfrm>
                <a:off x="2364" y="234"/>
                <a:ext cx="2556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389" extrusionOk="0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0"/>
              <p:cNvSpPr/>
              <p:nvPr/>
            </p:nvSpPr>
            <p:spPr>
              <a:xfrm>
                <a:off x="2433" y="1012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0"/>
              <p:cNvSpPr/>
              <p:nvPr/>
            </p:nvSpPr>
            <p:spPr>
              <a:xfrm>
                <a:off x="2478" y="908"/>
                <a:ext cx="5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 extrusionOk="0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0"/>
              <p:cNvSpPr/>
              <p:nvPr/>
            </p:nvSpPr>
            <p:spPr>
              <a:xfrm>
                <a:off x="2532" y="786"/>
                <a:ext cx="5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" extrusionOk="0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0"/>
              <p:cNvSpPr/>
              <p:nvPr/>
            </p:nvSpPr>
            <p:spPr>
              <a:xfrm>
                <a:off x="2580" y="639"/>
                <a:ext cx="5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5" extrusionOk="0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0"/>
              <p:cNvSpPr/>
              <p:nvPr/>
            </p:nvSpPr>
            <p:spPr>
              <a:xfrm>
                <a:off x="2530" y="501"/>
                <a:ext cx="4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0"/>
              <p:cNvSpPr/>
              <p:nvPr/>
            </p:nvSpPr>
            <p:spPr>
              <a:xfrm>
                <a:off x="2490" y="377"/>
                <a:ext cx="42" cy="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3" extrusionOk="0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0"/>
              <p:cNvSpPr/>
              <p:nvPr/>
            </p:nvSpPr>
            <p:spPr>
              <a:xfrm>
                <a:off x="2466" y="310"/>
                <a:ext cx="9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0"/>
              <p:cNvSpPr/>
              <p:nvPr/>
            </p:nvSpPr>
            <p:spPr>
              <a:xfrm>
                <a:off x="2615" y="313"/>
                <a:ext cx="88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0"/>
              <p:cNvSpPr/>
              <p:nvPr/>
            </p:nvSpPr>
            <p:spPr>
              <a:xfrm>
                <a:off x="2760" y="310"/>
                <a:ext cx="78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0"/>
              <p:cNvSpPr/>
              <p:nvPr/>
            </p:nvSpPr>
            <p:spPr>
              <a:xfrm>
                <a:off x="2925" y="305"/>
                <a:ext cx="7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0"/>
              <p:cNvSpPr/>
              <p:nvPr/>
            </p:nvSpPr>
            <p:spPr>
              <a:xfrm>
                <a:off x="3086" y="310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0"/>
              <p:cNvSpPr/>
              <p:nvPr/>
            </p:nvSpPr>
            <p:spPr>
              <a:xfrm>
                <a:off x="3233" y="305"/>
                <a:ext cx="9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9" h="9" extrusionOk="0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0"/>
              <p:cNvSpPr/>
              <p:nvPr/>
            </p:nvSpPr>
            <p:spPr>
              <a:xfrm>
                <a:off x="3383" y="301"/>
                <a:ext cx="10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" extrusionOk="0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0"/>
              <p:cNvSpPr/>
              <p:nvPr/>
            </p:nvSpPr>
            <p:spPr>
              <a:xfrm>
                <a:off x="2561" y="1069"/>
                <a:ext cx="8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5" h="9" extrusionOk="0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0"/>
              <p:cNvSpPr/>
              <p:nvPr/>
            </p:nvSpPr>
            <p:spPr>
              <a:xfrm>
                <a:off x="2717" y="1065"/>
                <a:ext cx="7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6" extrusionOk="0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0"/>
              <p:cNvSpPr/>
              <p:nvPr/>
            </p:nvSpPr>
            <p:spPr>
              <a:xfrm>
                <a:off x="2857" y="1055"/>
                <a:ext cx="8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4" h="8" extrusionOk="0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0"/>
              <p:cNvSpPr/>
              <p:nvPr/>
            </p:nvSpPr>
            <p:spPr>
              <a:xfrm>
                <a:off x="2989" y="1043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0"/>
              <p:cNvSpPr/>
              <p:nvPr/>
            </p:nvSpPr>
            <p:spPr>
              <a:xfrm>
                <a:off x="3124" y="1041"/>
                <a:ext cx="8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0"/>
              <p:cNvSpPr/>
              <p:nvPr/>
            </p:nvSpPr>
            <p:spPr>
              <a:xfrm>
                <a:off x="3259" y="1029"/>
                <a:ext cx="88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" extrusionOk="0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0"/>
              <p:cNvSpPr/>
              <p:nvPr/>
            </p:nvSpPr>
            <p:spPr>
              <a:xfrm>
                <a:off x="3418" y="1046"/>
                <a:ext cx="71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0"/>
              <p:cNvSpPr/>
              <p:nvPr/>
            </p:nvSpPr>
            <p:spPr>
              <a:xfrm>
                <a:off x="3574" y="1034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0"/>
              <p:cNvSpPr/>
              <p:nvPr/>
            </p:nvSpPr>
            <p:spPr>
              <a:xfrm>
                <a:off x="3738" y="1031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0"/>
              <p:cNvSpPr/>
              <p:nvPr/>
            </p:nvSpPr>
            <p:spPr>
              <a:xfrm>
                <a:off x="3904" y="1039"/>
                <a:ext cx="8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8" extrusionOk="0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0"/>
              <p:cNvSpPr/>
              <p:nvPr/>
            </p:nvSpPr>
            <p:spPr>
              <a:xfrm>
                <a:off x="4074" y="1031"/>
                <a:ext cx="8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0"/>
              <p:cNvSpPr/>
              <p:nvPr/>
            </p:nvSpPr>
            <p:spPr>
              <a:xfrm>
                <a:off x="4209" y="1039"/>
                <a:ext cx="90" cy="2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0"/>
              <p:cNvSpPr/>
              <p:nvPr/>
            </p:nvSpPr>
            <p:spPr>
              <a:xfrm>
                <a:off x="4373" y="1034"/>
                <a:ext cx="7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0"/>
              <p:cNvSpPr/>
              <p:nvPr/>
            </p:nvSpPr>
            <p:spPr>
              <a:xfrm>
                <a:off x="4512" y="1029"/>
                <a:ext cx="9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0"/>
              <p:cNvSpPr/>
              <p:nvPr/>
            </p:nvSpPr>
            <p:spPr>
              <a:xfrm>
                <a:off x="4652" y="1029"/>
                <a:ext cx="10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" extrusionOk="0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0"/>
              <p:cNvSpPr/>
              <p:nvPr/>
            </p:nvSpPr>
            <p:spPr>
              <a:xfrm>
                <a:off x="4789" y="984"/>
                <a:ext cx="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3" h="31" extrusionOk="0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0"/>
              <p:cNvSpPr/>
              <p:nvPr/>
            </p:nvSpPr>
            <p:spPr>
              <a:xfrm>
                <a:off x="4733" y="867"/>
                <a:ext cx="5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0"/>
              <p:cNvSpPr/>
              <p:nvPr/>
            </p:nvSpPr>
            <p:spPr>
              <a:xfrm>
                <a:off x="4676" y="753"/>
                <a:ext cx="49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0"/>
              <p:cNvSpPr/>
              <p:nvPr/>
            </p:nvSpPr>
            <p:spPr>
              <a:xfrm>
                <a:off x="4650" y="603"/>
                <a:ext cx="6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29" h="43" extrusionOk="0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0"/>
              <p:cNvSpPr/>
              <p:nvPr/>
            </p:nvSpPr>
            <p:spPr>
              <a:xfrm>
                <a:off x="4718" y="484"/>
                <a:ext cx="5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0"/>
              <p:cNvSpPr/>
              <p:nvPr/>
            </p:nvSpPr>
            <p:spPr>
              <a:xfrm>
                <a:off x="4778" y="379"/>
                <a:ext cx="5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0"/>
              <p:cNvSpPr/>
              <p:nvPr/>
            </p:nvSpPr>
            <p:spPr>
              <a:xfrm>
                <a:off x="3572" y="303"/>
                <a:ext cx="8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0"/>
              <p:cNvSpPr/>
              <p:nvPr/>
            </p:nvSpPr>
            <p:spPr>
              <a:xfrm>
                <a:off x="3714" y="303"/>
                <a:ext cx="8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6" h="7" extrusionOk="0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0"/>
              <p:cNvSpPr/>
              <p:nvPr/>
            </p:nvSpPr>
            <p:spPr>
              <a:xfrm>
                <a:off x="3847" y="315"/>
                <a:ext cx="8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" extrusionOk="0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10"/>
              <p:cNvSpPr/>
              <p:nvPr/>
            </p:nvSpPr>
            <p:spPr>
              <a:xfrm>
                <a:off x="3986" y="327"/>
                <a:ext cx="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10"/>
              <p:cNvSpPr/>
              <p:nvPr/>
            </p:nvSpPr>
            <p:spPr>
              <a:xfrm>
                <a:off x="4124" y="327"/>
                <a:ext cx="7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0"/>
              <p:cNvSpPr/>
              <p:nvPr/>
            </p:nvSpPr>
            <p:spPr>
              <a:xfrm>
                <a:off x="4273" y="320"/>
                <a:ext cx="6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10"/>
              <p:cNvSpPr/>
              <p:nvPr/>
            </p:nvSpPr>
            <p:spPr>
              <a:xfrm>
                <a:off x="4408" y="327"/>
                <a:ext cx="7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10"/>
              <p:cNvSpPr/>
              <p:nvPr/>
            </p:nvSpPr>
            <p:spPr>
              <a:xfrm>
                <a:off x="4548" y="339"/>
                <a:ext cx="8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10"/>
              <p:cNvSpPr/>
              <p:nvPr/>
            </p:nvSpPr>
            <p:spPr>
              <a:xfrm>
                <a:off x="4702" y="332"/>
                <a:ext cx="7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10"/>
              <p:cNvSpPr/>
              <p:nvPr/>
            </p:nvSpPr>
            <p:spPr>
              <a:xfrm>
                <a:off x="4808" y="329"/>
                <a:ext cx="3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4" name="Google Shape;904;p10"/>
            <p:cNvSpPr txBox="1"/>
            <p:nvPr/>
          </p:nvSpPr>
          <p:spPr>
            <a:xfrm>
              <a:off x="4629538" y="1445366"/>
              <a:ext cx="28630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 smtClean="0">
                  <a:solidFill>
                    <a:schemeClr val="lt1"/>
                  </a:solidFill>
                </a:rPr>
                <a:t>Etika Pancasila</a:t>
              </a:r>
              <a:endParaRPr dirty="0"/>
            </a:p>
          </p:txBody>
        </p:sp>
      </p:grpSp>
      <p:sp>
        <p:nvSpPr>
          <p:cNvPr id="905" name="Google Shape;905;p10"/>
          <p:cNvSpPr/>
          <p:nvPr/>
        </p:nvSpPr>
        <p:spPr>
          <a:xfrm>
            <a:off x="2011680" y="2477262"/>
            <a:ext cx="2772425" cy="2740152"/>
          </a:xfrm>
          <a:custGeom>
            <a:avLst/>
            <a:gdLst/>
            <a:ahLst/>
            <a:cxnLst/>
            <a:rect l="l" t="t" r="r" b="b"/>
            <a:pathLst>
              <a:path w="2772425" h="2740152" extrusionOk="0">
                <a:moveTo>
                  <a:pt x="0" y="216408"/>
                </a:moveTo>
                <a:cubicBezTo>
                  <a:pt x="63246" y="169926"/>
                  <a:pt x="126492" y="123444"/>
                  <a:pt x="219456" y="88392"/>
                </a:cubicBezTo>
                <a:cubicBezTo>
                  <a:pt x="312420" y="53340"/>
                  <a:pt x="454152" y="19812"/>
                  <a:pt x="557784" y="6096"/>
                </a:cubicBezTo>
                <a:cubicBezTo>
                  <a:pt x="661416" y="-7620"/>
                  <a:pt x="841248" y="6096"/>
                  <a:pt x="841248" y="6096"/>
                </a:cubicBezTo>
                <a:cubicBezTo>
                  <a:pt x="925068" y="6096"/>
                  <a:pt x="982980" y="0"/>
                  <a:pt x="1060704" y="6096"/>
                </a:cubicBezTo>
                <a:cubicBezTo>
                  <a:pt x="1138428" y="12192"/>
                  <a:pt x="1217676" y="22860"/>
                  <a:pt x="1307592" y="42672"/>
                </a:cubicBezTo>
                <a:cubicBezTo>
                  <a:pt x="1397508" y="62484"/>
                  <a:pt x="1504188" y="88392"/>
                  <a:pt x="1600200" y="124968"/>
                </a:cubicBezTo>
                <a:cubicBezTo>
                  <a:pt x="1696212" y="161544"/>
                  <a:pt x="1790700" y="195072"/>
                  <a:pt x="1883664" y="262128"/>
                </a:cubicBezTo>
                <a:cubicBezTo>
                  <a:pt x="1976628" y="329184"/>
                  <a:pt x="2083308" y="460248"/>
                  <a:pt x="2157984" y="527304"/>
                </a:cubicBezTo>
                <a:cubicBezTo>
                  <a:pt x="2232660" y="594360"/>
                  <a:pt x="2272284" y="608076"/>
                  <a:pt x="2331720" y="664464"/>
                </a:cubicBezTo>
                <a:cubicBezTo>
                  <a:pt x="2391156" y="720852"/>
                  <a:pt x="2468880" y="801624"/>
                  <a:pt x="2514600" y="865632"/>
                </a:cubicBezTo>
                <a:cubicBezTo>
                  <a:pt x="2560320" y="929640"/>
                  <a:pt x="2572512" y="984504"/>
                  <a:pt x="2606040" y="1048512"/>
                </a:cubicBezTo>
                <a:cubicBezTo>
                  <a:pt x="2639568" y="1112520"/>
                  <a:pt x="2689860" y="1185672"/>
                  <a:pt x="2715768" y="1249680"/>
                </a:cubicBezTo>
                <a:cubicBezTo>
                  <a:pt x="2741676" y="1313688"/>
                  <a:pt x="2752344" y="1371600"/>
                  <a:pt x="2761488" y="1432560"/>
                </a:cubicBezTo>
                <a:cubicBezTo>
                  <a:pt x="2770632" y="1493520"/>
                  <a:pt x="2775204" y="1537716"/>
                  <a:pt x="2770632" y="1615440"/>
                </a:cubicBezTo>
                <a:cubicBezTo>
                  <a:pt x="2766060" y="1693164"/>
                  <a:pt x="2750820" y="1804416"/>
                  <a:pt x="2734056" y="1898904"/>
                </a:cubicBezTo>
                <a:cubicBezTo>
                  <a:pt x="2717292" y="1993392"/>
                  <a:pt x="2699004" y="2081784"/>
                  <a:pt x="2670048" y="2182368"/>
                </a:cubicBezTo>
                <a:cubicBezTo>
                  <a:pt x="2641092" y="2282952"/>
                  <a:pt x="2596896" y="2409444"/>
                  <a:pt x="2560320" y="2502408"/>
                </a:cubicBezTo>
                <a:cubicBezTo>
                  <a:pt x="2523744" y="2595372"/>
                  <a:pt x="2487168" y="2667762"/>
                  <a:pt x="2450592" y="2740152"/>
                </a:cubicBezTo>
              </a:path>
            </a:pathLst>
          </a:cu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0"/>
          <p:cNvSpPr/>
          <p:nvPr/>
        </p:nvSpPr>
        <p:spPr>
          <a:xfrm rot="10800000">
            <a:off x="3840352" y="2644510"/>
            <a:ext cx="318188" cy="318189"/>
          </a:xfrm>
          <a:custGeom>
            <a:avLst/>
            <a:gdLst/>
            <a:ahLst/>
            <a:cxnLst/>
            <a:rect l="l" t="t" r="r" b="b"/>
            <a:pathLst>
              <a:path w="258" h="245" extrusionOk="0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0"/>
          <p:cNvSpPr/>
          <p:nvPr/>
        </p:nvSpPr>
        <p:spPr>
          <a:xfrm rot="10800000">
            <a:off x="4552483" y="3510861"/>
            <a:ext cx="318188" cy="318189"/>
          </a:xfrm>
          <a:custGeom>
            <a:avLst/>
            <a:gdLst/>
            <a:ahLst/>
            <a:cxnLst/>
            <a:rect l="l" t="t" r="r" b="b"/>
            <a:pathLst>
              <a:path w="258" h="245" extrusionOk="0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10"/>
          <p:cNvSpPr/>
          <p:nvPr/>
        </p:nvSpPr>
        <p:spPr>
          <a:xfrm rot="10800000">
            <a:off x="4515907" y="4626086"/>
            <a:ext cx="318188" cy="318189"/>
          </a:xfrm>
          <a:custGeom>
            <a:avLst/>
            <a:gdLst/>
            <a:ahLst/>
            <a:cxnLst/>
            <a:rect l="l" t="t" r="r" b="b"/>
            <a:pathLst>
              <a:path w="258" h="245" extrusionOk="0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0"/>
          <p:cNvSpPr/>
          <p:nvPr/>
        </p:nvSpPr>
        <p:spPr>
          <a:xfrm>
            <a:off x="6187829" y="2380301"/>
            <a:ext cx="4292773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Moral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merupakan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salah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cabang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ilmu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filsafat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dinamakan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aksiologi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Aksiologi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ilmu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membicarakan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tingkah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laku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perbuatan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manusia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dilakukan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secara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sadar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0"/>
          <p:cNvSpPr/>
          <p:nvPr/>
        </p:nvSpPr>
        <p:spPr>
          <a:xfrm>
            <a:off x="4645785" y="2538021"/>
            <a:ext cx="14846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lt1"/>
                </a:solidFill>
              </a:rPr>
              <a:t>Moral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0"/>
          <p:cNvSpPr/>
          <p:nvPr/>
        </p:nvSpPr>
        <p:spPr>
          <a:xfrm>
            <a:off x="4376677" y="2546430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0"/>
          <p:cNvSpPr/>
          <p:nvPr/>
        </p:nvSpPr>
        <p:spPr>
          <a:xfrm>
            <a:off x="6867812" y="3342894"/>
            <a:ext cx="4292773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Etika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suatu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ilmu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membahas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tentang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bagaimana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mengapa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mengikuti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suatu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ajaran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moral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baik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buruk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0"/>
          <p:cNvSpPr/>
          <p:nvPr/>
        </p:nvSpPr>
        <p:spPr>
          <a:xfrm>
            <a:off x="5325768" y="3500614"/>
            <a:ext cx="14846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lt1"/>
                </a:solidFill>
              </a:rPr>
              <a:t>Etika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0"/>
          <p:cNvSpPr/>
          <p:nvPr/>
        </p:nvSpPr>
        <p:spPr>
          <a:xfrm>
            <a:off x="5056660" y="3509023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0"/>
          <p:cNvSpPr/>
          <p:nvPr/>
        </p:nvSpPr>
        <p:spPr>
          <a:xfrm>
            <a:off x="6808108" y="4467315"/>
            <a:ext cx="4292773" cy="1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d-ID" sz="1200" dirty="0">
                <a:solidFill>
                  <a:schemeClr val="lt1"/>
                </a:solidFill>
              </a:rPr>
              <a:t>Pancasila sebagai pandangan hidup bangsa indonesia yang telah disahkan sebagai dasar </a:t>
            </a:r>
            <a:r>
              <a:rPr lang="id-ID" sz="1200" dirty="0" smtClean="0">
                <a:solidFill>
                  <a:schemeClr val="lt1"/>
                </a:solidFill>
              </a:rPr>
              <a:t>negara. Oleh karena itu pancasila dapat disebut sebagai moral bangsa indonesia. Dengnan demikian pancasila juga merupakan moral negara,yaitu moral yang berlaku bagi negara.</a:t>
            </a:r>
            <a:endParaRPr lang="id-ID" sz="1200" dirty="0"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0"/>
          <p:cNvSpPr/>
          <p:nvPr/>
        </p:nvSpPr>
        <p:spPr>
          <a:xfrm>
            <a:off x="5266064" y="4625035"/>
            <a:ext cx="14846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lt1"/>
                </a:solidFill>
              </a:rPr>
              <a:t>Pancasila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0"/>
          <p:cNvSpPr/>
          <p:nvPr/>
        </p:nvSpPr>
        <p:spPr>
          <a:xfrm>
            <a:off x="4996956" y="4633444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8" name="Google Shape;918;p10"/>
          <p:cNvPicPr preferRelativeResize="0"/>
          <p:nvPr/>
        </p:nvPicPr>
        <p:blipFill rotWithShape="1">
          <a:blip r:embed="rId4">
            <a:alphaModFix/>
          </a:blip>
          <a:srcRect l="21932" r="27997"/>
          <a:stretch/>
        </p:blipFill>
        <p:spPr>
          <a:xfrm>
            <a:off x="1103892" y="2717024"/>
            <a:ext cx="3467101" cy="3451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Right Arrow 70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72" name="Left Arrow 71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73" name="Rounded Rectangle 72">
            <a:hlinkClick r:id="rId5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7"/>
          <p:cNvPicPr preferRelativeResize="0"/>
          <p:nvPr/>
        </p:nvPicPr>
        <p:blipFill rotWithShape="1">
          <a:blip r:embed="rId3">
            <a:alphaModFix/>
          </a:blip>
          <a:srcRect t="17781" b="19280"/>
          <a:stretch/>
        </p:blipFill>
        <p:spPr>
          <a:xfrm>
            <a:off x="628822" y="-442059"/>
            <a:ext cx="1113750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7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3" name="Google Shape;643;p7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644" name="Google Shape;644;p7"/>
            <p:cNvGrpSpPr/>
            <p:nvPr/>
          </p:nvGrpSpPr>
          <p:grpSpPr>
            <a:xfrm>
              <a:off x="4293078" y="1244601"/>
              <a:ext cx="3605844" cy="924750"/>
              <a:chOff x="2364" y="234"/>
              <a:chExt cx="2556" cy="926"/>
            </a:xfrm>
          </p:grpSpPr>
          <p:sp>
            <p:nvSpPr>
              <p:cNvPr id="645" name="Google Shape;645;p7"/>
              <p:cNvSpPr/>
              <p:nvPr/>
            </p:nvSpPr>
            <p:spPr>
              <a:xfrm>
                <a:off x="2364" y="234"/>
                <a:ext cx="2556" cy="926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389" extrusionOk="0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2433" y="1012"/>
                <a:ext cx="90" cy="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37" extrusionOk="0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2478" y="908"/>
                <a:ext cx="5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9" extrusionOk="0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2532" y="786"/>
                <a:ext cx="5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" extrusionOk="0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2580" y="639"/>
                <a:ext cx="5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5" extrusionOk="0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2530" y="501"/>
                <a:ext cx="4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2490" y="377"/>
                <a:ext cx="42" cy="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33" extrusionOk="0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2466" y="310"/>
                <a:ext cx="9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2615" y="313"/>
                <a:ext cx="88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2760" y="310"/>
                <a:ext cx="78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2925" y="305"/>
                <a:ext cx="7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3086" y="310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3233" y="305"/>
                <a:ext cx="9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9" h="9" extrusionOk="0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3383" y="301"/>
                <a:ext cx="10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" extrusionOk="0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2561" y="1069"/>
                <a:ext cx="83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5" h="9" extrusionOk="0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2717" y="1065"/>
                <a:ext cx="7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0" h="6" extrusionOk="0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2857" y="1055"/>
                <a:ext cx="8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4" h="8" extrusionOk="0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2989" y="1043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3124" y="1041"/>
                <a:ext cx="81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3259" y="1029"/>
                <a:ext cx="88" cy="26"/>
              </a:xfrm>
              <a:custGeom>
                <a:avLst/>
                <a:gdLst/>
                <a:ahLst/>
                <a:cxnLst/>
                <a:rect l="l" t="t" r="r" b="b"/>
                <a:pathLst>
                  <a:path w="37" h="11" extrusionOk="0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3418" y="1046"/>
                <a:ext cx="71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0" h="7" extrusionOk="0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3574" y="1034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3738" y="1031"/>
                <a:ext cx="9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3904" y="1039"/>
                <a:ext cx="8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8" extrusionOk="0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4074" y="1031"/>
                <a:ext cx="83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4209" y="1039"/>
                <a:ext cx="90" cy="2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0" extrusionOk="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4373" y="1034"/>
                <a:ext cx="7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2" extrusionOk="0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4512" y="1029"/>
                <a:ext cx="9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4652" y="1029"/>
                <a:ext cx="102" cy="26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" extrusionOk="0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4789" y="984"/>
                <a:ext cx="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3" h="31" extrusionOk="0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4733" y="867"/>
                <a:ext cx="5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4676" y="753"/>
                <a:ext cx="49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4650" y="603"/>
                <a:ext cx="6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29" h="43" extrusionOk="0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4718" y="484"/>
                <a:ext cx="5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4778" y="379"/>
                <a:ext cx="5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9" extrusionOk="0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3572" y="303"/>
                <a:ext cx="8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7" h="9" extrusionOk="0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3714" y="303"/>
                <a:ext cx="8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6" h="7" extrusionOk="0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3847" y="315"/>
                <a:ext cx="8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" extrusionOk="0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3986" y="327"/>
                <a:ext cx="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4124" y="327"/>
                <a:ext cx="7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33" h="7" extrusionOk="0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4273" y="320"/>
                <a:ext cx="6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7" extrusionOk="0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4408" y="327"/>
                <a:ext cx="7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9" extrusionOk="0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4548" y="339"/>
                <a:ext cx="8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5" h="6" extrusionOk="0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4702" y="332"/>
                <a:ext cx="7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4808" y="329"/>
                <a:ext cx="38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0" name="Google Shape;690;p7"/>
            <p:cNvSpPr txBox="1"/>
            <p:nvPr/>
          </p:nvSpPr>
          <p:spPr>
            <a:xfrm>
              <a:off x="4629538" y="1445366"/>
              <a:ext cx="286304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 smtClean="0">
                  <a:solidFill>
                    <a:schemeClr val="lt1"/>
                  </a:solidFill>
                </a:rPr>
                <a:t>Arti Formal Moral Pancasila</a:t>
              </a:r>
              <a:endParaRPr dirty="0"/>
            </a:p>
          </p:txBody>
        </p:sp>
      </p:grpSp>
      <p:sp>
        <p:nvSpPr>
          <p:cNvPr id="691" name="Google Shape;691;p7"/>
          <p:cNvSpPr/>
          <p:nvPr/>
        </p:nvSpPr>
        <p:spPr>
          <a:xfrm rot="10800000">
            <a:off x="1376613" y="2092452"/>
            <a:ext cx="2436434" cy="3617596"/>
          </a:xfrm>
          <a:custGeom>
            <a:avLst/>
            <a:gdLst/>
            <a:ahLst/>
            <a:cxnLst/>
            <a:rect l="l" t="t" r="r" b="b"/>
            <a:pathLst>
              <a:path w="5628110" h="4530806" extrusionOk="0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7"/>
          <p:cNvSpPr/>
          <p:nvPr/>
        </p:nvSpPr>
        <p:spPr>
          <a:xfrm rot="10473034">
            <a:off x="3085455" y="2549885"/>
            <a:ext cx="752829" cy="1354058"/>
          </a:xfrm>
          <a:custGeom>
            <a:avLst/>
            <a:gdLst/>
            <a:ahLst/>
            <a:cxnLst/>
            <a:rect l="l" t="t" r="r" b="b"/>
            <a:pathLst>
              <a:path w="653729" h="1175814" extrusionOk="0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"/>
          <p:cNvSpPr/>
          <p:nvPr/>
        </p:nvSpPr>
        <p:spPr>
          <a:xfrm>
            <a:off x="1417297" y="3063029"/>
            <a:ext cx="2272960" cy="233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6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Pancasila</a:t>
            </a:r>
            <a:r>
              <a:rPr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berarti</a:t>
            </a:r>
            <a:r>
              <a:rPr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lima </a:t>
            </a:r>
            <a:r>
              <a:rPr sz="16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asas</a:t>
            </a:r>
            <a:r>
              <a:rPr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kewajiban</a:t>
            </a:r>
            <a:r>
              <a:rPr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moral. </a:t>
            </a:r>
            <a:r>
              <a:rPr sz="1600" dirty="0" smtClean="0">
                <a:solidFill>
                  <a:schemeClr val="lt1"/>
                </a:solidFill>
              </a:rPr>
              <a:t>Moral </a:t>
            </a:r>
            <a:r>
              <a:rPr sz="1600" dirty="0" err="1" smtClean="0">
                <a:solidFill>
                  <a:schemeClr val="lt1"/>
                </a:solidFill>
              </a:rPr>
              <a:t>ialah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keseluruhan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norma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dan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menentukan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baik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atau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buruknya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suatu</a:t>
            </a:r>
            <a:r>
              <a:rPr sz="1600" dirty="0" smtClean="0">
                <a:solidFill>
                  <a:schemeClr val="lt1"/>
                </a:solidFill>
              </a:rPr>
              <a:t> </a:t>
            </a:r>
            <a:r>
              <a:rPr sz="1600" dirty="0" err="1" smtClean="0">
                <a:solidFill>
                  <a:schemeClr val="lt1"/>
                </a:solidFill>
              </a:rPr>
              <a:t>perbuatan</a:t>
            </a:r>
            <a:r>
              <a:rPr sz="1600" dirty="0" smtClean="0">
                <a:solidFill>
                  <a:schemeClr val="lt1"/>
                </a:solidFill>
              </a:rPr>
              <a:t>.</a:t>
            </a: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7"/>
          <p:cNvSpPr/>
          <p:nvPr/>
        </p:nvSpPr>
        <p:spPr>
          <a:xfrm>
            <a:off x="1713984" y="2346474"/>
            <a:ext cx="1764147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00" b="1" dirty="0" smtClean="0">
                <a:solidFill>
                  <a:schemeClr val="lt1"/>
                </a:solidFill>
              </a:rPr>
              <a:t>Sebagai etimologi</a:t>
            </a:r>
            <a:endParaRPr sz="13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695" name="Google Shape;695;p7"/>
          <p:cNvSpPr/>
          <p:nvPr/>
        </p:nvSpPr>
        <p:spPr>
          <a:xfrm>
            <a:off x="1486631" y="2314015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7"/>
          <p:cNvSpPr txBox="1"/>
          <p:nvPr/>
        </p:nvSpPr>
        <p:spPr>
          <a:xfrm>
            <a:off x="3168464" y="2666523"/>
            <a:ext cx="6779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7"/>
          <p:cNvSpPr/>
          <p:nvPr/>
        </p:nvSpPr>
        <p:spPr>
          <a:xfrm rot="10800000">
            <a:off x="4837078" y="2092452"/>
            <a:ext cx="2436434" cy="3617596"/>
          </a:xfrm>
          <a:custGeom>
            <a:avLst/>
            <a:gdLst/>
            <a:ahLst/>
            <a:cxnLst/>
            <a:rect l="l" t="t" r="r" b="b"/>
            <a:pathLst>
              <a:path w="5628110" h="4530806" extrusionOk="0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7"/>
          <p:cNvSpPr/>
          <p:nvPr/>
        </p:nvSpPr>
        <p:spPr>
          <a:xfrm rot="10473034">
            <a:off x="6562182" y="2549885"/>
            <a:ext cx="752829" cy="1354058"/>
          </a:xfrm>
          <a:custGeom>
            <a:avLst/>
            <a:gdLst/>
            <a:ahLst/>
            <a:cxnLst/>
            <a:rect l="l" t="t" r="r" b="b"/>
            <a:pathLst>
              <a:path w="653729" h="1175814" extrusionOk="0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7"/>
          <p:cNvSpPr/>
          <p:nvPr/>
        </p:nvSpPr>
        <p:spPr>
          <a:xfrm>
            <a:off x="4996476" y="3745578"/>
            <a:ext cx="2176454" cy="17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memahami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manusia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tahu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dilakukan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dihindari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Jika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manusia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mematuhi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disebut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baik,sebaliknya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jika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melanggar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disebut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jahat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7"/>
          <p:cNvSpPr/>
          <p:nvPr/>
        </p:nvSpPr>
        <p:spPr>
          <a:xfrm>
            <a:off x="5310375" y="3248674"/>
            <a:ext cx="1496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chemeClr val="lt1"/>
                </a:solidFill>
              </a:rPr>
              <a:t>Norma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7"/>
          <p:cNvSpPr/>
          <p:nvPr/>
        </p:nvSpPr>
        <p:spPr>
          <a:xfrm>
            <a:off x="5039483" y="3222030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7"/>
          <p:cNvSpPr txBox="1"/>
          <p:nvPr/>
        </p:nvSpPr>
        <p:spPr>
          <a:xfrm>
            <a:off x="6659359" y="2669120"/>
            <a:ext cx="8586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id-ID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7"/>
          <p:cNvSpPr/>
          <p:nvPr/>
        </p:nvSpPr>
        <p:spPr>
          <a:xfrm rot="10800000">
            <a:off x="8186932" y="2092452"/>
            <a:ext cx="2436434" cy="3617596"/>
          </a:xfrm>
          <a:custGeom>
            <a:avLst/>
            <a:gdLst/>
            <a:ahLst/>
            <a:cxnLst/>
            <a:rect l="l" t="t" r="r" b="b"/>
            <a:pathLst>
              <a:path w="5628110" h="4530806" extrusionOk="0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7"/>
          <p:cNvSpPr/>
          <p:nvPr/>
        </p:nvSpPr>
        <p:spPr>
          <a:xfrm rot="10473034">
            <a:off x="9912036" y="2549885"/>
            <a:ext cx="752829" cy="1354058"/>
          </a:xfrm>
          <a:custGeom>
            <a:avLst/>
            <a:gdLst/>
            <a:ahLst/>
            <a:cxnLst/>
            <a:rect l="l" t="t" r="r" b="b"/>
            <a:pathLst>
              <a:path w="653729" h="1175814" extrusionOk="0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7"/>
          <p:cNvSpPr/>
          <p:nvPr/>
        </p:nvSpPr>
        <p:spPr>
          <a:xfrm>
            <a:off x="8186932" y="2673213"/>
            <a:ext cx="2115768" cy="27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 moral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sopan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santun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juga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berbeda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hukum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Norma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sopan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santun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hanya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berlaku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berdasarkan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kebiasaan,sedangkan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hukum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berdasarkan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UU,sedangkan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moral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berdasarkan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kodrat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manusia</a:t>
            </a:r>
            <a:r>
              <a:rPr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7"/>
          <p:cNvSpPr/>
          <p:nvPr/>
        </p:nvSpPr>
        <p:spPr>
          <a:xfrm>
            <a:off x="8686294" y="2358293"/>
            <a:ext cx="14965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>
                <a:solidFill>
                  <a:schemeClr val="lt1"/>
                </a:solidFill>
              </a:rPr>
              <a:t>Norma Moral</a:t>
            </a:r>
            <a:endParaRPr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709" name="Google Shape;709;p7"/>
          <p:cNvSpPr/>
          <p:nvPr/>
        </p:nvSpPr>
        <p:spPr>
          <a:xfrm>
            <a:off x="8448925" y="2341223"/>
            <a:ext cx="335491" cy="324806"/>
          </a:xfrm>
          <a:custGeom>
            <a:avLst/>
            <a:gdLst/>
            <a:ahLst/>
            <a:cxnLst/>
            <a:rect l="l" t="t" r="r" b="b"/>
            <a:pathLst>
              <a:path w="31" h="30" extrusionOk="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7"/>
          <p:cNvSpPr txBox="1"/>
          <p:nvPr/>
        </p:nvSpPr>
        <p:spPr>
          <a:xfrm>
            <a:off x="9973879" y="2666523"/>
            <a:ext cx="9735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id-ID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2" name="Google Shape;712;p7"/>
          <p:cNvCxnSpPr/>
          <p:nvPr/>
        </p:nvCxnSpPr>
        <p:spPr>
          <a:xfrm>
            <a:off x="1842584" y="2673213"/>
            <a:ext cx="132588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13" name="Google Shape;713;p7"/>
          <p:cNvCxnSpPr/>
          <p:nvPr/>
        </p:nvCxnSpPr>
        <p:spPr>
          <a:xfrm>
            <a:off x="5132986" y="3675468"/>
            <a:ext cx="132588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p7"/>
          <p:cNvCxnSpPr/>
          <p:nvPr/>
        </p:nvCxnSpPr>
        <p:spPr>
          <a:xfrm>
            <a:off x="8686294" y="2672619"/>
            <a:ext cx="132588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6" name="Google Shape;261;p3"/>
          <p:cNvSpPr/>
          <p:nvPr/>
        </p:nvSpPr>
        <p:spPr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82;p3"/>
          <p:cNvSpPr/>
          <p:nvPr/>
        </p:nvSpPr>
        <p:spPr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85;p3"/>
          <p:cNvSpPr/>
          <p:nvPr/>
        </p:nvSpPr>
        <p:spPr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288;p3"/>
          <p:cNvSpPr/>
          <p:nvPr/>
        </p:nvSpPr>
        <p:spPr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289;p3"/>
          <p:cNvSpPr/>
          <p:nvPr/>
        </p:nvSpPr>
        <p:spPr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Right Arrow 80">
            <a:hlinkClick r:id="" action="ppaction://hlinkshowjump?jump=nextslide"/>
          </p:cNvPr>
          <p:cNvSpPr/>
          <p:nvPr/>
        </p:nvSpPr>
        <p:spPr>
          <a:xfrm>
            <a:off x="10609263" y="5875338"/>
            <a:ext cx="1223508" cy="77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Next</a:t>
            </a:r>
            <a:endParaRPr lang="id-ID" dirty="0"/>
          </a:p>
        </p:txBody>
      </p:sp>
      <p:sp>
        <p:nvSpPr>
          <p:cNvPr id="82" name="Left Arrow 81">
            <a:hlinkClick r:id="" action="ppaction://hlinkshowjump?jump=previousslide"/>
          </p:cNvPr>
          <p:cNvSpPr/>
          <p:nvPr/>
        </p:nvSpPr>
        <p:spPr>
          <a:xfrm>
            <a:off x="293914" y="5799138"/>
            <a:ext cx="1194109" cy="674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Previous</a:t>
            </a:r>
            <a:endParaRPr lang="id-ID" dirty="0"/>
          </a:p>
        </p:txBody>
      </p:sp>
      <p:sp>
        <p:nvSpPr>
          <p:cNvPr id="83" name="Rounded Rectangle 82">
            <a:hlinkClick r:id="rId4" action="ppaction://hlinksldjump"/>
          </p:cNvPr>
          <p:cNvSpPr/>
          <p:nvPr/>
        </p:nvSpPr>
        <p:spPr>
          <a:xfrm>
            <a:off x="5140325" y="5939292"/>
            <a:ext cx="1946275" cy="53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Menu Utama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731</Words>
  <Application>Microsoft Office PowerPoint</Application>
  <PresentationFormat>Custom</PresentationFormat>
  <Paragraphs>135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https://www.freeppt7.com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lastModifiedBy>Windows User</cp:lastModifiedBy>
  <cp:revision>16</cp:revision>
  <dcterms:created xsi:type="dcterms:W3CDTF">2017-08-09T11:02:00Z</dcterms:created>
  <dcterms:modified xsi:type="dcterms:W3CDTF">2020-12-04T02:27:06Z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