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324" r:id="rId4"/>
    <p:sldId id="317" r:id="rId5"/>
    <p:sldId id="271" r:id="rId6"/>
    <p:sldId id="274" r:id="rId7"/>
    <p:sldId id="322" r:id="rId8"/>
    <p:sldId id="280" r:id="rId9"/>
    <p:sldId id="281" r:id="rId10"/>
    <p:sldId id="283" r:id="rId11"/>
    <p:sldId id="284" r:id="rId12"/>
    <p:sldId id="290" r:id="rId13"/>
    <p:sldId id="307" r:id="rId14"/>
    <p:sldId id="292" r:id="rId15"/>
    <p:sldId id="294" r:id="rId16"/>
    <p:sldId id="298" r:id="rId17"/>
    <p:sldId id="296" r:id="rId18"/>
    <p:sldId id="31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87" autoAdjust="0"/>
    <p:restoredTop sz="94662" autoAdjust="0"/>
  </p:normalViewPr>
  <p:slideViewPr>
    <p:cSldViewPr snapToGrid="0" showGuides="1">
      <p:cViewPr>
        <p:scale>
          <a:sx n="66" d="100"/>
          <a:sy n="66" d="100"/>
        </p:scale>
        <p:origin x="-110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34339008162201E-2"/>
          <c:y val="7.368366409043578E-2"/>
          <c:w val="0.95140283863776975"/>
          <c:h val="0.914682073158442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0D74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907-4AE1-9391-8D2CB4D1A76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907-4AE1-9391-8D2CB4D1A76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907-4AE1-9391-8D2CB4D1A76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907-4AE1-9391-8D2CB4D1A764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68</c:v>
                </c:pt>
                <c:pt idx="1">
                  <c:v>55</c:v>
                </c:pt>
                <c:pt idx="2">
                  <c:v>77</c:v>
                </c:pt>
                <c:pt idx="3">
                  <c:v>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907-4AE1-9391-8D2CB4D1A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100"/>
        <c:axId val="230573568"/>
        <c:axId val="138393792"/>
      </c:barChart>
      <c:catAx>
        <c:axId val="2305735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38393792"/>
        <c:crosses val="autoZero"/>
        <c:auto val="1"/>
        <c:lblAlgn val="ctr"/>
        <c:lblOffset val="100"/>
        <c:noMultiLvlLbl val="0"/>
      </c:catAx>
      <c:valAx>
        <c:axId val="13839379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3057356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24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669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467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783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>
            <a:extLst>
              <a:ext uri="{FF2B5EF4-FFF2-40B4-BE49-F238E27FC236}">
                <a16:creationId xmlns:a16="http://schemas.microsoft.com/office/drawing/2014/main" xmlns="" id="{0A96AEFE-2DB4-4800-BD04-10498C186E2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6206149" cy="6858000"/>
          </a:xfrm>
          <a:custGeom>
            <a:avLst/>
            <a:gdLst>
              <a:gd name="connsiteX0" fmla="*/ 5280530 w 6206149"/>
              <a:gd name="connsiteY0" fmla="*/ 3429000 h 6858000"/>
              <a:gd name="connsiteX1" fmla="*/ 6206149 w 6206149"/>
              <a:gd name="connsiteY1" fmla="*/ 3429000 h 6858000"/>
              <a:gd name="connsiteX2" fmla="*/ 4207499 w 6206149"/>
              <a:gd name="connsiteY2" fmla="*/ 6858000 h 6858000"/>
              <a:gd name="connsiteX3" fmla="*/ 3281880 w 6206149"/>
              <a:gd name="connsiteY3" fmla="*/ 6858000 h 6858000"/>
              <a:gd name="connsiteX4" fmla="*/ 4173746 w 6206149"/>
              <a:gd name="connsiteY4" fmla="*/ 3429000 h 6858000"/>
              <a:gd name="connsiteX5" fmla="*/ 5099365 w 6206149"/>
              <a:gd name="connsiteY5" fmla="*/ 3429000 h 6858000"/>
              <a:gd name="connsiteX6" fmla="*/ 3100715 w 6206149"/>
              <a:gd name="connsiteY6" fmla="*/ 6858000 h 6858000"/>
              <a:gd name="connsiteX7" fmla="*/ 2175096 w 6206149"/>
              <a:gd name="connsiteY7" fmla="*/ 6858000 h 6858000"/>
              <a:gd name="connsiteX8" fmla="*/ 5075842 w 6206149"/>
              <a:gd name="connsiteY8" fmla="*/ 0 h 6858000"/>
              <a:gd name="connsiteX9" fmla="*/ 5993394 w 6206149"/>
              <a:gd name="connsiteY9" fmla="*/ 0 h 6858000"/>
              <a:gd name="connsiteX10" fmla="*/ 1976808 w 6206149"/>
              <a:gd name="connsiteY10" fmla="*/ 6858000 h 6858000"/>
              <a:gd name="connsiteX11" fmla="*/ 1059256 w 6206149"/>
              <a:gd name="connsiteY11" fmla="*/ 6858000 h 6858000"/>
              <a:gd name="connsiteX12" fmla="*/ 3931564 w 6206149"/>
              <a:gd name="connsiteY12" fmla="*/ 0 h 6858000"/>
              <a:gd name="connsiteX13" fmla="*/ 4857183 w 6206149"/>
              <a:gd name="connsiteY13" fmla="*/ 0 h 6858000"/>
              <a:gd name="connsiteX14" fmla="*/ 2858533 w 6206149"/>
              <a:gd name="connsiteY14" fmla="*/ 3429000 h 6858000"/>
              <a:gd name="connsiteX15" fmla="*/ 1932914 w 6206149"/>
              <a:gd name="connsiteY15" fmla="*/ 3429000 h 6858000"/>
              <a:gd name="connsiteX16" fmla="*/ 2008640 w 6206149"/>
              <a:gd name="connsiteY16" fmla="*/ 0 h 6858000"/>
              <a:gd name="connsiteX17" fmla="*/ 3684759 w 6206149"/>
              <a:gd name="connsiteY17" fmla="*/ 0 h 6858000"/>
              <a:gd name="connsiteX18" fmla="*/ 1676119 w 6206149"/>
              <a:gd name="connsiteY18" fmla="*/ 3429000 h 6858000"/>
              <a:gd name="connsiteX19" fmla="*/ 0 w 6206149"/>
              <a:gd name="connsiteY19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06149" h="6858000">
                <a:moveTo>
                  <a:pt x="5280530" y="3429000"/>
                </a:moveTo>
                <a:lnTo>
                  <a:pt x="6206149" y="3429000"/>
                </a:lnTo>
                <a:lnTo>
                  <a:pt x="4207499" y="6858000"/>
                </a:lnTo>
                <a:lnTo>
                  <a:pt x="3281880" y="6858000"/>
                </a:lnTo>
                <a:close/>
                <a:moveTo>
                  <a:pt x="4173746" y="3429000"/>
                </a:moveTo>
                <a:lnTo>
                  <a:pt x="5099365" y="3429000"/>
                </a:lnTo>
                <a:lnTo>
                  <a:pt x="3100715" y="6858000"/>
                </a:lnTo>
                <a:lnTo>
                  <a:pt x="2175096" y="6858000"/>
                </a:lnTo>
                <a:close/>
                <a:moveTo>
                  <a:pt x="5075842" y="0"/>
                </a:moveTo>
                <a:lnTo>
                  <a:pt x="5993394" y="0"/>
                </a:lnTo>
                <a:lnTo>
                  <a:pt x="1976808" y="6858000"/>
                </a:lnTo>
                <a:lnTo>
                  <a:pt x="1059256" y="6858000"/>
                </a:lnTo>
                <a:close/>
                <a:moveTo>
                  <a:pt x="3931564" y="0"/>
                </a:moveTo>
                <a:lnTo>
                  <a:pt x="4857183" y="0"/>
                </a:lnTo>
                <a:lnTo>
                  <a:pt x="2858533" y="3429000"/>
                </a:lnTo>
                <a:lnTo>
                  <a:pt x="1932914" y="3429000"/>
                </a:lnTo>
                <a:close/>
                <a:moveTo>
                  <a:pt x="2008640" y="0"/>
                </a:moveTo>
                <a:lnTo>
                  <a:pt x="3684759" y="0"/>
                </a:lnTo>
                <a:lnTo>
                  <a:pt x="167611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7A4111-AC59-4D68-8289-087F5555D1FB}"/>
              </a:ext>
            </a:extLst>
          </p:cNvPr>
          <p:cNvSpPr/>
          <p:nvPr userDrawn="1"/>
        </p:nvSpPr>
        <p:spPr>
          <a:xfrm>
            <a:off x="-3" y="0"/>
            <a:ext cx="12192003" cy="3990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529213A9-205F-4B47-85D1-86A4CF8B41E3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2900571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5C91274C-B4D1-4A27-943A-E94264203275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280150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8961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xmlns="" id="{3416C541-C19F-450D-88B8-31264A63C057}"/>
              </a:ext>
            </a:extLst>
          </p:cNvPr>
          <p:cNvGrpSpPr/>
          <p:nvPr userDrawn="1"/>
        </p:nvGrpSpPr>
        <p:grpSpPr>
          <a:xfrm>
            <a:off x="3413850" y="1727960"/>
            <a:ext cx="2134178" cy="3686307"/>
            <a:chOff x="2188487" y="1844824"/>
            <a:chExt cx="1980000" cy="3420000"/>
          </a:xfrm>
        </p:grpSpPr>
        <p:sp>
          <p:nvSpPr>
            <p:cNvPr id="10" name="Rounded Rectangle 13">
              <a:extLst>
                <a:ext uri="{FF2B5EF4-FFF2-40B4-BE49-F238E27FC236}">
                  <a16:creationId xmlns:a16="http://schemas.microsoft.com/office/drawing/2014/main" xmlns="" id="{F28ADE49-EABF-4A45-8AFD-D583872D5EF7}"/>
                </a:ext>
              </a:extLst>
            </p:cNvPr>
            <p:cNvSpPr/>
            <p:nvPr userDrawn="1"/>
          </p:nvSpPr>
          <p:spPr>
            <a:xfrm>
              <a:off x="2188487" y="1844824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chemeClr val="bg1"/>
            </a:solidFill>
            <a:ln w="88900">
              <a:noFill/>
            </a:ln>
            <a:effectLst>
              <a:outerShdw blurRad="63500" dist="520700" dir="13680000" sx="200000" sy="200000" algn="t" rotWithShape="0">
                <a:prstClr val="black">
                  <a:alpha val="0"/>
                </a:prstClr>
              </a:outerShdw>
              <a:reflection stA="0" dist="1270000" dir="5400000" sy="-100000" algn="bl" rotWithShape="0"/>
            </a:effectLst>
            <a:scene3d>
              <a:camera prst="perspectiveFront"/>
              <a:lightRig rig="soft" dir="t"/>
            </a:scene3d>
            <a:sp3d prstMaterial="matte">
              <a:bevelT w="139700" h="139700" prst="divo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xmlns="" id="{0EE66AE6-BD54-46FF-BFF8-F4F5052A0336}"/>
                </a:ext>
              </a:extLst>
            </p:cNvPr>
            <p:cNvSpPr/>
            <p:nvPr userDrawn="1"/>
          </p:nvSpPr>
          <p:spPr>
            <a:xfrm>
              <a:off x="3034725" y="2043113"/>
              <a:ext cx="287523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  <a:scene3d>
              <a:camera prst="orthographicFront"/>
              <a:lightRig rig="threePt" dir="t"/>
            </a:scene3d>
            <a:sp3d>
              <a:bevelT w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" name="Group 1">
              <a:extLst>
                <a:ext uri="{FF2B5EF4-FFF2-40B4-BE49-F238E27FC236}">
                  <a16:creationId xmlns:a16="http://schemas.microsoft.com/office/drawing/2014/main" xmlns="" id="{16B2E278-7F12-411C-A66B-4E8311A0AA6B}"/>
                </a:ext>
              </a:extLst>
            </p:cNvPr>
            <p:cNvGrpSpPr/>
            <p:nvPr userDrawn="1"/>
          </p:nvGrpSpPr>
          <p:grpSpPr>
            <a:xfrm>
              <a:off x="3068483" y="4873005"/>
              <a:ext cx="228516" cy="228516"/>
              <a:chOff x="1522350" y="5810889"/>
              <a:chExt cx="228516" cy="228516"/>
            </a:xfrm>
            <a:solidFill>
              <a:schemeClr val="bg1">
                <a:lumMod val="75000"/>
              </a:schemeClr>
            </a:solidFill>
          </p:grpSpPr>
          <p:sp>
            <p:nvSpPr>
              <p:cNvPr id="13" name="Oval 15">
                <a:extLst>
                  <a:ext uri="{FF2B5EF4-FFF2-40B4-BE49-F238E27FC236}">
                    <a16:creationId xmlns:a16="http://schemas.microsoft.com/office/drawing/2014/main" xmlns="" id="{880912B7-BAFE-4530-B3E2-658A4CC93EA5}"/>
                  </a:ext>
                </a:extLst>
              </p:cNvPr>
              <p:cNvSpPr/>
              <p:nvPr userDrawn="1"/>
            </p:nvSpPr>
            <p:spPr>
              <a:xfrm>
                <a:off x="1522350" y="5810889"/>
                <a:ext cx="228516" cy="228516"/>
              </a:xfrm>
              <a:prstGeom prst="ellipse">
                <a:avLst/>
              </a:prstGeom>
              <a:grpFill/>
              <a:ln w="0">
                <a:noFill/>
              </a:ln>
              <a:scene3d>
                <a:camera prst="perspectiveFront"/>
                <a:lightRig rig="threePt" dir="t"/>
              </a:scene3d>
              <a:sp3d>
                <a:bevelT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Rounded Rectangle 16">
                <a:extLst>
                  <a:ext uri="{FF2B5EF4-FFF2-40B4-BE49-F238E27FC236}">
                    <a16:creationId xmlns:a16="http://schemas.microsoft.com/office/drawing/2014/main" xmlns="" id="{D4E578DE-6FBB-45BA-AA90-B7C5BFB60FD8}"/>
                  </a:ext>
                </a:extLst>
              </p:cNvPr>
              <p:cNvSpPr/>
              <p:nvPr userDrawn="1"/>
            </p:nvSpPr>
            <p:spPr>
              <a:xfrm>
                <a:off x="1599696" y="5872505"/>
                <a:ext cx="104519" cy="10528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6350">
                <a:noFill/>
              </a:ln>
              <a:scene3d>
                <a:camera prst="orthographicFront"/>
                <a:lightRig rig="threePt" dir="t"/>
              </a:scene3d>
              <a:sp3d>
                <a:bevelT w="139700" prst="cross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xmlns="" id="{EB8BC53A-6DA7-4829-9A2F-14557FE1D7E4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586877" y="2115101"/>
            <a:ext cx="1816447" cy="28323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xmlns="" id="{4C198FF6-4BAB-454F-B36D-BFC618E02928}"/>
              </a:ext>
            </a:extLst>
          </p:cNvPr>
          <p:cNvGrpSpPr/>
          <p:nvPr userDrawn="1"/>
        </p:nvGrpSpPr>
        <p:grpSpPr>
          <a:xfrm>
            <a:off x="6643974" y="1727960"/>
            <a:ext cx="2134178" cy="3686307"/>
            <a:chOff x="4897447" y="1844824"/>
            <a:chExt cx="1980000" cy="3420000"/>
          </a:xfrm>
        </p:grpSpPr>
        <p:sp>
          <p:nvSpPr>
            <p:cNvPr id="17" name="Rounded Rectangle 30">
              <a:extLst>
                <a:ext uri="{FF2B5EF4-FFF2-40B4-BE49-F238E27FC236}">
                  <a16:creationId xmlns:a16="http://schemas.microsoft.com/office/drawing/2014/main" xmlns="" id="{327C6189-5814-41F6-8E57-B52ED4BAD615}"/>
                </a:ext>
              </a:extLst>
            </p:cNvPr>
            <p:cNvSpPr/>
            <p:nvPr userDrawn="1"/>
          </p:nvSpPr>
          <p:spPr>
            <a:xfrm>
              <a:off x="4897447" y="1844824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chemeClr val="bg1"/>
            </a:solidFill>
            <a:ln w="88900">
              <a:noFill/>
            </a:ln>
            <a:effectLst>
              <a:outerShdw blurRad="63500" dist="520700" dir="13680000" sx="200000" sy="200000" algn="t" rotWithShape="0">
                <a:prstClr val="black">
                  <a:alpha val="0"/>
                </a:prstClr>
              </a:outerShdw>
              <a:reflection stA="0" dist="1270000" dir="5400000" sy="-100000" algn="bl" rotWithShape="0"/>
            </a:effectLst>
            <a:scene3d>
              <a:camera prst="perspectiveFront"/>
              <a:lightRig rig="soft" dir="t"/>
            </a:scene3d>
            <a:sp3d prstMaterial="matte">
              <a:bevelT w="139700" h="139700" prst="divo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31">
              <a:extLst>
                <a:ext uri="{FF2B5EF4-FFF2-40B4-BE49-F238E27FC236}">
                  <a16:creationId xmlns:a16="http://schemas.microsoft.com/office/drawing/2014/main" xmlns="" id="{6BB7F0A7-CC2D-4583-914D-D6C31A57CD04}"/>
                </a:ext>
              </a:extLst>
            </p:cNvPr>
            <p:cNvSpPr/>
            <p:nvPr userDrawn="1"/>
          </p:nvSpPr>
          <p:spPr>
            <a:xfrm>
              <a:off x="5739521" y="2043113"/>
              <a:ext cx="287523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  <a:scene3d>
              <a:camera prst="orthographicFront"/>
              <a:lightRig rig="threePt" dir="t"/>
            </a:scene3d>
            <a:sp3d>
              <a:bevelT w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32">
              <a:extLst>
                <a:ext uri="{FF2B5EF4-FFF2-40B4-BE49-F238E27FC236}">
                  <a16:creationId xmlns:a16="http://schemas.microsoft.com/office/drawing/2014/main" xmlns="" id="{C9FC167E-F954-46E7-90DD-9CFE5810AAD7}"/>
                </a:ext>
              </a:extLst>
            </p:cNvPr>
            <p:cNvGrpSpPr/>
            <p:nvPr userDrawn="1"/>
          </p:nvGrpSpPr>
          <p:grpSpPr>
            <a:xfrm>
              <a:off x="5753678" y="4862119"/>
              <a:ext cx="228516" cy="228516"/>
              <a:chOff x="1522350" y="5810889"/>
              <a:chExt cx="228516" cy="228516"/>
            </a:xfrm>
            <a:solidFill>
              <a:schemeClr val="bg1">
                <a:lumMod val="75000"/>
              </a:schemeClr>
            </a:solidFill>
          </p:grpSpPr>
          <p:sp>
            <p:nvSpPr>
              <p:cNvPr id="20" name="Oval 33">
                <a:extLst>
                  <a:ext uri="{FF2B5EF4-FFF2-40B4-BE49-F238E27FC236}">
                    <a16:creationId xmlns:a16="http://schemas.microsoft.com/office/drawing/2014/main" xmlns="" id="{437FD994-E6E6-4E11-A918-9DE141FE1761}"/>
                  </a:ext>
                </a:extLst>
              </p:cNvPr>
              <p:cNvSpPr/>
              <p:nvPr userDrawn="1"/>
            </p:nvSpPr>
            <p:spPr>
              <a:xfrm>
                <a:off x="1522350" y="5810889"/>
                <a:ext cx="228516" cy="228516"/>
              </a:xfrm>
              <a:prstGeom prst="ellipse">
                <a:avLst/>
              </a:prstGeom>
              <a:grpFill/>
              <a:ln w="0">
                <a:noFill/>
              </a:ln>
              <a:scene3d>
                <a:camera prst="perspectiveFront"/>
                <a:lightRig rig="threePt" dir="t"/>
              </a:scene3d>
              <a:sp3d>
                <a:bevelT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34">
                <a:extLst>
                  <a:ext uri="{FF2B5EF4-FFF2-40B4-BE49-F238E27FC236}">
                    <a16:creationId xmlns:a16="http://schemas.microsoft.com/office/drawing/2014/main" xmlns="" id="{8CE63A71-4087-4780-9C43-230A8930C48E}"/>
                  </a:ext>
                </a:extLst>
              </p:cNvPr>
              <p:cNvSpPr/>
              <p:nvPr userDrawn="1"/>
            </p:nvSpPr>
            <p:spPr>
              <a:xfrm>
                <a:off x="1599696" y="5872505"/>
                <a:ext cx="104519" cy="10528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6350">
                <a:noFill/>
              </a:ln>
              <a:scene3d>
                <a:camera prst="orthographicFront"/>
                <a:lightRig rig="threePt" dir="t"/>
              </a:scene3d>
              <a:sp3d>
                <a:bevelT w="139700" prst="cross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xmlns="" id="{2F232C40-D3F8-4CDD-AF94-D276AEA2E488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6816063" y="2096155"/>
            <a:ext cx="1816447" cy="28323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5B0E5326-A18A-427C-A9B5-AE03EEAFB683}"/>
              </a:ext>
            </a:extLst>
          </p:cNvPr>
          <p:cNvSpPr/>
          <p:nvPr userDrawn="1"/>
        </p:nvSpPr>
        <p:spPr>
          <a:xfrm>
            <a:off x="0" y="5855038"/>
            <a:ext cx="12210216" cy="1002962"/>
          </a:xfrm>
          <a:custGeom>
            <a:avLst/>
            <a:gdLst>
              <a:gd name="connsiteX0" fmla="*/ 8459813 w 12210216"/>
              <a:gd name="connsiteY0" fmla="*/ 0 h 1002962"/>
              <a:gd name="connsiteX1" fmla="*/ 8462516 w 12210216"/>
              <a:gd name="connsiteY1" fmla="*/ 246442 h 1002962"/>
              <a:gd name="connsiteX2" fmla="*/ 8513858 w 12210216"/>
              <a:gd name="connsiteY2" fmla="*/ 326428 h 1002962"/>
              <a:gd name="connsiteX3" fmla="*/ 8535476 w 12210216"/>
              <a:gd name="connsiteY3" fmla="*/ 326428 h 1002962"/>
              <a:gd name="connsiteX4" fmla="*/ 8535476 w 12210216"/>
              <a:gd name="connsiteY4" fmla="*/ 350208 h 1002962"/>
              <a:gd name="connsiteX5" fmla="*/ 8540881 w 12210216"/>
              <a:gd name="connsiteY5" fmla="*/ 356693 h 1002962"/>
              <a:gd name="connsiteX6" fmla="*/ 8540881 w 12210216"/>
              <a:gd name="connsiteY6" fmla="*/ 471267 h 1002962"/>
              <a:gd name="connsiteX7" fmla="*/ 8565201 w 12210216"/>
              <a:gd name="connsiteY7" fmla="*/ 471267 h 1002962"/>
              <a:gd name="connsiteX8" fmla="*/ 8565201 w 12210216"/>
              <a:gd name="connsiteY8" fmla="*/ 611783 h 1002962"/>
              <a:gd name="connsiteX9" fmla="*/ 8581415 w 12210216"/>
              <a:gd name="connsiteY9" fmla="*/ 609621 h 1002962"/>
              <a:gd name="connsiteX10" fmla="*/ 8578712 w 12210216"/>
              <a:gd name="connsiteY10" fmla="*/ 698254 h 1002962"/>
              <a:gd name="connsiteX11" fmla="*/ 8594926 w 12210216"/>
              <a:gd name="connsiteY11" fmla="*/ 700416 h 1002962"/>
              <a:gd name="connsiteX12" fmla="*/ 8597628 w 12210216"/>
              <a:gd name="connsiteY12" fmla="*/ 706901 h 1002962"/>
              <a:gd name="connsiteX13" fmla="*/ 8605735 w 12210216"/>
              <a:gd name="connsiteY13" fmla="*/ 687445 h 1002962"/>
              <a:gd name="connsiteX14" fmla="*/ 8624651 w 12210216"/>
              <a:gd name="connsiteY14" fmla="*/ 687445 h 1002962"/>
              <a:gd name="connsiteX15" fmla="*/ 8624651 w 12210216"/>
              <a:gd name="connsiteY15" fmla="*/ 719872 h 1002962"/>
              <a:gd name="connsiteX16" fmla="*/ 8635460 w 12210216"/>
              <a:gd name="connsiteY16" fmla="*/ 724195 h 1002962"/>
              <a:gd name="connsiteX17" fmla="*/ 8635460 w 12210216"/>
              <a:gd name="connsiteY17" fmla="*/ 735004 h 1002962"/>
              <a:gd name="connsiteX18" fmla="*/ 8694910 w 12210216"/>
              <a:gd name="connsiteY18" fmla="*/ 735004 h 1002962"/>
              <a:gd name="connsiteX19" fmla="*/ 8694910 w 12210216"/>
              <a:gd name="connsiteY19" fmla="*/ 743651 h 1002962"/>
              <a:gd name="connsiteX20" fmla="*/ 8716528 w 12210216"/>
              <a:gd name="connsiteY20" fmla="*/ 743651 h 1002962"/>
              <a:gd name="connsiteX21" fmla="*/ 8716528 w 12210216"/>
              <a:gd name="connsiteY21" fmla="*/ 713387 h 1002962"/>
              <a:gd name="connsiteX22" fmla="*/ 8775977 w 12210216"/>
              <a:gd name="connsiteY22" fmla="*/ 713387 h 1002962"/>
              <a:gd name="connsiteX23" fmla="*/ 8775977 w 12210216"/>
              <a:gd name="connsiteY23" fmla="*/ 702578 h 1002962"/>
              <a:gd name="connsiteX24" fmla="*/ 8786786 w 12210216"/>
              <a:gd name="connsiteY24" fmla="*/ 702578 h 1002962"/>
              <a:gd name="connsiteX25" fmla="*/ 8786786 w 12210216"/>
              <a:gd name="connsiteY25" fmla="*/ 687445 h 1002962"/>
              <a:gd name="connsiteX26" fmla="*/ 8794893 w 12210216"/>
              <a:gd name="connsiteY26" fmla="*/ 687445 h 1002962"/>
              <a:gd name="connsiteX27" fmla="*/ 8794893 w 12210216"/>
              <a:gd name="connsiteY27" fmla="*/ 678798 h 1002962"/>
              <a:gd name="connsiteX28" fmla="*/ 8816511 w 12210216"/>
              <a:gd name="connsiteY28" fmla="*/ 678798 h 1002962"/>
              <a:gd name="connsiteX29" fmla="*/ 8816511 w 12210216"/>
              <a:gd name="connsiteY29" fmla="*/ 687445 h 1002962"/>
              <a:gd name="connsiteX30" fmla="*/ 8846236 w 12210216"/>
              <a:gd name="connsiteY30" fmla="*/ 687445 h 1002962"/>
              <a:gd name="connsiteX31" fmla="*/ 8846236 w 12210216"/>
              <a:gd name="connsiteY31" fmla="*/ 672313 h 1002962"/>
              <a:gd name="connsiteX32" fmla="*/ 8865152 w 12210216"/>
              <a:gd name="connsiteY32" fmla="*/ 672313 h 1002962"/>
              <a:gd name="connsiteX33" fmla="*/ 8865152 w 12210216"/>
              <a:gd name="connsiteY33" fmla="*/ 696092 h 1002962"/>
              <a:gd name="connsiteX34" fmla="*/ 8875960 w 12210216"/>
              <a:gd name="connsiteY34" fmla="*/ 696092 h 1002962"/>
              <a:gd name="connsiteX35" fmla="*/ 8875960 w 12210216"/>
              <a:gd name="connsiteY35" fmla="*/ 687445 h 1002962"/>
              <a:gd name="connsiteX36" fmla="*/ 8894876 w 12210216"/>
              <a:gd name="connsiteY36" fmla="*/ 687445 h 1002962"/>
              <a:gd name="connsiteX37" fmla="*/ 8894876 w 12210216"/>
              <a:gd name="connsiteY37" fmla="*/ 713387 h 1002962"/>
              <a:gd name="connsiteX38" fmla="*/ 8916494 w 12210216"/>
              <a:gd name="connsiteY38" fmla="*/ 713387 h 1002962"/>
              <a:gd name="connsiteX39" fmla="*/ 8916494 w 12210216"/>
              <a:gd name="connsiteY39" fmla="*/ 726357 h 1002962"/>
              <a:gd name="connsiteX40" fmla="*/ 8924601 w 12210216"/>
              <a:gd name="connsiteY40" fmla="*/ 726357 h 1002962"/>
              <a:gd name="connsiteX41" fmla="*/ 8924601 w 12210216"/>
              <a:gd name="connsiteY41" fmla="*/ 719872 h 1002962"/>
              <a:gd name="connsiteX42" fmla="*/ 8965135 w 12210216"/>
              <a:gd name="connsiteY42" fmla="*/ 719872 h 1002962"/>
              <a:gd name="connsiteX43" fmla="*/ 8965135 w 12210216"/>
              <a:gd name="connsiteY43" fmla="*/ 743651 h 1002962"/>
              <a:gd name="connsiteX44" fmla="*/ 8975944 w 12210216"/>
              <a:gd name="connsiteY44" fmla="*/ 743651 h 1002962"/>
              <a:gd name="connsiteX45" fmla="*/ 8975944 w 12210216"/>
              <a:gd name="connsiteY45" fmla="*/ 752299 h 1002962"/>
              <a:gd name="connsiteX46" fmla="*/ 8984051 w 12210216"/>
              <a:gd name="connsiteY46" fmla="*/ 752299 h 1002962"/>
              <a:gd name="connsiteX47" fmla="*/ 8984051 w 12210216"/>
              <a:gd name="connsiteY47" fmla="*/ 735004 h 1002962"/>
              <a:gd name="connsiteX48" fmla="*/ 8994860 w 12210216"/>
              <a:gd name="connsiteY48" fmla="*/ 735004 h 1002962"/>
              <a:gd name="connsiteX49" fmla="*/ 8994860 w 12210216"/>
              <a:gd name="connsiteY49" fmla="*/ 743651 h 1002962"/>
              <a:gd name="connsiteX50" fmla="*/ 8997562 w 12210216"/>
              <a:gd name="connsiteY50" fmla="*/ 743651 h 1002962"/>
              <a:gd name="connsiteX51" fmla="*/ 8997562 w 12210216"/>
              <a:gd name="connsiteY51" fmla="*/ 741490 h 1002962"/>
              <a:gd name="connsiteX52" fmla="*/ 9002966 w 12210216"/>
              <a:gd name="connsiteY52" fmla="*/ 741490 h 1002962"/>
              <a:gd name="connsiteX53" fmla="*/ 9002966 w 12210216"/>
              <a:gd name="connsiteY53" fmla="*/ 735004 h 1002962"/>
              <a:gd name="connsiteX54" fmla="*/ 9054310 w 12210216"/>
              <a:gd name="connsiteY54" fmla="*/ 735004 h 1002962"/>
              <a:gd name="connsiteX55" fmla="*/ 9054310 w 12210216"/>
              <a:gd name="connsiteY55" fmla="*/ 758784 h 1002962"/>
              <a:gd name="connsiteX56" fmla="*/ 9075928 w 12210216"/>
              <a:gd name="connsiteY56" fmla="*/ 758784 h 1002962"/>
              <a:gd name="connsiteX57" fmla="*/ 9075928 w 12210216"/>
              <a:gd name="connsiteY57" fmla="*/ 767431 h 1002962"/>
              <a:gd name="connsiteX58" fmla="*/ 9094843 w 12210216"/>
              <a:gd name="connsiteY58" fmla="*/ 767431 h 1002962"/>
              <a:gd name="connsiteX59" fmla="*/ 9094843 w 12210216"/>
              <a:gd name="connsiteY59" fmla="*/ 743651 h 1002962"/>
              <a:gd name="connsiteX60" fmla="*/ 9105652 w 12210216"/>
              <a:gd name="connsiteY60" fmla="*/ 743651 h 1002962"/>
              <a:gd name="connsiteX61" fmla="*/ 9105652 w 12210216"/>
              <a:gd name="connsiteY61" fmla="*/ 711225 h 1002962"/>
              <a:gd name="connsiteX62" fmla="*/ 9116461 w 12210216"/>
              <a:gd name="connsiteY62" fmla="*/ 711225 h 1002962"/>
              <a:gd name="connsiteX63" fmla="*/ 9116461 w 12210216"/>
              <a:gd name="connsiteY63" fmla="*/ 696092 h 1002962"/>
              <a:gd name="connsiteX64" fmla="*/ 9113759 w 12210216"/>
              <a:gd name="connsiteY64" fmla="*/ 696092 h 1002962"/>
              <a:gd name="connsiteX65" fmla="*/ 9121866 w 12210216"/>
              <a:gd name="connsiteY65" fmla="*/ 683122 h 1002962"/>
              <a:gd name="connsiteX66" fmla="*/ 9132675 w 12210216"/>
              <a:gd name="connsiteY66" fmla="*/ 711225 h 1002962"/>
              <a:gd name="connsiteX67" fmla="*/ 9140782 w 12210216"/>
              <a:gd name="connsiteY67" fmla="*/ 711225 h 1002962"/>
              <a:gd name="connsiteX68" fmla="*/ 9140782 w 12210216"/>
              <a:gd name="connsiteY68" fmla="*/ 605298 h 1002962"/>
              <a:gd name="connsiteX69" fmla="*/ 9156995 w 12210216"/>
              <a:gd name="connsiteY69" fmla="*/ 605298 h 1002962"/>
              <a:gd name="connsiteX70" fmla="*/ 9156995 w 12210216"/>
              <a:gd name="connsiteY70" fmla="*/ 557739 h 1002962"/>
              <a:gd name="connsiteX71" fmla="*/ 9192124 w 12210216"/>
              <a:gd name="connsiteY71" fmla="*/ 557739 h 1002962"/>
              <a:gd name="connsiteX72" fmla="*/ 9192124 w 12210216"/>
              <a:gd name="connsiteY72" fmla="*/ 536121 h 1002962"/>
              <a:gd name="connsiteX73" fmla="*/ 9238063 w 12210216"/>
              <a:gd name="connsiteY73" fmla="*/ 536121 h 1002962"/>
              <a:gd name="connsiteX74" fmla="*/ 9238063 w 12210216"/>
              <a:gd name="connsiteY74" fmla="*/ 555577 h 1002962"/>
              <a:gd name="connsiteX75" fmla="*/ 9262383 w 12210216"/>
              <a:gd name="connsiteY75" fmla="*/ 555577 h 1002962"/>
              <a:gd name="connsiteX76" fmla="*/ 9262383 w 12210216"/>
              <a:gd name="connsiteY76" fmla="*/ 603136 h 1002962"/>
              <a:gd name="connsiteX77" fmla="*/ 9273192 w 12210216"/>
              <a:gd name="connsiteY77" fmla="*/ 603136 h 1002962"/>
              <a:gd name="connsiteX78" fmla="*/ 9273192 w 12210216"/>
              <a:gd name="connsiteY78" fmla="*/ 607459 h 1002962"/>
              <a:gd name="connsiteX79" fmla="*/ 9292108 w 12210216"/>
              <a:gd name="connsiteY79" fmla="*/ 607459 h 1002962"/>
              <a:gd name="connsiteX80" fmla="*/ 9292108 w 12210216"/>
              <a:gd name="connsiteY80" fmla="*/ 646371 h 1002962"/>
              <a:gd name="connsiteX81" fmla="*/ 9302917 w 12210216"/>
              <a:gd name="connsiteY81" fmla="*/ 646371 h 1002962"/>
              <a:gd name="connsiteX82" fmla="*/ 9302917 w 12210216"/>
              <a:gd name="connsiteY82" fmla="*/ 659342 h 1002962"/>
              <a:gd name="connsiteX83" fmla="*/ 9324535 w 12210216"/>
              <a:gd name="connsiteY83" fmla="*/ 659342 h 1002962"/>
              <a:gd name="connsiteX84" fmla="*/ 9324535 w 12210216"/>
              <a:gd name="connsiteY84" fmla="*/ 663666 h 1002962"/>
              <a:gd name="connsiteX85" fmla="*/ 9332642 w 12210216"/>
              <a:gd name="connsiteY85" fmla="*/ 665827 h 1002962"/>
              <a:gd name="connsiteX86" fmla="*/ 9332642 w 12210216"/>
              <a:gd name="connsiteY86" fmla="*/ 687445 h 1002962"/>
              <a:gd name="connsiteX87" fmla="*/ 9356962 w 12210216"/>
              <a:gd name="connsiteY87" fmla="*/ 687445 h 1002962"/>
              <a:gd name="connsiteX88" fmla="*/ 9356962 w 12210216"/>
              <a:gd name="connsiteY88" fmla="*/ 696092 h 1002962"/>
              <a:gd name="connsiteX89" fmla="*/ 9370473 w 12210216"/>
              <a:gd name="connsiteY89" fmla="*/ 696092 h 1002962"/>
              <a:gd name="connsiteX90" fmla="*/ 9370473 w 12210216"/>
              <a:gd name="connsiteY90" fmla="*/ 713387 h 1002962"/>
              <a:gd name="connsiteX91" fmla="*/ 9375878 w 12210216"/>
              <a:gd name="connsiteY91" fmla="*/ 713387 h 1002962"/>
              <a:gd name="connsiteX92" fmla="*/ 9375878 w 12210216"/>
              <a:gd name="connsiteY92" fmla="*/ 698254 h 1002962"/>
              <a:gd name="connsiteX93" fmla="*/ 9386687 w 12210216"/>
              <a:gd name="connsiteY93" fmla="*/ 698254 h 1002962"/>
              <a:gd name="connsiteX94" fmla="*/ 9386687 w 12210216"/>
              <a:gd name="connsiteY94" fmla="*/ 711225 h 1002962"/>
              <a:gd name="connsiteX95" fmla="*/ 9394794 w 12210216"/>
              <a:gd name="connsiteY95" fmla="*/ 711225 h 1002962"/>
              <a:gd name="connsiteX96" fmla="*/ 9394794 w 12210216"/>
              <a:gd name="connsiteY96" fmla="*/ 706901 h 1002962"/>
              <a:gd name="connsiteX97" fmla="*/ 9459648 w 12210216"/>
              <a:gd name="connsiteY97" fmla="*/ 706901 h 1002962"/>
              <a:gd name="connsiteX98" fmla="*/ 9459648 w 12210216"/>
              <a:gd name="connsiteY98" fmla="*/ 717710 h 1002962"/>
              <a:gd name="connsiteX99" fmla="*/ 9467754 w 12210216"/>
              <a:gd name="connsiteY99" fmla="*/ 717710 h 1002962"/>
              <a:gd name="connsiteX100" fmla="*/ 9467754 w 12210216"/>
              <a:gd name="connsiteY100" fmla="*/ 735004 h 1002962"/>
              <a:gd name="connsiteX101" fmla="*/ 9489372 w 12210216"/>
              <a:gd name="connsiteY101" fmla="*/ 724195 h 1002962"/>
              <a:gd name="connsiteX102" fmla="*/ 9497479 w 12210216"/>
              <a:gd name="connsiteY102" fmla="*/ 683122 h 1002962"/>
              <a:gd name="connsiteX103" fmla="*/ 9505586 w 12210216"/>
              <a:gd name="connsiteY103" fmla="*/ 680960 h 1002962"/>
              <a:gd name="connsiteX104" fmla="*/ 9508288 w 12210216"/>
              <a:gd name="connsiteY104" fmla="*/ 611783 h 1002962"/>
              <a:gd name="connsiteX105" fmla="*/ 9510990 w 12210216"/>
              <a:gd name="connsiteY105" fmla="*/ 680960 h 1002962"/>
              <a:gd name="connsiteX106" fmla="*/ 9519097 w 12210216"/>
              <a:gd name="connsiteY106" fmla="*/ 683122 h 1002962"/>
              <a:gd name="connsiteX107" fmla="*/ 9519097 w 12210216"/>
              <a:gd name="connsiteY107" fmla="*/ 596651 h 1002962"/>
              <a:gd name="connsiteX108" fmla="*/ 9524502 w 12210216"/>
              <a:gd name="connsiteY108" fmla="*/ 596651 h 1002962"/>
              <a:gd name="connsiteX109" fmla="*/ 9524502 w 12210216"/>
              <a:gd name="connsiteY109" fmla="*/ 564224 h 1002962"/>
              <a:gd name="connsiteX110" fmla="*/ 9575845 w 12210216"/>
              <a:gd name="connsiteY110" fmla="*/ 564224 h 1002962"/>
              <a:gd name="connsiteX111" fmla="*/ 9575845 w 12210216"/>
              <a:gd name="connsiteY111" fmla="*/ 596651 h 1002962"/>
              <a:gd name="connsiteX112" fmla="*/ 9583952 w 12210216"/>
              <a:gd name="connsiteY112" fmla="*/ 596651 h 1002962"/>
              <a:gd name="connsiteX113" fmla="*/ 9583952 w 12210216"/>
              <a:gd name="connsiteY113" fmla="*/ 514503 h 1002962"/>
              <a:gd name="connsiteX114" fmla="*/ 9602867 w 12210216"/>
              <a:gd name="connsiteY114" fmla="*/ 514503 h 1002962"/>
              <a:gd name="connsiteX115" fmla="*/ 9602867 w 12210216"/>
              <a:gd name="connsiteY115" fmla="*/ 499370 h 1002962"/>
              <a:gd name="connsiteX116" fmla="*/ 9632592 w 12210216"/>
              <a:gd name="connsiteY116" fmla="*/ 499370 h 1002962"/>
              <a:gd name="connsiteX117" fmla="*/ 9632592 w 12210216"/>
              <a:gd name="connsiteY117" fmla="*/ 490723 h 1002962"/>
              <a:gd name="connsiteX118" fmla="*/ 9651508 w 12210216"/>
              <a:gd name="connsiteY118" fmla="*/ 490723 h 1002962"/>
              <a:gd name="connsiteX119" fmla="*/ 9651508 w 12210216"/>
              <a:gd name="connsiteY119" fmla="*/ 499370 h 1002962"/>
              <a:gd name="connsiteX120" fmla="*/ 9659614 w 12210216"/>
              <a:gd name="connsiteY120" fmla="*/ 499370 h 1002962"/>
              <a:gd name="connsiteX121" fmla="*/ 9659614 w 12210216"/>
              <a:gd name="connsiteY121" fmla="*/ 495047 h 1002962"/>
              <a:gd name="connsiteX122" fmla="*/ 9673126 w 12210216"/>
              <a:gd name="connsiteY122" fmla="*/ 495047 h 1002962"/>
              <a:gd name="connsiteX123" fmla="*/ 9673126 w 12210216"/>
              <a:gd name="connsiteY123" fmla="*/ 499370 h 1002962"/>
              <a:gd name="connsiteX124" fmla="*/ 9678530 w 12210216"/>
              <a:gd name="connsiteY124" fmla="*/ 499370 h 1002962"/>
              <a:gd name="connsiteX125" fmla="*/ 9678530 w 12210216"/>
              <a:gd name="connsiteY125" fmla="*/ 490723 h 1002962"/>
              <a:gd name="connsiteX126" fmla="*/ 9702851 w 12210216"/>
              <a:gd name="connsiteY126" fmla="*/ 490723 h 1002962"/>
              <a:gd name="connsiteX127" fmla="*/ 9702851 w 12210216"/>
              <a:gd name="connsiteY127" fmla="*/ 499370 h 1002962"/>
              <a:gd name="connsiteX128" fmla="*/ 9743384 w 12210216"/>
              <a:gd name="connsiteY128" fmla="*/ 499370 h 1002962"/>
              <a:gd name="connsiteX129" fmla="*/ 9743384 w 12210216"/>
              <a:gd name="connsiteY129" fmla="*/ 512341 h 1002962"/>
              <a:gd name="connsiteX130" fmla="*/ 9778514 w 12210216"/>
              <a:gd name="connsiteY130" fmla="*/ 512341 h 1002962"/>
              <a:gd name="connsiteX131" fmla="*/ 9778514 w 12210216"/>
              <a:gd name="connsiteY131" fmla="*/ 542606 h 1002962"/>
              <a:gd name="connsiteX132" fmla="*/ 9786620 w 12210216"/>
              <a:gd name="connsiteY132" fmla="*/ 542606 h 1002962"/>
              <a:gd name="connsiteX133" fmla="*/ 9786620 w 12210216"/>
              <a:gd name="connsiteY133" fmla="*/ 551253 h 1002962"/>
              <a:gd name="connsiteX134" fmla="*/ 9792025 w 12210216"/>
              <a:gd name="connsiteY134" fmla="*/ 551253 h 1002962"/>
              <a:gd name="connsiteX135" fmla="*/ 9792025 w 12210216"/>
              <a:gd name="connsiteY135" fmla="*/ 581518 h 1002962"/>
              <a:gd name="connsiteX136" fmla="*/ 9800132 w 12210216"/>
              <a:gd name="connsiteY136" fmla="*/ 581518 h 1002962"/>
              <a:gd name="connsiteX137" fmla="*/ 9800132 w 12210216"/>
              <a:gd name="connsiteY137" fmla="*/ 588003 h 1002962"/>
              <a:gd name="connsiteX138" fmla="*/ 9810941 w 12210216"/>
              <a:gd name="connsiteY138" fmla="*/ 588003 h 1002962"/>
              <a:gd name="connsiteX139" fmla="*/ 9810941 w 12210216"/>
              <a:gd name="connsiteY139" fmla="*/ 618268 h 1002962"/>
              <a:gd name="connsiteX140" fmla="*/ 9832559 w 12210216"/>
              <a:gd name="connsiteY140" fmla="*/ 618268 h 1002962"/>
              <a:gd name="connsiteX141" fmla="*/ 9832559 w 12210216"/>
              <a:gd name="connsiteY141" fmla="*/ 642048 h 1002962"/>
              <a:gd name="connsiteX142" fmla="*/ 9835261 w 12210216"/>
              <a:gd name="connsiteY142" fmla="*/ 642048 h 1002962"/>
              <a:gd name="connsiteX143" fmla="*/ 9835261 w 12210216"/>
              <a:gd name="connsiteY143" fmla="*/ 655019 h 1002962"/>
              <a:gd name="connsiteX144" fmla="*/ 9843368 w 12210216"/>
              <a:gd name="connsiteY144" fmla="*/ 655019 h 1002962"/>
              <a:gd name="connsiteX145" fmla="*/ 9843368 w 12210216"/>
              <a:gd name="connsiteY145" fmla="*/ 678798 h 1002962"/>
              <a:gd name="connsiteX146" fmla="*/ 9856879 w 12210216"/>
              <a:gd name="connsiteY146" fmla="*/ 678798 h 1002962"/>
              <a:gd name="connsiteX147" fmla="*/ 9856879 w 12210216"/>
              <a:gd name="connsiteY147" fmla="*/ 680960 h 1002962"/>
              <a:gd name="connsiteX148" fmla="*/ 9859582 w 12210216"/>
              <a:gd name="connsiteY148" fmla="*/ 680960 h 1002962"/>
              <a:gd name="connsiteX149" fmla="*/ 9859582 w 12210216"/>
              <a:gd name="connsiteY149" fmla="*/ 696092 h 1002962"/>
              <a:gd name="connsiteX150" fmla="*/ 9875795 w 12210216"/>
              <a:gd name="connsiteY150" fmla="*/ 680960 h 1002962"/>
              <a:gd name="connsiteX151" fmla="*/ 9913627 w 12210216"/>
              <a:gd name="connsiteY151" fmla="*/ 680960 h 1002962"/>
              <a:gd name="connsiteX152" fmla="*/ 9913627 w 12210216"/>
              <a:gd name="connsiteY152" fmla="*/ 767431 h 1002962"/>
              <a:gd name="connsiteX153" fmla="*/ 9921734 w 12210216"/>
              <a:gd name="connsiteY153" fmla="*/ 767431 h 1002962"/>
              <a:gd name="connsiteX154" fmla="*/ 9929840 w 12210216"/>
              <a:gd name="connsiteY154" fmla="*/ 756622 h 1002962"/>
              <a:gd name="connsiteX155" fmla="*/ 9929840 w 12210216"/>
              <a:gd name="connsiteY155" fmla="*/ 771755 h 1002962"/>
              <a:gd name="connsiteX156" fmla="*/ 9935245 w 12210216"/>
              <a:gd name="connsiteY156" fmla="*/ 771755 h 1002962"/>
              <a:gd name="connsiteX157" fmla="*/ 9935245 w 12210216"/>
              <a:gd name="connsiteY157" fmla="*/ 726357 h 1002962"/>
              <a:gd name="connsiteX158" fmla="*/ 9943352 w 12210216"/>
              <a:gd name="connsiteY158" fmla="*/ 726357 h 1002962"/>
              <a:gd name="connsiteX159" fmla="*/ 9943352 w 12210216"/>
              <a:gd name="connsiteY159" fmla="*/ 661504 h 1002962"/>
              <a:gd name="connsiteX160" fmla="*/ 9954160 w 12210216"/>
              <a:gd name="connsiteY160" fmla="*/ 661504 h 1002962"/>
              <a:gd name="connsiteX161" fmla="*/ 9970374 w 12210216"/>
              <a:gd name="connsiteY161" fmla="*/ 618268 h 1002962"/>
              <a:gd name="connsiteX162" fmla="*/ 9983885 w 12210216"/>
              <a:gd name="connsiteY162" fmla="*/ 618268 h 1002962"/>
              <a:gd name="connsiteX163" fmla="*/ 9997396 w 12210216"/>
              <a:gd name="connsiteY163" fmla="*/ 661504 h 1002962"/>
              <a:gd name="connsiteX164" fmla="*/ 10008206 w 12210216"/>
              <a:gd name="connsiteY164" fmla="*/ 661504 h 1002962"/>
              <a:gd name="connsiteX165" fmla="*/ 10008206 w 12210216"/>
              <a:gd name="connsiteY165" fmla="*/ 700416 h 1002962"/>
              <a:gd name="connsiteX166" fmla="*/ 10027121 w 12210216"/>
              <a:gd name="connsiteY166" fmla="*/ 700416 h 1002962"/>
              <a:gd name="connsiteX167" fmla="*/ 10027121 w 12210216"/>
              <a:gd name="connsiteY167" fmla="*/ 717710 h 1002962"/>
              <a:gd name="connsiteX168" fmla="*/ 10032526 w 12210216"/>
              <a:gd name="connsiteY168" fmla="*/ 717710 h 1002962"/>
              <a:gd name="connsiteX169" fmla="*/ 10032526 w 12210216"/>
              <a:gd name="connsiteY169" fmla="*/ 700416 h 1002962"/>
              <a:gd name="connsiteX170" fmla="*/ 10048740 w 12210216"/>
              <a:gd name="connsiteY170" fmla="*/ 700416 h 1002962"/>
              <a:gd name="connsiteX171" fmla="*/ 10048740 w 12210216"/>
              <a:gd name="connsiteY171" fmla="*/ 713387 h 1002962"/>
              <a:gd name="connsiteX172" fmla="*/ 10089273 w 12210216"/>
              <a:gd name="connsiteY172" fmla="*/ 713387 h 1002962"/>
              <a:gd name="connsiteX173" fmla="*/ 10089273 w 12210216"/>
              <a:gd name="connsiteY173" fmla="*/ 676636 h 1002962"/>
              <a:gd name="connsiteX174" fmla="*/ 10102784 w 12210216"/>
              <a:gd name="connsiteY174" fmla="*/ 676636 h 1002962"/>
              <a:gd name="connsiteX175" fmla="*/ 10102784 w 12210216"/>
              <a:gd name="connsiteY175" fmla="*/ 698254 h 1002962"/>
              <a:gd name="connsiteX176" fmla="*/ 10105487 w 12210216"/>
              <a:gd name="connsiteY176" fmla="*/ 698254 h 1002962"/>
              <a:gd name="connsiteX177" fmla="*/ 10105487 w 12210216"/>
              <a:gd name="connsiteY177" fmla="*/ 665827 h 1002962"/>
              <a:gd name="connsiteX178" fmla="*/ 10135212 w 12210216"/>
              <a:gd name="connsiteY178" fmla="*/ 665827 h 1002962"/>
              <a:gd name="connsiteX179" fmla="*/ 10135212 w 12210216"/>
              <a:gd name="connsiteY179" fmla="*/ 652857 h 1002962"/>
              <a:gd name="connsiteX180" fmla="*/ 10143318 w 12210216"/>
              <a:gd name="connsiteY180" fmla="*/ 652857 h 1002962"/>
              <a:gd name="connsiteX181" fmla="*/ 10143318 w 12210216"/>
              <a:gd name="connsiteY181" fmla="*/ 637724 h 1002962"/>
              <a:gd name="connsiteX182" fmla="*/ 10148723 w 12210216"/>
              <a:gd name="connsiteY182" fmla="*/ 637724 h 1002962"/>
              <a:gd name="connsiteX183" fmla="*/ 10148723 w 12210216"/>
              <a:gd name="connsiteY183" fmla="*/ 644210 h 1002962"/>
              <a:gd name="connsiteX184" fmla="*/ 10173043 w 12210216"/>
              <a:gd name="connsiteY184" fmla="*/ 644210 h 1002962"/>
              <a:gd name="connsiteX185" fmla="*/ 10173043 w 12210216"/>
              <a:gd name="connsiteY185" fmla="*/ 637724 h 1002962"/>
              <a:gd name="connsiteX186" fmla="*/ 10181150 w 12210216"/>
              <a:gd name="connsiteY186" fmla="*/ 637724 h 1002962"/>
              <a:gd name="connsiteX187" fmla="*/ 10181150 w 12210216"/>
              <a:gd name="connsiteY187" fmla="*/ 648533 h 1002962"/>
              <a:gd name="connsiteX188" fmla="*/ 10232493 w 12210216"/>
              <a:gd name="connsiteY188" fmla="*/ 648533 h 1002962"/>
              <a:gd name="connsiteX189" fmla="*/ 10232493 w 12210216"/>
              <a:gd name="connsiteY189" fmla="*/ 786887 h 1002962"/>
              <a:gd name="connsiteX190" fmla="*/ 10248706 w 12210216"/>
              <a:gd name="connsiteY190" fmla="*/ 786887 h 1002962"/>
              <a:gd name="connsiteX191" fmla="*/ 10248706 w 12210216"/>
              <a:gd name="connsiteY191" fmla="*/ 773916 h 1002962"/>
              <a:gd name="connsiteX192" fmla="*/ 10254111 w 12210216"/>
              <a:gd name="connsiteY192" fmla="*/ 773916 h 1002962"/>
              <a:gd name="connsiteX193" fmla="*/ 10254111 w 12210216"/>
              <a:gd name="connsiteY193" fmla="*/ 786887 h 1002962"/>
              <a:gd name="connsiteX194" fmla="*/ 10294645 w 12210216"/>
              <a:gd name="connsiteY194" fmla="*/ 786887 h 1002962"/>
              <a:gd name="connsiteX195" fmla="*/ 10294645 w 12210216"/>
              <a:gd name="connsiteY195" fmla="*/ 756622 h 1002962"/>
              <a:gd name="connsiteX196" fmla="*/ 10310858 w 12210216"/>
              <a:gd name="connsiteY196" fmla="*/ 756622 h 1002962"/>
              <a:gd name="connsiteX197" fmla="*/ 10313560 w 12210216"/>
              <a:gd name="connsiteY197" fmla="*/ 754460 h 1002962"/>
              <a:gd name="connsiteX198" fmla="*/ 10327072 w 12210216"/>
              <a:gd name="connsiteY198" fmla="*/ 754460 h 1002962"/>
              <a:gd name="connsiteX199" fmla="*/ 10332476 w 12210216"/>
              <a:gd name="connsiteY199" fmla="*/ 756622 h 1002962"/>
              <a:gd name="connsiteX200" fmla="*/ 10345988 w 12210216"/>
              <a:gd name="connsiteY200" fmla="*/ 756622 h 1002962"/>
              <a:gd name="connsiteX201" fmla="*/ 10345988 w 12210216"/>
              <a:gd name="connsiteY201" fmla="*/ 786887 h 1002962"/>
              <a:gd name="connsiteX202" fmla="*/ 10356796 w 12210216"/>
              <a:gd name="connsiteY202" fmla="*/ 786887 h 1002962"/>
              <a:gd name="connsiteX203" fmla="*/ 10356796 w 12210216"/>
              <a:gd name="connsiteY203" fmla="*/ 804181 h 1002962"/>
              <a:gd name="connsiteX204" fmla="*/ 10386521 w 12210216"/>
              <a:gd name="connsiteY204" fmla="*/ 806343 h 1002962"/>
              <a:gd name="connsiteX205" fmla="*/ 10386521 w 12210216"/>
              <a:gd name="connsiteY205" fmla="*/ 789049 h 1002962"/>
              <a:gd name="connsiteX206" fmla="*/ 10489207 w 12210216"/>
              <a:gd name="connsiteY206" fmla="*/ 789049 h 1002962"/>
              <a:gd name="connsiteX207" fmla="*/ 10489207 w 12210216"/>
              <a:gd name="connsiteY207" fmla="*/ 806343 h 1002962"/>
              <a:gd name="connsiteX208" fmla="*/ 10502718 w 12210216"/>
              <a:gd name="connsiteY208" fmla="*/ 806343 h 1002962"/>
              <a:gd name="connsiteX209" fmla="*/ 10502718 w 12210216"/>
              <a:gd name="connsiteY209" fmla="*/ 810667 h 1002962"/>
              <a:gd name="connsiteX210" fmla="*/ 10494612 w 12210216"/>
              <a:gd name="connsiteY210" fmla="*/ 810667 h 1002962"/>
              <a:gd name="connsiteX211" fmla="*/ 10494612 w 12210216"/>
              <a:gd name="connsiteY211" fmla="*/ 814322 h 1002962"/>
              <a:gd name="connsiteX212" fmla="*/ 10564926 w 12210216"/>
              <a:gd name="connsiteY212" fmla="*/ 814322 h 1002962"/>
              <a:gd name="connsiteX213" fmla="*/ 10567572 w 12210216"/>
              <a:gd name="connsiteY213" fmla="*/ 782563 h 1002962"/>
              <a:gd name="connsiteX214" fmla="*/ 10575679 w 12210216"/>
              <a:gd name="connsiteY214" fmla="*/ 782563 h 1002962"/>
              <a:gd name="connsiteX215" fmla="*/ 10578015 w 12210216"/>
              <a:gd name="connsiteY215" fmla="*/ 814322 h 1002962"/>
              <a:gd name="connsiteX216" fmla="*/ 10589557 w 12210216"/>
              <a:gd name="connsiteY216" fmla="*/ 814322 h 1002962"/>
              <a:gd name="connsiteX217" fmla="*/ 10591893 w 12210216"/>
              <a:gd name="connsiteY217" fmla="*/ 782563 h 1002962"/>
              <a:gd name="connsiteX218" fmla="*/ 10600000 w 12210216"/>
              <a:gd name="connsiteY218" fmla="*/ 782563 h 1002962"/>
              <a:gd name="connsiteX219" fmla="*/ 10602335 w 12210216"/>
              <a:gd name="connsiteY219" fmla="*/ 814322 h 1002962"/>
              <a:gd name="connsiteX220" fmla="*/ 10672960 w 12210216"/>
              <a:gd name="connsiteY220" fmla="*/ 814322 h 1002962"/>
              <a:gd name="connsiteX221" fmla="*/ 10672960 w 12210216"/>
              <a:gd name="connsiteY221" fmla="*/ 808505 h 1002962"/>
              <a:gd name="connsiteX222" fmla="*/ 10689174 w 12210216"/>
              <a:gd name="connsiteY222" fmla="*/ 808505 h 1002962"/>
              <a:gd name="connsiteX223" fmla="*/ 10689174 w 12210216"/>
              <a:gd name="connsiteY223" fmla="*/ 814322 h 1002962"/>
              <a:gd name="connsiteX224" fmla="*/ 10713494 w 12210216"/>
              <a:gd name="connsiteY224" fmla="*/ 814322 h 1002962"/>
              <a:gd name="connsiteX225" fmla="*/ 10713494 w 12210216"/>
              <a:gd name="connsiteY225" fmla="*/ 810667 h 1002962"/>
              <a:gd name="connsiteX226" fmla="*/ 10721601 w 12210216"/>
              <a:gd name="connsiteY226" fmla="*/ 810667 h 1002962"/>
              <a:gd name="connsiteX227" fmla="*/ 10721601 w 12210216"/>
              <a:gd name="connsiteY227" fmla="*/ 814322 h 1002962"/>
              <a:gd name="connsiteX228" fmla="*/ 10729708 w 12210216"/>
              <a:gd name="connsiteY228" fmla="*/ 814322 h 1002962"/>
              <a:gd name="connsiteX229" fmla="*/ 10729708 w 12210216"/>
              <a:gd name="connsiteY229" fmla="*/ 806343 h 1002962"/>
              <a:gd name="connsiteX230" fmla="*/ 10740517 w 12210216"/>
              <a:gd name="connsiteY230" fmla="*/ 806343 h 1002962"/>
              <a:gd name="connsiteX231" fmla="*/ 10740517 w 12210216"/>
              <a:gd name="connsiteY231" fmla="*/ 799858 h 1002962"/>
              <a:gd name="connsiteX232" fmla="*/ 10751326 w 12210216"/>
              <a:gd name="connsiteY232" fmla="*/ 799858 h 1002962"/>
              <a:gd name="connsiteX233" fmla="*/ 10751326 w 12210216"/>
              <a:gd name="connsiteY233" fmla="*/ 806343 h 1002962"/>
              <a:gd name="connsiteX234" fmla="*/ 10897248 w 12210216"/>
              <a:gd name="connsiteY234" fmla="*/ 806343 h 1002962"/>
              <a:gd name="connsiteX235" fmla="*/ 10897248 w 12210216"/>
              <a:gd name="connsiteY235" fmla="*/ 810667 h 1002962"/>
              <a:gd name="connsiteX236" fmla="*/ 10913461 w 12210216"/>
              <a:gd name="connsiteY236" fmla="*/ 810667 h 1002962"/>
              <a:gd name="connsiteX237" fmla="*/ 10913461 w 12210216"/>
              <a:gd name="connsiteY237" fmla="*/ 806343 h 1002962"/>
              <a:gd name="connsiteX238" fmla="*/ 10935079 w 12210216"/>
              <a:gd name="connsiteY238" fmla="*/ 806343 h 1002962"/>
              <a:gd name="connsiteX239" fmla="*/ 10935079 w 12210216"/>
              <a:gd name="connsiteY239" fmla="*/ 812828 h 1002962"/>
              <a:gd name="connsiteX240" fmla="*/ 10953995 w 12210216"/>
              <a:gd name="connsiteY240" fmla="*/ 812828 h 1002962"/>
              <a:gd name="connsiteX241" fmla="*/ 10953995 w 12210216"/>
              <a:gd name="connsiteY241" fmla="*/ 814322 h 1002962"/>
              <a:gd name="connsiteX242" fmla="*/ 10997231 w 12210216"/>
              <a:gd name="connsiteY242" fmla="*/ 814322 h 1002962"/>
              <a:gd name="connsiteX243" fmla="*/ 10997231 w 12210216"/>
              <a:gd name="connsiteY243" fmla="*/ 797696 h 1002962"/>
              <a:gd name="connsiteX244" fmla="*/ 11005338 w 12210216"/>
              <a:gd name="connsiteY244" fmla="*/ 797696 h 1002962"/>
              <a:gd name="connsiteX245" fmla="*/ 11005338 w 12210216"/>
              <a:gd name="connsiteY245" fmla="*/ 814322 h 1002962"/>
              <a:gd name="connsiteX246" fmla="*/ 11013445 w 12210216"/>
              <a:gd name="connsiteY246" fmla="*/ 814322 h 1002962"/>
              <a:gd name="connsiteX247" fmla="*/ 11013445 w 12210216"/>
              <a:gd name="connsiteY247" fmla="*/ 810667 h 1002962"/>
              <a:gd name="connsiteX248" fmla="*/ 11064788 w 12210216"/>
              <a:gd name="connsiteY248" fmla="*/ 810667 h 1002962"/>
              <a:gd name="connsiteX249" fmla="*/ 11064788 w 12210216"/>
              <a:gd name="connsiteY249" fmla="*/ 814322 h 1002962"/>
              <a:gd name="connsiteX250" fmla="*/ 11079413 w 12210216"/>
              <a:gd name="connsiteY250" fmla="*/ 814322 h 1002962"/>
              <a:gd name="connsiteX251" fmla="*/ 11099917 w 12210216"/>
              <a:gd name="connsiteY251" fmla="*/ 404252 h 1002962"/>
              <a:gd name="connsiteX252" fmla="*/ 11083703 w 12210216"/>
              <a:gd name="connsiteY252" fmla="*/ 382634 h 1002962"/>
              <a:gd name="connsiteX253" fmla="*/ 11075596 w 12210216"/>
              <a:gd name="connsiteY253" fmla="*/ 378311 h 1002962"/>
              <a:gd name="connsiteX254" fmla="*/ 11086406 w 12210216"/>
              <a:gd name="connsiteY254" fmla="*/ 354531 h 1002962"/>
              <a:gd name="connsiteX255" fmla="*/ 11086406 w 12210216"/>
              <a:gd name="connsiteY255" fmla="*/ 337237 h 1002962"/>
              <a:gd name="connsiteX256" fmla="*/ 11105321 w 12210216"/>
              <a:gd name="connsiteY256" fmla="*/ 337237 h 1002962"/>
              <a:gd name="connsiteX257" fmla="*/ 11105321 w 12210216"/>
              <a:gd name="connsiteY257" fmla="*/ 315619 h 1002962"/>
              <a:gd name="connsiteX258" fmla="*/ 11108024 w 12210216"/>
              <a:gd name="connsiteY258" fmla="*/ 311296 h 1002962"/>
              <a:gd name="connsiteX259" fmla="*/ 11108024 w 12210216"/>
              <a:gd name="connsiteY259" fmla="*/ 233472 h 1002962"/>
              <a:gd name="connsiteX260" fmla="*/ 11105321 w 12210216"/>
              <a:gd name="connsiteY260" fmla="*/ 226986 h 1002962"/>
              <a:gd name="connsiteX261" fmla="*/ 11113428 w 12210216"/>
              <a:gd name="connsiteY261" fmla="*/ 220501 h 1002962"/>
              <a:gd name="connsiteX262" fmla="*/ 11113428 w 12210216"/>
              <a:gd name="connsiteY262" fmla="*/ 162133 h 1002962"/>
              <a:gd name="connsiteX263" fmla="*/ 11116130 w 12210216"/>
              <a:gd name="connsiteY263" fmla="*/ 157810 h 1002962"/>
              <a:gd name="connsiteX264" fmla="*/ 11116130 w 12210216"/>
              <a:gd name="connsiteY264" fmla="*/ 101603 h 1002962"/>
              <a:gd name="connsiteX265" fmla="*/ 11118833 w 12210216"/>
              <a:gd name="connsiteY265" fmla="*/ 99442 h 1002962"/>
              <a:gd name="connsiteX266" fmla="*/ 11118833 w 12210216"/>
              <a:gd name="connsiteY266" fmla="*/ 82147 h 1002962"/>
              <a:gd name="connsiteX267" fmla="*/ 11121535 w 12210216"/>
              <a:gd name="connsiteY267" fmla="*/ 79986 h 1002962"/>
              <a:gd name="connsiteX268" fmla="*/ 11124237 w 12210216"/>
              <a:gd name="connsiteY268" fmla="*/ 82147 h 1002962"/>
              <a:gd name="connsiteX269" fmla="*/ 11124237 w 12210216"/>
              <a:gd name="connsiteY269" fmla="*/ 99442 h 1002962"/>
              <a:gd name="connsiteX270" fmla="*/ 11126939 w 12210216"/>
              <a:gd name="connsiteY270" fmla="*/ 101603 h 1002962"/>
              <a:gd name="connsiteX271" fmla="*/ 11126939 w 12210216"/>
              <a:gd name="connsiteY271" fmla="*/ 157810 h 1002962"/>
              <a:gd name="connsiteX272" fmla="*/ 11129642 w 12210216"/>
              <a:gd name="connsiteY272" fmla="*/ 162133 h 1002962"/>
              <a:gd name="connsiteX273" fmla="*/ 11129642 w 12210216"/>
              <a:gd name="connsiteY273" fmla="*/ 220501 h 1002962"/>
              <a:gd name="connsiteX274" fmla="*/ 11137748 w 12210216"/>
              <a:gd name="connsiteY274" fmla="*/ 226986 h 1002962"/>
              <a:gd name="connsiteX275" fmla="*/ 11135046 w 12210216"/>
              <a:gd name="connsiteY275" fmla="*/ 233472 h 1002962"/>
              <a:gd name="connsiteX276" fmla="*/ 11135046 w 12210216"/>
              <a:gd name="connsiteY276" fmla="*/ 311296 h 1002962"/>
              <a:gd name="connsiteX277" fmla="*/ 11137748 w 12210216"/>
              <a:gd name="connsiteY277" fmla="*/ 315619 h 1002962"/>
              <a:gd name="connsiteX278" fmla="*/ 11137748 w 12210216"/>
              <a:gd name="connsiteY278" fmla="*/ 337237 h 1002962"/>
              <a:gd name="connsiteX279" fmla="*/ 11156664 w 12210216"/>
              <a:gd name="connsiteY279" fmla="*/ 337237 h 1002962"/>
              <a:gd name="connsiteX280" fmla="*/ 11156664 w 12210216"/>
              <a:gd name="connsiteY280" fmla="*/ 354531 h 1002962"/>
              <a:gd name="connsiteX281" fmla="*/ 11167473 w 12210216"/>
              <a:gd name="connsiteY281" fmla="*/ 378311 h 1002962"/>
              <a:gd name="connsiteX282" fmla="*/ 11159366 w 12210216"/>
              <a:gd name="connsiteY282" fmla="*/ 382634 h 1002962"/>
              <a:gd name="connsiteX283" fmla="*/ 11143153 w 12210216"/>
              <a:gd name="connsiteY283" fmla="*/ 404252 h 1002962"/>
              <a:gd name="connsiteX284" fmla="*/ 11153962 w 12210216"/>
              <a:gd name="connsiteY284" fmla="*/ 657180 h 1002962"/>
              <a:gd name="connsiteX285" fmla="*/ 11240434 w 12210216"/>
              <a:gd name="connsiteY285" fmla="*/ 657180 h 1002962"/>
              <a:gd name="connsiteX286" fmla="*/ 11240434 w 12210216"/>
              <a:gd name="connsiteY286" fmla="*/ 732843 h 1002962"/>
              <a:gd name="connsiteX287" fmla="*/ 11251243 w 12210216"/>
              <a:gd name="connsiteY287" fmla="*/ 732843 h 1002962"/>
              <a:gd name="connsiteX288" fmla="*/ 11253945 w 12210216"/>
              <a:gd name="connsiteY288" fmla="*/ 726357 h 1002962"/>
              <a:gd name="connsiteX289" fmla="*/ 11262052 w 12210216"/>
              <a:gd name="connsiteY289" fmla="*/ 726357 h 1002962"/>
              <a:gd name="connsiteX290" fmla="*/ 11264754 w 12210216"/>
              <a:gd name="connsiteY290" fmla="*/ 735004 h 1002962"/>
              <a:gd name="connsiteX291" fmla="*/ 11280968 w 12210216"/>
              <a:gd name="connsiteY291" fmla="*/ 735004 h 1002962"/>
              <a:gd name="connsiteX292" fmla="*/ 11280968 w 12210216"/>
              <a:gd name="connsiteY292" fmla="*/ 728519 h 1002962"/>
              <a:gd name="connsiteX293" fmla="*/ 11310693 w 12210216"/>
              <a:gd name="connsiteY293" fmla="*/ 728519 h 1002962"/>
              <a:gd name="connsiteX294" fmla="*/ 11310693 w 12210216"/>
              <a:gd name="connsiteY294" fmla="*/ 735004 h 1002962"/>
              <a:gd name="connsiteX295" fmla="*/ 11337715 w 12210216"/>
              <a:gd name="connsiteY295" fmla="*/ 735004 h 1002962"/>
              <a:gd name="connsiteX296" fmla="*/ 11337715 w 12210216"/>
              <a:gd name="connsiteY296" fmla="*/ 780402 h 1002962"/>
              <a:gd name="connsiteX297" fmla="*/ 11356631 w 12210216"/>
              <a:gd name="connsiteY297" fmla="*/ 780402 h 1002962"/>
              <a:gd name="connsiteX298" fmla="*/ 11356631 w 12210216"/>
              <a:gd name="connsiteY298" fmla="*/ 767431 h 1002962"/>
              <a:gd name="connsiteX299" fmla="*/ 11378249 w 12210216"/>
              <a:gd name="connsiteY299" fmla="*/ 767431 h 1002962"/>
              <a:gd name="connsiteX300" fmla="*/ 11378249 w 12210216"/>
              <a:gd name="connsiteY300" fmla="*/ 588003 h 1002962"/>
              <a:gd name="connsiteX301" fmla="*/ 11386356 w 12210216"/>
              <a:gd name="connsiteY301" fmla="*/ 581518 h 1002962"/>
              <a:gd name="connsiteX302" fmla="*/ 11483637 w 12210216"/>
              <a:gd name="connsiteY302" fmla="*/ 581518 h 1002962"/>
              <a:gd name="connsiteX303" fmla="*/ 11483637 w 12210216"/>
              <a:gd name="connsiteY303" fmla="*/ 590165 h 1002962"/>
              <a:gd name="connsiteX304" fmla="*/ 11497148 w 12210216"/>
              <a:gd name="connsiteY304" fmla="*/ 590165 h 1002962"/>
              <a:gd name="connsiteX305" fmla="*/ 11497148 w 12210216"/>
              <a:gd name="connsiteY305" fmla="*/ 704739 h 1002962"/>
              <a:gd name="connsiteX306" fmla="*/ 11526873 w 12210216"/>
              <a:gd name="connsiteY306" fmla="*/ 704739 h 1002962"/>
              <a:gd name="connsiteX307" fmla="*/ 11526873 w 12210216"/>
              <a:gd name="connsiteY307" fmla="*/ 637724 h 1002962"/>
              <a:gd name="connsiteX308" fmla="*/ 11562002 w 12210216"/>
              <a:gd name="connsiteY308" fmla="*/ 637724 h 1002962"/>
              <a:gd name="connsiteX309" fmla="*/ 11567407 w 12210216"/>
              <a:gd name="connsiteY309" fmla="*/ 633401 h 1002962"/>
              <a:gd name="connsiteX310" fmla="*/ 11578216 w 12210216"/>
              <a:gd name="connsiteY310" fmla="*/ 633401 h 1002962"/>
              <a:gd name="connsiteX311" fmla="*/ 11583620 w 12210216"/>
              <a:gd name="connsiteY311" fmla="*/ 637724 h 1002962"/>
              <a:gd name="connsiteX312" fmla="*/ 11613345 w 12210216"/>
              <a:gd name="connsiteY312" fmla="*/ 637724 h 1002962"/>
              <a:gd name="connsiteX313" fmla="*/ 11613345 w 12210216"/>
              <a:gd name="connsiteY313" fmla="*/ 520988 h 1002962"/>
              <a:gd name="connsiteX314" fmla="*/ 11689008 w 12210216"/>
              <a:gd name="connsiteY314" fmla="*/ 510179 h 1002962"/>
              <a:gd name="connsiteX315" fmla="*/ 11689008 w 12210216"/>
              <a:gd name="connsiteY315" fmla="*/ 518826 h 1002962"/>
              <a:gd name="connsiteX316" fmla="*/ 11724138 w 12210216"/>
              <a:gd name="connsiteY316" fmla="*/ 518826 h 1002962"/>
              <a:gd name="connsiteX317" fmla="*/ 11724138 w 12210216"/>
              <a:gd name="connsiteY317" fmla="*/ 773916 h 1002962"/>
              <a:gd name="connsiteX318" fmla="*/ 11753863 w 12210216"/>
              <a:gd name="connsiteY318" fmla="*/ 773916 h 1002962"/>
              <a:gd name="connsiteX319" fmla="*/ 11753863 w 12210216"/>
              <a:gd name="connsiteY319" fmla="*/ 769593 h 1002962"/>
              <a:gd name="connsiteX320" fmla="*/ 11770076 w 12210216"/>
              <a:gd name="connsiteY320" fmla="*/ 769593 h 1002962"/>
              <a:gd name="connsiteX321" fmla="*/ 11770076 w 12210216"/>
              <a:gd name="connsiteY321" fmla="*/ 773916 h 1002962"/>
              <a:gd name="connsiteX322" fmla="*/ 11802503 w 12210216"/>
              <a:gd name="connsiteY322" fmla="*/ 773916 h 1002962"/>
              <a:gd name="connsiteX323" fmla="*/ 11802503 w 12210216"/>
              <a:gd name="connsiteY323" fmla="*/ 760946 h 1002962"/>
              <a:gd name="connsiteX324" fmla="*/ 11840335 w 12210216"/>
              <a:gd name="connsiteY324" fmla="*/ 760946 h 1002962"/>
              <a:gd name="connsiteX325" fmla="*/ 11840335 w 12210216"/>
              <a:gd name="connsiteY325" fmla="*/ 756622 h 1002962"/>
              <a:gd name="connsiteX326" fmla="*/ 11856548 w 12210216"/>
              <a:gd name="connsiteY326" fmla="*/ 756622 h 1002962"/>
              <a:gd name="connsiteX327" fmla="*/ 11856548 w 12210216"/>
              <a:gd name="connsiteY327" fmla="*/ 760946 h 1002962"/>
              <a:gd name="connsiteX328" fmla="*/ 11883571 w 12210216"/>
              <a:gd name="connsiteY328" fmla="*/ 760946 h 1002962"/>
              <a:gd name="connsiteX329" fmla="*/ 11883571 w 12210216"/>
              <a:gd name="connsiteY329" fmla="*/ 743651 h 1002962"/>
              <a:gd name="connsiteX330" fmla="*/ 11894380 w 12210216"/>
              <a:gd name="connsiteY330" fmla="*/ 743651 h 1002962"/>
              <a:gd name="connsiteX331" fmla="*/ 11894380 w 12210216"/>
              <a:gd name="connsiteY331" fmla="*/ 730681 h 1002962"/>
              <a:gd name="connsiteX332" fmla="*/ 11970043 w 12210216"/>
              <a:gd name="connsiteY332" fmla="*/ 730681 h 1002962"/>
              <a:gd name="connsiteX333" fmla="*/ 11970043 w 12210216"/>
              <a:gd name="connsiteY333" fmla="*/ 700416 h 1002962"/>
              <a:gd name="connsiteX334" fmla="*/ 11994363 w 12210216"/>
              <a:gd name="connsiteY334" fmla="*/ 700416 h 1002962"/>
              <a:gd name="connsiteX335" fmla="*/ 11994363 w 12210216"/>
              <a:gd name="connsiteY335" fmla="*/ 693931 h 1002962"/>
              <a:gd name="connsiteX336" fmla="*/ 12010577 w 12210216"/>
              <a:gd name="connsiteY336" fmla="*/ 693931 h 1002962"/>
              <a:gd name="connsiteX337" fmla="*/ 12010577 w 12210216"/>
              <a:gd name="connsiteY337" fmla="*/ 700416 h 1002962"/>
              <a:gd name="connsiteX338" fmla="*/ 12032195 w 12210216"/>
              <a:gd name="connsiteY338" fmla="*/ 700416 h 1002962"/>
              <a:gd name="connsiteX339" fmla="*/ 12032195 w 12210216"/>
              <a:gd name="connsiteY339" fmla="*/ 750137 h 1002962"/>
              <a:gd name="connsiteX340" fmla="*/ 12075431 w 12210216"/>
              <a:gd name="connsiteY340" fmla="*/ 750137 h 1002962"/>
              <a:gd name="connsiteX341" fmla="*/ 12075431 w 12210216"/>
              <a:gd name="connsiteY341" fmla="*/ 724195 h 1002962"/>
              <a:gd name="connsiteX342" fmla="*/ 12126774 w 12210216"/>
              <a:gd name="connsiteY342" fmla="*/ 724195 h 1002962"/>
              <a:gd name="connsiteX343" fmla="*/ 12126774 w 12210216"/>
              <a:gd name="connsiteY343" fmla="*/ 693931 h 1002962"/>
              <a:gd name="connsiteX344" fmla="*/ 12191628 w 12210216"/>
              <a:gd name="connsiteY344" fmla="*/ 693931 h 1002962"/>
              <a:gd name="connsiteX345" fmla="*/ 12191628 w 12210216"/>
              <a:gd name="connsiteY345" fmla="*/ 775099 h 1002962"/>
              <a:gd name="connsiteX346" fmla="*/ 12191628 w 12210216"/>
              <a:gd name="connsiteY346" fmla="*/ 814322 h 1002962"/>
              <a:gd name="connsiteX347" fmla="*/ 12210216 w 12210216"/>
              <a:gd name="connsiteY347" fmla="*/ 814322 h 1002962"/>
              <a:gd name="connsiteX348" fmla="*/ 12210216 w 12210216"/>
              <a:gd name="connsiteY348" fmla="*/ 1002962 h 1002962"/>
              <a:gd name="connsiteX349" fmla="*/ 1 w 12210216"/>
              <a:gd name="connsiteY349" fmla="*/ 1002962 h 1002962"/>
              <a:gd name="connsiteX350" fmla="*/ 0 w 12210216"/>
              <a:gd name="connsiteY350" fmla="*/ 1002962 h 1002962"/>
              <a:gd name="connsiteX351" fmla="*/ 0 w 12210216"/>
              <a:gd name="connsiteY351" fmla="*/ 814322 h 1002962"/>
              <a:gd name="connsiteX352" fmla="*/ 1 w 12210216"/>
              <a:gd name="connsiteY352" fmla="*/ 814322 h 1002962"/>
              <a:gd name="connsiteX353" fmla="*/ 1 w 12210216"/>
              <a:gd name="connsiteY353" fmla="*/ 814322 h 1002962"/>
              <a:gd name="connsiteX354" fmla="*/ 1 w 12210216"/>
              <a:gd name="connsiteY354" fmla="*/ 775100 h 1002962"/>
              <a:gd name="connsiteX355" fmla="*/ 1 w 12210216"/>
              <a:gd name="connsiteY355" fmla="*/ 693932 h 1002962"/>
              <a:gd name="connsiteX356" fmla="*/ 69127 w 12210216"/>
              <a:gd name="connsiteY356" fmla="*/ 693932 h 1002962"/>
              <a:gd name="connsiteX357" fmla="*/ 69127 w 12210216"/>
              <a:gd name="connsiteY357" fmla="*/ 724196 h 1002962"/>
              <a:gd name="connsiteX358" fmla="*/ 123851 w 12210216"/>
              <a:gd name="connsiteY358" fmla="*/ 724196 h 1002962"/>
              <a:gd name="connsiteX359" fmla="*/ 123851 w 12210216"/>
              <a:gd name="connsiteY359" fmla="*/ 750138 h 1002962"/>
              <a:gd name="connsiteX360" fmla="*/ 169934 w 12210216"/>
              <a:gd name="connsiteY360" fmla="*/ 750138 h 1002962"/>
              <a:gd name="connsiteX361" fmla="*/ 169934 w 12210216"/>
              <a:gd name="connsiteY361" fmla="*/ 700417 h 1002962"/>
              <a:gd name="connsiteX362" fmla="*/ 192976 w 12210216"/>
              <a:gd name="connsiteY362" fmla="*/ 700417 h 1002962"/>
              <a:gd name="connsiteX363" fmla="*/ 192976 w 12210216"/>
              <a:gd name="connsiteY363" fmla="*/ 693932 h 1002962"/>
              <a:gd name="connsiteX364" fmla="*/ 210257 w 12210216"/>
              <a:gd name="connsiteY364" fmla="*/ 693932 h 1002962"/>
              <a:gd name="connsiteX365" fmla="*/ 210257 w 12210216"/>
              <a:gd name="connsiteY365" fmla="*/ 700417 h 1002962"/>
              <a:gd name="connsiteX366" fmla="*/ 236179 w 12210216"/>
              <a:gd name="connsiteY366" fmla="*/ 700417 h 1002962"/>
              <a:gd name="connsiteX367" fmla="*/ 236179 w 12210216"/>
              <a:gd name="connsiteY367" fmla="*/ 730682 h 1002962"/>
              <a:gd name="connsiteX368" fmla="*/ 316825 w 12210216"/>
              <a:gd name="connsiteY368" fmla="*/ 730682 h 1002962"/>
              <a:gd name="connsiteX369" fmla="*/ 316825 w 12210216"/>
              <a:gd name="connsiteY369" fmla="*/ 743652 h 1002962"/>
              <a:gd name="connsiteX370" fmla="*/ 328346 w 12210216"/>
              <a:gd name="connsiteY370" fmla="*/ 743652 h 1002962"/>
              <a:gd name="connsiteX371" fmla="*/ 328346 w 12210216"/>
              <a:gd name="connsiteY371" fmla="*/ 760947 h 1002962"/>
              <a:gd name="connsiteX372" fmla="*/ 357148 w 12210216"/>
              <a:gd name="connsiteY372" fmla="*/ 760947 h 1002962"/>
              <a:gd name="connsiteX373" fmla="*/ 357148 w 12210216"/>
              <a:gd name="connsiteY373" fmla="*/ 756623 h 1002962"/>
              <a:gd name="connsiteX374" fmla="*/ 374429 w 12210216"/>
              <a:gd name="connsiteY374" fmla="*/ 756623 h 1002962"/>
              <a:gd name="connsiteX375" fmla="*/ 374429 w 12210216"/>
              <a:gd name="connsiteY375" fmla="*/ 760947 h 1002962"/>
              <a:gd name="connsiteX376" fmla="*/ 414752 w 12210216"/>
              <a:gd name="connsiteY376" fmla="*/ 760947 h 1002962"/>
              <a:gd name="connsiteX377" fmla="*/ 414752 w 12210216"/>
              <a:gd name="connsiteY377" fmla="*/ 773917 h 1002962"/>
              <a:gd name="connsiteX378" fmla="*/ 449315 w 12210216"/>
              <a:gd name="connsiteY378" fmla="*/ 773917 h 1002962"/>
              <a:gd name="connsiteX379" fmla="*/ 449315 w 12210216"/>
              <a:gd name="connsiteY379" fmla="*/ 769594 h 1002962"/>
              <a:gd name="connsiteX380" fmla="*/ 466596 w 12210216"/>
              <a:gd name="connsiteY380" fmla="*/ 769594 h 1002962"/>
              <a:gd name="connsiteX381" fmla="*/ 466596 w 12210216"/>
              <a:gd name="connsiteY381" fmla="*/ 773917 h 1002962"/>
              <a:gd name="connsiteX382" fmla="*/ 498278 w 12210216"/>
              <a:gd name="connsiteY382" fmla="*/ 773917 h 1002962"/>
              <a:gd name="connsiteX383" fmla="*/ 498278 w 12210216"/>
              <a:gd name="connsiteY383" fmla="*/ 518827 h 1002962"/>
              <a:gd name="connsiteX384" fmla="*/ 535721 w 12210216"/>
              <a:gd name="connsiteY384" fmla="*/ 518827 h 1002962"/>
              <a:gd name="connsiteX385" fmla="*/ 535721 w 12210216"/>
              <a:gd name="connsiteY385" fmla="*/ 510180 h 1002962"/>
              <a:gd name="connsiteX386" fmla="*/ 616367 w 12210216"/>
              <a:gd name="connsiteY386" fmla="*/ 520989 h 1002962"/>
              <a:gd name="connsiteX387" fmla="*/ 616367 w 12210216"/>
              <a:gd name="connsiteY387" fmla="*/ 637725 h 1002962"/>
              <a:gd name="connsiteX388" fmla="*/ 648049 w 12210216"/>
              <a:gd name="connsiteY388" fmla="*/ 637725 h 1002962"/>
              <a:gd name="connsiteX389" fmla="*/ 653810 w 12210216"/>
              <a:gd name="connsiteY389" fmla="*/ 633402 h 1002962"/>
              <a:gd name="connsiteX390" fmla="*/ 665330 w 12210216"/>
              <a:gd name="connsiteY390" fmla="*/ 633402 h 1002962"/>
              <a:gd name="connsiteX391" fmla="*/ 671091 w 12210216"/>
              <a:gd name="connsiteY391" fmla="*/ 637725 h 1002962"/>
              <a:gd name="connsiteX392" fmla="*/ 708534 w 12210216"/>
              <a:gd name="connsiteY392" fmla="*/ 637725 h 1002962"/>
              <a:gd name="connsiteX393" fmla="*/ 708534 w 12210216"/>
              <a:gd name="connsiteY393" fmla="*/ 704740 h 1002962"/>
              <a:gd name="connsiteX394" fmla="*/ 740216 w 12210216"/>
              <a:gd name="connsiteY394" fmla="*/ 704740 h 1002962"/>
              <a:gd name="connsiteX395" fmla="*/ 740216 w 12210216"/>
              <a:gd name="connsiteY395" fmla="*/ 590166 h 1002962"/>
              <a:gd name="connsiteX396" fmla="*/ 754617 w 12210216"/>
              <a:gd name="connsiteY396" fmla="*/ 590166 h 1002962"/>
              <a:gd name="connsiteX397" fmla="*/ 754617 w 12210216"/>
              <a:gd name="connsiteY397" fmla="*/ 581519 h 1002962"/>
              <a:gd name="connsiteX398" fmla="*/ 858305 w 12210216"/>
              <a:gd name="connsiteY398" fmla="*/ 581519 h 1002962"/>
              <a:gd name="connsiteX399" fmla="*/ 866945 w 12210216"/>
              <a:gd name="connsiteY399" fmla="*/ 588004 h 1002962"/>
              <a:gd name="connsiteX400" fmla="*/ 866945 w 12210216"/>
              <a:gd name="connsiteY400" fmla="*/ 767432 h 1002962"/>
              <a:gd name="connsiteX401" fmla="*/ 889987 w 12210216"/>
              <a:gd name="connsiteY401" fmla="*/ 767432 h 1002962"/>
              <a:gd name="connsiteX402" fmla="*/ 889987 w 12210216"/>
              <a:gd name="connsiteY402" fmla="*/ 780403 h 1002962"/>
              <a:gd name="connsiteX403" fmla="*/ 910148 w 12210216"/>
              <a:gd name="connsiteY403" fmla="*/ 780403 h 1002962"/>
              <a:gd name="connsiteX404" fmla="*/ 910148 w 12210216"/>
              <a:gd name="connsiteY404" fmla="*/ 735005 h 1002962"/>
              <a:gd name="connsiteX405" fmla="*/ 938951 w 12210216"/>
              <a:gd name="connsiteY405" fmla="*/ 735005 h 1002962"/>
              <a:gd name="connsiteX406" fmla="*/ 938951 w 12210216"/>
              <a:gd name="connsiteY406" fmla="*/ 728520 h 1002962"/>
              <a:gd name="connsiteX407" fmla="*/ 970633 w 12210216"/>
              <a:gd name="connsiteY407" fmla="*/ 728520 h 1002962"/>
              <a:gd name="connsiteX408" fmla="*/ 970633 w 12210216"/>
              <a:gd name="connsiteY408" fmla="*/ 735005 h 1002962"/>
              <a:gd name="connsiteX409" fmla="*/ 987914 w 12210216"/>
              <a:gd name="connsiteY409" fmla="*/ 735005 h 1002962"/>
              <a:gd name="connsiteX410" fmla="*/ 990794 w 12210216"/>
              <a:gd name="connsiteY410" fmla="*/ 726358 h 1002962"/>
              <a:gd name="connsiteX411" fmla="*/ 999435 w 12210216"/>
              <a:gd name="connsiteY411" fmla="*/ 726358 h 1002962"/>
              <a:gd name="connsiteX412" fmla="*/ 1002315 w 12210216"/>
              <a:gd name="connsiteY412" fmla="*/ 732844 h 1002962"/>
              <a:gd name="connsiteX413" fmla="*/ 1013836 w 12210216"/>
              <a:gd name="connsiteY413" fmla="*/ 732844 h 1002962"/>
              <a:gd name="connsiteX414" fmla="*/ 1013836 w 12210216"/>
              <a:gd name="connsiteY414" fmla="*/ 657181 h 1002962"/>
              <a:gd name="connsiteX415" fmla="*/ 1106003 w 12210216"/>
              <a:gd name="connsiteY415" fmla="*/ 657181 h 1002962"/>
              <a:gd name="connsiteX416" fmla="*/ 1117524 w 12210216"/>
              <a:gd name="connsiteY416" fmla="*/ 404253 h 1002962"/>
              <a:gd name="connsiteX417" fmla="*/ 1100243 w 12210216"/>
              <a:gd name="connsiteY417" fmla="*/ 382635 h 1002962"/>
              <a:gd name="connsiteX418" fmla="*/ 1091602 w 12210216"/>
              <a:gd name="connsiteY418" fmla="*/ 378312 h 1002962"/>
              <a:gd name="connsiteX419" fmla="*/ 1103123 w 12210216"/>
              <a:gd name="connsiteY419" fmla="*/ 354532 h 1002962"/>
              <a:gd name="connsiteX420" fmla="*/ 1103123 w 12210216"/>
              <a:gd name="connsiteY420" fmla="*/ 337238 h 1002962"/>
              <a:gd name="connsiteX421" fmla="*/ 1123284 w 12210216"/>
              <a:gd name="connsiteY421" fmla="*/ 337238 h 1002962"/>
              <a:gd name="connsiteX422" fmla="*/ 1123284 w 12210216"/>
              <a:gd name="connsiteY422" fmla="*/ 315620 h 1002962"/>
              <a:gd name="connsiteX423" fmla="*/ 1126164 w 12210216"/>
              <a:gd name="connsiteY423" fmla="*/ 311297 h 1002962"/>
              <a:gd name="connsiteX424" fmla="*/ 1126164 w 12210216"/>
              <a:gd name="connsiteY424" fmla="*/ 233473 h 1002962"/>
              <a:gd name="connsiteX425" fmla="*/ 1123284 w 12210216"/>
              <a:gd name="connsiteY425" fmla="*/ 226987 h 1002962"/>
              <a:gd name="connsiteX426" fmla="*/ 1131925 w 12210216"/>
              <a:gd name="connsiteY426" fmla="*/ 220502 h 1002962"/>
              <a:gd name="connsiteX427" fmla="*/ 1131925 w 12210216"/>
              <a:gd name="connsiteY427" fmla="*/ 162134 h 1002962"/>
              <a:gd name="connsiteX428" fmla="*/ 1134805 w 12210216"/>
              <a:gd name="connsiteY428" fmla="*/ 157811 h 1002962"/>
              <a:gd name="connsiteX429" fmla="*/ 1134805 w 12210216"/>
              <a:gd name="connsiteY429" fmla="*/ 101604 h 1002962"/>
              <a:gd name="connsiteX430" fmla="*/ 1137685 w 12210216"/>
              <a:gd name="connsiteY430" fmla="*/ 99443 h 1002962"/>
              <a:gd name="connsiteX431" fmla="*/ 1137685 w 12210216"/>
              <a:gd name="connsiteY431" fmla="*/ 82148 h 1002962"/>
              <a:gd name="connsiteX432" fmla="*/ 1140565 w 12210216"/>
              <a:gd name="connsiteY432" fmla="*/ 79987 h 1002962"/>
              <a:gd name="connsiteX433" fmla="*/ 1143446 w 12210216"/>
              <a:gd name="connsiteY433" fmla="*/ 82148 h 1002962"/>
              <a:gd name="connsiteX434" fmla="*/ 1143446 w 12210216"/>
              <a:gd name="connsiteY434" fmla="*/ 99443 h 1002962"/>
              <a:gd name="connsiteX435" fmla="*/ 1146326 w 12210216"/>
              <a:gd name="connsiteY435" fmla="*/ 101604 h 1002962"/>
              <a:gd name="connsiteX436" fmla="*/ 1146326 w 12210216"/>
              <a:gd name="connsiteY436" fmla="*/ 157811 h 1002962"/>
              <a:gd name="connsiteX437" fmla="*/ 1149206 w 12210216"/>
              <a:gd name="connsiteY437" fmla="*/ 162134 h 1002962"/>
              <a:gd name="connsiteX438" fmla="*/ 1149206 w 12210216"/>
              <a:gd name="connsiteY438" fmla="*/ 220502 h 1002962"/>
              <a:gd name="connsiteX439" fmla="*/ 1157847 w 12210216"/>
              <a:gd name="connsiteY439" fmla="*/ 226987 h 1002962"/>
              <a:gd name="connsiteX440" fmla="*/ 1154967 w 12210216"/>
              <a:gd name="connsiteY440" fmla="*/ 233473 h 1002962"/>
              <a:gd name="connsiteX441" fmla="*/ 1154967 w 12210216"/>
              <a:gd name="connsiteY441" fmla="*/ 311297 h 1002962"/>
              <a:gd name="connsiteX442" fmla="*/ 1157847 w 12210216"/>
              <a:gd name="connsiteY442" fmla="*/ 315620 h 1002962"/>
              <a:gd name="connsiteX443" fmla="*/ 1157847 w 12210216"/>
              <a:gd name="connsiteY443" fmla="*/ 337238 h 1002962"/>
              <a:gd name="connsiteX444" fmla="*/ 1178008 w 12210216"/>
              <a:gd name="connsiteY444" fmla="*/ 337238 h 1002962"/>
              <a:gd name="connsiteX445" fmla="*/ 1178008 w 12210216"/>
              <a:gd name="connsiteY445" fmla="*/ 354532 h 1002962"/>
              <a:gd name="connsiteX446" fmla="*/ 1189529 w 12210216"/>
              <a:gd name="connsiteY446" fmla="*/ 378312 h 1002962"/>
              <a:gd name="connsiteX447" fmla="*/ 1180888 w 12210216"/>
              <a:gd name="connsiteY447" fmla="*/ 382635 h 1002962"/>
              <a:gd name="connsiteX448" fmla="*/ 1163607 w 12210216"/>
              <a:gd name="connsiteY448" fmla="*/ 404253 h 1002962"/>
              <a:gd name="connsiteX449" fmla="*/ 1185461 w 12210216"/>
              <a:gd name="connsiteY449" fmla="*/ 814322 h 1002962"/>
              <a:gd name="connsiteX450" fmla="*/ 1201050 w 12210216"/>
              <a:gd name="connsiteY450" fmla="*/ 814322 h 1002962"/>
              <a:gd name="connsiteX451" fmla="*/ 1201050 w 12210216"/>
              <a:gd name="connsiteY451" fmla="*/ 810668 h 1002962"/>
              <a:gd name="connsiteX452" fmla="*/ 1255774 w 12210216"/>
              <a:gd name="connsiteY452" fmla="*/ 810668 h 1002962"/>
              <a:gd name="connsiteX453" fmla="*/ 1255774 w 12210216"/>
              <a:gd name="connsiteY453" fmla="*/ 814322 h 1002962"/>
              <a:gd name="connsiteX454" fmla="*/ 1264414 w 12210216"/>
              <a:gd name="connsiteY454" fmla="*/ 814322 h 1002962"/>
              <a:gd name="connsiteX455" fmla="*/ 1264414 w 12210216"/>
              <a:gd name="connsiteY455" fmla="*/ 797697 h 1002962"/>
              <a:gd name="connsiteX456" fmla="*/ 1273055 w 12210216"/>
              <a:gd name="connsiteY456" fmla="*/ 797697 h 1002962"/>
              <a:gd name="connsiteX457" fmla="*/ 1273055 w 12210216"/>
              <a:gd name="connsiteY457" fmla="*/ 814322 h 1002962"/>
              <a:gd name="connsiteX458" fmla="*/ 1319138 w 12210216"/>
              <a:gd name="connsiteY458" fmla="*/ 814322 h 1002962"/>
              <a:gd name="connsiteX459" fmla="*/ 1319138 w 12210216"/>
              <a:gd name="connsiteY459" fmla="*/ 812829 h 1002962"/>
              <a:gd name="connsiteX460" fmla="*/ 1339300 w 12210216"/>
              <a:gd name="connsiteY460" fmla="*/ 812829 h 1002962"/>
              <a:gd name="connsiteX461" fmla="*/ 1339300 w 12210216"/>
              <a:gd name="connsiteY461" fmla="*/ 806344 h 1002962"/>
              <a:gd name="connsiteX462" fmla="*/ 1362342 w 12210216"/>
              <a:gd name="connsiteY462" fmla="*/ 806344 h 1002962"/>
              <a:gd name="connsiteX463" fmla="*/ 1362342 w 12210216"/>
              <a:gd name="connsiteY463" fmla="*/ 810668 h 1002962"/>
              <a:gd name="connsiteX464" fmla="*/ 1379623 w 12210216"/>
              <a:gd name="connsiteY464" fmla="*/ 810668 h 1002962"/>
              <a:gd name="connsiteX465" fmla="*/ 1379623 w 12210216"/>
              <a:gd name="connsiteY465" fmla="*/ 806344 h 1002962"/>
              <a:gd name="connsiteX466" fmla="*/ 1535154 w 12210216"/>
              <a:gd name="connsiteY466" fmla="*/ 806344 h 1002962"/>
              <a:gd name="connsiteX467" fmla="*/ 1535154 w 12210216"/>
              <a:gd name="connsiteY467" fmla="*/ 799859 h 1002962"/>
              <a:gd name="connsiteX468" fmla="*/ 1546675 w 12210216"/>
              <a:gd name="connsiteY468" fmla="*/ 799859 h 1002962"/>
              <a:gd name="connsiteX469" fmla="*/ 1546675 w 12210216"/>
              <a:gd name="connsiteY469" fmla="*/ 806344 h 1002962"/>
              <a:gd name="connsiteX470" fmla="*/ 1558196 w 12210216"/>
              <a:gd name="connsiteY470" fmla="*/ 806344 h 1002962"/>
              <a:gd name="connsiteX471" fmla="*/ 1558196 w 12210216"/>
              <a:gd name="connsiteY471" fmla="*/ 814322 h 1002962"/>
              <a:gd name="connsiteX472" fmla="*/ 1566837 w 12210216"/>
              <a:gd name="connsiteY472" fmla="*/ 814322 h 1002962"/>
              <a:gd name="connsiteX473" fmla="*/ 1566837 w 12210216"/>
              <a:gd name="connsiteY473" fmla="*/ 810668 h 1002962"/>
              <a:gd name="connsiteX474" fmla="*/ 1575477 w 12210216"/>
              <a:gd name="connsiteY474" fmla="*/ 810668 h 1002962"/>
              <a:gd name="connsiteX475" fmla="*/ 1575477 w 12210216"/>
              <a:gd name="connsiteY475" fmla="*/ 814322 h 1002962"/>
              <a:gd name="connsiteX476" fmla="*/ 1601399 w 12210216"/>
              <a:gd name="connsiteY476" fmla="*/ 814322 h 1002962"/>
              <a:gd name="connsiteX477" fmla="*/ 1601399 w 12210216"/>
              <a:gd name="connsiteY477" fmla="*/ 808506 h 1002962"/>
              <a:gd name="connsiteX478" fmla="*/ 1618681 w 12210216"/>
              <a:gd name="connsiteY478" fmla="*/ 808506 h 1002962"/>
              <a:gd name="connsiteX479" fmla="*/ 1618681 w 12210216"/>
              <a:gd name="connsiteY479" fmla="*/ 814322 h 1002962"/>
              <a:gd name="connsiteX480" fmla="*/ 1693957 w 12210216"/>
              <a:gd name="connsiteY480" fmla="*/ 814322 h 1002962"/>
              <a:gd name="connsiteX481" fmla="*/ 1696446 w 12210216"/>
              <a:gd name="connsiteY481" fmla="*/ 782564 h 1002962"/>
              <a:gd name="connsiteX482" fmla="*/ 1705087 w 12210216"/>
              <a:gd name="connsiteY482" fmla="*/ 782564 h 1002962"/>
              <a:gd name="connsiteX483" fmla="*/ 1707576 w 12210216"/>
              <a:gd name="connsiteY483" fmla="*/ 814322 h 1002962"/>
              <a:gd name="connsiteX484" fmla="*/ 1719879 w 12210216"/>
              <a:gd name="connsiteY484" fmla="*/ 814322 h 1002962"/>
              <a:gd name="connsiteX485" fmla="*/ 1722368 w 12210216"/>
              <a:gd name="connsiteY485" fmla="*/ 782564 h 1002962"/>
              <a:gd name="connsiteX486" fmla="*/ 1731009 w 12210216"/>
              <a:gd name="connsiteY486" fmla="*/ 782564 h 1002962"/>
              <a:gd name="connsiteX487" fmla="*/ 1733829 w 12210216"/>
              <a:gd name="connsiteY487" fmla="*/ 814322 h 1002962"/>
              <a:gd name="connsiteX488" fmla="*/ 1808774 w 12210216"/>
              <a:gd name="connsiteY488" fmla="*/ 814322 h 1002962"/>
              <a:gd name="connsiteX489" fmla="*/ 1808774 w 12210216"/>
              <a:gd name="connsiteY489" fmla="*/ 810668 h 1002962"/>
              <a:gd name="connsiteX490" fmla="*/ 1800134 w 12210216"/>
              <a:gd name="connsiteY490" fmla="*/ 810668 h 1002962"/>
              <a:gd name="connsiteX491" fmla="*/ 1800134 w 12210216"/>
              <a:gd name="connsiteY491" fmla="*/ 806344 h 1002962"/>
              <a:gd name="connsiteX492" fmla="*/ 1814535 w 12210216"/>
              <a:gd name="connsiteY492" fmla="*/ 806344 h 1002962"/>
              <a:gd name="connsiteX493" fmla="*/ 1814535 w 12210216"/>
              <a:gd name="connsiteY493" fmla="*/ 789050 h 1002962"/>
              <a:gd name="connsiteX494" fmla="*/ 1923983 w 12210216"/>
              <a:gd name="connsiteY494" fmla="*/ 789050 h 1002962"/>
              <a:gd name="connsiteX495" fmla="*/ 1923983 w 12210216"/>
              <a:gd name="connsiteY495" fmla="*/ 806344 h 1002962"/>
              <a:gd name="connsiteX496" fmla="*/ 1955665 w 12210216"/>
              <a:gd name="connsiteY496" fmla="*/ 804182 h 1002962"/>
              <a:gd name="connsiteX497" fmla="*/ 1955665 w 12210216"/>
              <a:gd name="connsiteY497" fmla="*/ 786888 h 1002962"/>
              <a:gd name="connsiteX498" fmla="*/ 1967186 w 12210216"/>
              <a:gd name="connsiteY498" fmla="*/ 786888 h 1002962"/>
              <a:gd name="connsiteX499" fmla="*/ 1967186 w 12210216"/>
              <a:gd name="connsiteY499" fmla="*/ 756623 h 1002962"/>
              <a:gd name="connsiteX500" fmla="*/ 1981587 w 12210216"/>
              <a:gd name="connsiteY500" fmla="*/ 756623 h 1002962"/>
              <a:gd name="connsiteX501" fmla="*/ 1987347 w 12210216"/>
              <a:gd name="connsiteY501" fmla="*/ 754461 h 1002962"/>
              <a:gd name="connsiteX502" fmla="*/ 2001749 w 12210216"/>
              <a:gd name="connsiteY502" fmla="*/ 754461 h 1002962"/>
              <a:gd name="connsiteX503" fmla="*/ 2004629 w 12210216"/>
              <a:gd name="connsiteY503" fmla="*/ 756623 h 1002962"/>
              <a:gd name="connsiteX504" fmla="*/ 2021910 w 12210216"/>
              <a:gd name="connsiteY504" fmla="*/ 756623 h 1002962"/>
              <a:gd name="connsiteX505" fmla="*/ 2021910 w 12210216"/>
              <a:gd name="connsiteY505" fmla="*/ 786888 h 1002962"/>
              <a:gd name="connsiteX506" fmla="*/ 2065113 w 12210216"/>
              <a:gd name="connsiteY506" fmla="*/ 786888 h 1002962"/>
              <a:gd name="connsiteX507" fmla="*/ 2065113 w 12210216"/>
              <a:gd name="connsiteY507" fmla="*/ 773917 h 1002962"/>
              <a:gd name="connsiteX508" fmla="*/ 2070874 w 12210216"/>
              <a:gd name="connsiteY508" fmla="*/ 773917 h 1002962"/>
              <a:gd name="connsiteX509" fmla="*/ 2070874 w 12210216"/>
              <a:gd name="connsiteY509" fmla="*/ 786888 h 1002962"/>
              <a:gd name="connsiteX510" fmla="*/ 2088155 w 12210216"/>
              <a:gd name="connsiteY510" fmla="*/ 786888 h 1002962"/>
              <a:gd name="connsiteX511" fmla="*/ 2088155 w 12210216"/>
              <a:gd name="connsiteY511" fmla="*/ 648534 h 1002962"/>
              <a:gd name="connsiteX512" fmla="*/ 2142879 w 12210216"/>
              <a:gd name="connsiteY512" fmla="*/ 648534 h 1002962"/>
              <a:gd name="connsiteX513" fmla="*/ 2142879 w 12210216"/>
              <a:gd name="connsiteY513" fmla="*/ 637725 h 1002962"/>
              <a:gd name="connsiteX514" fmla="*/ 2151520 w 12210216"/>
              <a:gd name="connsiteY514" fmla="*/ 637725 h 1002962"/>
              <a:gd name="connsiteX515" fmla="*/ 2151520 w 12210216"/>
              <a:gd name="connsiteY515" fmla="*/ 644211 h 1002962"/>
              <a:gd name="connsiteX516" fmla="*/ 2177442 w 12210216"/>
              <a:gd name="connsiteY516" fmla="*/ 644211 h 1002962"/>
              <a:gd name="connsiteX517" fmla="*/ 2177442 w 12210216"/>
              <a:gd name="connsiteY517" fmla="*/ 637725 h 1002962"/>
              <a:gd name="connsiteX518" fmla="*/ 2183202 w 12210216"/>
              <a:gd name="connsiteY518" fmla="*/ 637725 h 1002962"/>
              <a:gd name="connsiteX519" fmla="*/ 2183202 w 12210216"/>
              <a:gd name="connsiteY519" fmla="*/ 652858 h 1002962"/>
              <a:gd name="connsiteX520" fmla="*/ 2191843 w 12210216"/>
              <a:gd name="connsiteY520" fmla="*/ 652858 h 1002962"/>
              <a:gd name="connsiteX521" fmla="*/ 2191843 w 12210216"/>
              <a:gd name="connsiteY521" fmla="*/ 665828 h 1002962"/>
              <a:gd name="connsiteX522" fmla="*/ 2223525 w 12210216"/>
              <a:gd name="connsiteY522" fmla="*/ 665828 h 1002962"/>
              <a:gd name="connsiteX523" fmla="*/ 2223525 w 12210216"/>
              <a:gd name="connsiteY523" fmla="*/ 698255 h 1002962"/>
              <a:gd name="connsiteX524" fmla="*/ 2226405 w 12210216"/>
              <a:gd name="connsiteY524" fmla="*/ 698255 h 1002962"/>
              <a:gd name="connsiteX525" fmla="*/ 2226405 w 12210216"/>
              <a:gd name="connsiteY525" fmla="*/ 676637 h 1002962"/>
              <a:gd name="connsiteX526" fmla="*/ 2240807 w 12210216"/>
              <a:gd name="connsiteY526" fmla="*/ 676637 h 1002962"/>
              <a:gd name="connsiteX527" fmla="*/ 2240807 w 12210216"/>
              <a:gd name="connsiteY527" fmla="*/ 713388 h 1002962"/>
              <a:gd name="connsiteX528" fmla="*/ 2284010 w 12210216"/>
              <a:gd name="connsiteY528" fmla="*/ 713388 h 1002962"/>
              <a:gd name="connsiteX529" fmla="*/ 2284010 w 12210216"/>
              <a:gd name="connsiteY529" fmla="*/ 700417 h 1002962"/>
              <a:gd name="connsiteX530" fmla="*/ 2301291 w 12210216"/>
              <a:gd name="connsiteY530" fmla="*/ 700417 h 1002962"/>
              <a:gd name="connsiteX531" fmla="*/ 2301291 w 12210216"/>
              <a:gd name="connsiteY531" fmla="*/ 717711 h 1002962"/>
              <a:gd name="connsiteX532" fmla="*/ 2307051 w 12210216"/>
              <a:gd name="connsiteY532" fmla="*/ 717711 h 1002962"/>
              <a:gd name="connsiteX533" fmla="*/ 2307051 w 12210216"/>
              <a:gd name="connsiteY533" fmla="*/ 700417 h 1002962"/>
              <a:gd name="connsiteX534" fmla="*/ 2327213 w 12210216"/>
              <a:gd name="connsiteY534" fmla="*/ 700417 h 1002962"/>
              <a:gd name="connsiteX535" fmla="*/ 2327213 w 12210216"/>
              <a:gd name="connsiteY535" fmla="*/ 661505 h 1002962"/>
              <a:gd name="connsiteX536" fmla="*/ 2338734 w 12210216"/>
              <a:gd name="connsiteY536" fmla="*/ 661505 h 1002962"/>
              <a:gd name="connsiteX537" fmla="*/ 2353135 w 12210216"/>
              <a:gd name="connsiteY537" fmla="*/ 618269 h 1002962"/>
              <a:gd name="connsiteX538" fmla="*/ 2367536 w 12210216"/>
              <a:gd name="connsiteY538" fmla="*/ 618269 h 1002962"/>
              <a:gd name="connsiteX539" fmla="*/ 2384817 w 12210216"/>
              <a:gd name="connsiteY539" fmla="*/ 661505 h 1002962"/>
              <a:gd name="connsiteX540" fmla="*/ 2396338 w 12210216"/>
              <a:gd name="connsiteY540" fmla="*/ 661505 h 1002962"/>
              <a:gd name="connsiteX541" fmla="*/ 2396338 w 12210216"/>
              <a:gd name="connsiteY541" fmla="*/ 726358 h 1002962"/>
              <a:gd name="connsiteX542" fmla="*/ 2404979 w 12210216"/>
              <a:gd name="connsiteY542" fmla="*/ 726358 h 1002962"/>
              <a:gd name="connsiteX543" fmla="*/ 2404979 w 12210216"/>
              <a:gd name="connsiteY543" fmla="*/ 771756 h 1002962"/>
              <a:gd name="connsiteX544" fmla="*/ 2410739 w 12210216"/>
              <a:gd name="connsiteY544" fmla="*/ 771756 h 1002962"/>
              <a:gd name="connsiteX545" fmla="*/ 2410739 w 12210216"/>
              <a:gd name="connsiteY545" fmla="*/ 756623 h 1002962"/>
              <a:gd name="connsiteX546" fmla="*/ 2419379 w 12210216"/>
              <a:gd name="connsiteY546" fmla="*/ 767432 h 1002962"/>
              <a:gd name="connsiteX547" fmla="*/ 2428020 w 12210216"/>
              <a:gd name="connsiteY547" fmla="*/ 767432 h 1002962"/>
              <a:gd name="connsiteX548" fmla="*/ 2428020 w 12210216"/>
              <a:gd name="connsiteY548" fmla="*/ 680961 h 1002962"/>
              <a:gd name="connsiteX549" fmla="*/ 2468343 w 12210216"/>
              <a:gd name="connsiteY549" fmla="*/ 680961 h 1002962"/>
              <a:gd name="connsiteX550" fmla="*/ 2485625 w 12210216"/>
              <a:gd name="connsiteY550" fmla="*/ 696093 h 1002962"/>
              <a:gd name="connsiteX551" fmla="*/ 2485625 w 12210216"/>
              <a:gd name="connsiteY551" fmla="*/ 680961 h 1002962"/>
              <a:gd name="connsiteX552" fmla="*/ 2488505 w 12210216"/>
              <a:gd name="connsiteY552" fmla="*/ 680961 h 1002962"/>
              <a:gd name="connsiteX553" fmla="*/ 2488505 w 12210216"/>
              <a:gd name="connsiteY553" fmla="*/ 678799 h 1002962"/>
              <a:gd name="connsiteX554" fmla="*/ 2502906 w 12210216"/>
              <a:gd name="connsiteY554" fmla="*/ 678799 h 1002962"/>
              <a:gd name="connsiteX555" fmla="*/ 2502906 w 12210216"/>
              <a:gd name="connsiteY555" fmla="*/ 655020 h 1002962"/>
              <a:gd name="connsiteX556" fmla="*/ 2511546 w 12210216"/>
              <a:gd name="connsiteY556" fmla="*/ 655020 h 1002962"/>
              <a:gd name="connsiteX557" fmla="*/ 2511546 w 12210216"/>
              <a:gd name="connsiteY557" fmla="*/ 642049 h 1002962"/>
              <a:gd name="connsiteX558" fmla="*/ 2514426 w 12210216"/>
              <a:gd name="connsiteY558" fmla="*/ 642049 h 1002962"/>
              <a:gd name="connsiteX559" fmla="*/ 2514426 w 12210216"/>
              <a:gd name="connsiteY559" fmla="*/ 618269 h 1002962"/>
              <a:gd name="connsiteX560" fmla="*/ 2537468 w 12210216"/>
              <a:gd name="connsiteY560" fmla="*/ 618269 h 1002962"/>
              <a:gd name="connsiteX561" fmla="*/ 2537468 w 12210216"/>
              <a:gd name="connsiteY561" fmla="*/ 588004 h 1002962"/>
              <a:gd name="connsiteX562" fmla="*/ 2548989 w 12210216"/>
              <a:gd name="connsiteY562" fmla="*/ 588004 h 1002962"/>
              <a:gd name="connsiteX563" fmla="*/ 2548989 w 12210216"/>
              <a:gd name="connsiteY563" fmla="*/ 581519 h 1002962"/>
              <a:gd name="connsiteX564" fmla="*/ 2557630 w 12210216"/>
              <a:gd name="connsiteY564" fmla="*/ 581519 h 1002962"/>
              <a:gd name="connsiteX565" fmla="*/ 2557630 w 12210216"/>
              <a:gd name="connsiteY565" fmla="*/ 551254 h 1002962"/>
              <a:gd name="connsiteX566" fmla="*/ 2563390 w 12210216"/>
              <a:gd name="connsiteY566" fmla="*/ 551254 h 1002962"/>
              <a:gd name="connsiteX567" fmla="*/ 2563390 w 12210216"/>
              <a:gd name="connsiteY567" fmla="*/ 542607 h 1002962"/>
              <a:gd name="connsiteX568" fmla="*/ 2572031 w 12210216"/>
              <a:gd name="connsiteY568" fmla="*/ 542607 h 1002962"/>
              <a:gd name="connsiteX569" fmla="*/ 2572031 w 12210216"/>
              <a:gd name="connsiteY569" fmla="*/ 512342 h 1002962"/>
              <a:gd name="connsiteX570" fmla="*/ 2609474 w 12210216"/>
              <a:gd name="connsiteY570" fmla="*/ 512342 h 1002962"/>
              <a:gd name="connsiteX571" fmla="*/ 2609474 w 12210216"/>
              <a:gd name="connsiteY571" fmla="*/ 499371 h 1002962"/>
              <a:gd name="connsiteX572" fmla="*/ 2652677 w 12210216"/>
              <a:gd name="connsiteY572" fmla="*/ 499371 h 1002962"/>
              <a:gd name="connsiteX573" fmla="*/ 2652677 w 12210216"/>
              <a:gd name="connsiteY573" fmla="*/ 490724 h 1002962"/>
              <a:gd name="connsiteX574" fmla="*/ 2678599 w 12210216"/>
              <a:gd name="connsiteY574" fmla="*/ 490724 h 1002962"/>
              <a:gd name="connsiteX575" fmla="*/ 2678599 w 12210216"/>
              <a:gd name="connsiteY575" fmla="*/ 499371 h 1002962"/>
              <a:gd name="connsiteX576" fmla="*/ 2684359 w 12210216"/>
              <a:gd name="connsiteY576" fmla="*/ 499371 h 1002962"/>
              <a:gd name="connsiteX577" fmla="*/ 2684359 w 12210216"/>
              <a:gd name="connsiteY577" fmla="*/ 495048 h 1002962"/>
              <a:gd name="connsiteX578" fmla="*/ 2698760 w 12210216"/>
              <a:gd name="connsiteY578" fmla="*/ 495048 h 1002962"/>
              <a:gd name="connsiteX579" fmla="*/ 2698760 w 12210216"/>
              <a:gd name="connsiteY579" fmla="*/ 499371 h 1002962"/>
              <a:gd name="connsiteX580" fmla="*/ 2707401 w 12210216"/>
              <a:gd name="connsiteY580" fmla="*/ 499371 h 1002962"/>
              <a:gd name="connsiteX581" fmla="*/ 2707401 w 12210216"/>
              <a:gd name="connsiteY581" fmla="*/ 490724 h 1002962"/>
              <a:gd name="connsiteX582" fmla="*/ 2727562 w 12210216"/>
              <a:gd name="connsiteY582" fmla="*/ 490724 h 1002962"/>
              <a:gd name="connsiteX583" fmla="*/ 2727562 w 12210216"/>
              <a:gd name="connsiteY583" fmla="*/ 499371 h 1002962"/>
              <a:gd name="connsiteX584" fmla="*/ 2759245 w 12210216"/>
              <a:gd name="connsiteY584" fmla="*/ 499371 h 1002962"/>
              <a:gd name="connsiteX585" fmla="*/ 2759245 w 12210216"/>
              <a:gd name="connsiteY585" fmla="*/ 514504 h 1002962"/>
              <a:gd name="connsiteX586" fmla="*/ 2779406 w 12210216"/>
              <a:gd name="connsiteY586" fmla="*/ 514504 h 1002962"/>
              <a:gd name="connsiteX587" fmla="*/ 2779406 w 12210216"/>
              <a:gd name="connsiteY587" fmla="*/ 596652 h 1002962"/>
              <a:gd name="connsiteX588" fmla="*/ 2788046 w 12210216"/>
              <a:gd name="connsiteY588" fmla="*/ 596652 h 1002962"/>
              <a:gd name="connsiteX589" fmla="*/ 2788046 w 12210216"/>
              <a:gd name="connsiteY589" fmla="*/ 564225 h 1002962"/>
              <a:gd name="connsiteX590" fmla="*/ 2842771 w 12210216"/>
              <a:gd name="connsiteY590" fmla="*/ 564225 h 1002962"/>
              <a:gd name="connsiteX591" fmla="*/ 2842771 w 12210216"/>
              <a:gd name="connsiteY591" fmla="*/ 596652 h 1002962"/>
              <a:gd name="connsiteX592" fmla="*/ 2848531 w 12210216"/>
              <a:gd name="connsiteY592" fmla="*/ 596652 h 1002962"/>
              <a:gd name="connsiteX593" fmla="*/ 2848531 w 12210216"/>
              <a:gd name="connsiteY593" fmla="*/ 683123 h 1002962"/>
              <a:gd name="connsiteX594" fmla="*/ 2857172 w 12210216"/>
              <a:gd name="connsiteY594" fmla="*/ 680961 h 1002962"/>
              <a:gd name="connsiteX595" fmla="*/ 2860052 w 12210216"/>
              <a:gd name="connsiteY595" fmla="*/ 611784 h 1002962"/>
              <a:gd name="connsiteX596" fmla="*/ 2862932 w 12210216"/>
              <a:gd name="connsiteY596" fmla="*/ 680961 h 1002962"/>
              <a:gd name="connsiteX597" fmla="*/ 2871573 w 12210216"/>
              <a:gd name="connsiteY597" fmla="*/ 683123 h 1002962"/>
              <a:gd name="connsiteX598" fmla="*/ 2880213 w 12210216"/>
              <a:gd name="connsiteY598" fmla="*/ 724196 h 1002962"/>
              <a:gd name="connsiteX599" fmla="*/ 2903255 w 12210216"/>
              <a:gd name="connsiteY599" fmla="*/ 735005 h 1002962"/>
              <a:gd name="connsiteX600" fmla="*/ 2903255 w 12210216"/>
              <a:gd name="connsiteY600" fmla="*/ 717711 h 1002962"/>
              <a:gd name="connsiteX601" fmla="*/ 2911896 w 12210216"/>
              <a:gd name="connsiteY601" fmla="*/ 717711 h 1002962"/>
              <a:gd name="connsiteX602" fmla="*/ 2911896 w 12210216"/>
              <a:gd name="connsiteY602" fmla="*/ 706902 h 1002962"/>
              <a:gd name="connsiteX603" fmla="*/ 2981021 w 12210216"/>
              <a:gd name="connsiteY603" fmla="*/ 706902 h 1002962"/>
              <a:gd name="connsiteX604" fmla="*/ 2981021 w 12210216"/>
              <a:gd name="connsiteY604" fmla="*/ 711226 h 1002962"/>
              <a:gd name="connsiteX605" fmla="*/ 2989662 w 12210216"/>
              <a:gd name="connsiteY605" fmla="*/ 711226 h 1002962"/>
              <a:gd name="connsiteX606" fmla="*/ 2989662 w 12210216"/>
              <a:gd name="connsiteY606" fmla="*/ 698255 h 1002962"/>
              <a:gd name="connsiteX607" fmla="*/ 3001182 w 12210216"/>
              <a:gd name="connsiteY607" fmla="*/ 698255 h 1002962"/>
              <a:gd name="connsiteX608" fmla="*/ 3001182 w 12210216"/>
              <a:gd name="connsiteY608" fmla="*/ 713388 h 1002962"/>
              <a:gd name="connsiteX609" fmla="*/ 3006943 w 12210216"/>
              <a:gd name="connsiteY609" fmla="*/ 713388 h 1002962"/>
              <a:gd name="connsiteX610" fmla="*/ 3006943 w 12210216"/>
              <a:gd name="connsiteY610" fmla="*/ 696093 h 1002962"/>
              <a:gd name="connsiteX611" fmla="*/ 3021343 w 12210216"/>
              <a:gd name="connsiteY611" fmla="*/ 696093 h 1002962"/>
              <a:gd name="connsiteX612" fmla="*/ 3021343 w 12210216"/>
              <a:gd name="connsiteY612" fmla="*/ 687446 h 1002962"/>
              <a:gd name="connsiteX613" fmla="*/ 3047266 w 12210216"/>
              <a:gd name="connsiteY613" fmla="*/ 687446 h 1002962"/>
              <a:gd name="connsiteX614" fmla="*/ 3047266 w 12210216"/>
              <a:gd name="connsiteY614" fmla="*/ 665828 h 1002962"/>
              <a:gd name="connsiteX615" fmla="*/ 3055906 w 12210216"/>
              <a:gd name="connsiteY615" fmla="*/ 663667 h 1002962"/>
              <a:gd name="connsiteX616" fmla="*/ 3055906 w 12210216"/>
              <a:gd name="connsiteY616" fmla="*/ 659343 h 1002962"/>
              <a:gd name="connsiteX617" fmla="*/ 3078948 w 12210216"/>
              <a:gd name="connsiteY617" fmla="*/ 659343 h 1002962"/>
              <a:gd name="connsiteX618" fmla="*/ 3078948 w 12210216"/>
              <a:gd name="connsiteY618" fmla="*/ 646372 h 1002962"/>
              <a:gd name="connsiteX619" fmla="*/ 3090469 w 12210216"/>
              <a:gd name="connsiteY619" fmla="*/ 646372 h 1002962"/>
              <a:gd name="connsiteX620" fmla="*/ 3090469 w 12210216"/>
              <a:gd name="connsiteY620" fmla="*/ 607460 h 1002962"/>
              <a:gd name="connsiteX621" fmla="*/ 3110630 w 12210216"/>
              <a:gd name="connsiteY621" fmla="*/ 607460 h 1002962"/>
              <a:gd name="connsiteX622" fmla="*/ 3110630 w 12210216"/>
              <a:gd name="connsiteY622" fmla="*/ 603137 h 1002962"/>
              <a:gd name="connsiteX623" fmla="*/ 3122151 w 12210216"/>
              <a:gd name="connsiteY623" fmla="*/ 603137 h 1002962"/>
              <a:gd name="connsiteX624" fmla="*/ 3122151 w 12210216"/>
              <a:gd name="connsiteY624" fmla="*/ 555578 h 1002962"/>
              <a:gd name="connsiteX625" fmla="*/ 3148073 w 12210216"/>
              <a:gd name="connsiteY625" fmla="*/ 555578 h 1002962"/>
              <a:gd name="connsiteX626" fmla="*/ 3148073 w 12210216"/>
              <a:gd name="connsiteY626" fmla="*/ 536122 h 1002962"/>
              <a:gd name="connsiteX627" fmla="*/ 3197037 w 12210216"/>
              <a:gd name="connsiteY627" fmla="*/ 536122 h 1002962"/>
              <a:gd name="connsiteX628" fmla="*/ 3197037 w 12210216"/>
              <a:gd name="connsiteY628" fmla="*/ 557740 h 1002962"/>
              <a:gd name="connsiteX629" fmla="*/ 3234480 w 12210216"/>
              <a:gd name="connsiteY629" fmla="*/ 557740 h 1002962"/>
              <a:gd name="connsiteX630" fmla="*/ 3234480 w 12210216"/>
              <a:gd name="connsiteY630" fmla="*/ 605299 h 1002962"/>
              <a:gd name="connsiteX631" fmla="*/ 3251761 w 12210216"/>
              <a:gd name="connsiteY631" fmla="*/ 605299 h 1002962"/>
              <a:gd name="connsiteX632" fmla="*/ 3251761 w 12210216"/>
              <a:gd name="connsiteY632" fmla="*/ 711226 h 1002962"/>
              <a:gd name="connsiteX633" fmla="*/ 3260401 w 12210216"/>
              <a:gd name="connsiteY633" fmla="*/ 711226 h 1002962"/>
              <a:gd name="connsiteX634" fmla="*/ 3271922 w 12210216"/>
              <a:gd name="connsiteY634" fmla="*/ 683123 h 1002962"/>
              <a:gd name="connsiteX635" fmla="*/ 3280563 w 12210216"/>
              <a:gd name="connsiteY635" fmla="*/ 696093 h 1002962"/>
              <a:gd name="connsiteX636" fmla="*/ 3277683 w 12210216"/>
              <a:gd name="connsiteY636" fmla="*/ 696093 h 1002962"/>
              <a:gd name="connsiteX637" fmla="*/ 3277683 w 12210216"/>
              <a:gd name="connsiteY637" fmla="*/ 711226 h 1002962"/>
              <a:gd name="connsiteX638" fmla="*/ 3289203 w 12210216"/>
              <a:gd name="connsiteY638" fmla="*/ 711226 h 1002962"/>
              <a:gd name="connsiteX639" fmla="*/ 3289203 w 12210216"/>
              <a:gd name="connsiteY639" fmla="*/ 743652 h 1002962"/>
              <a:gd name="connsiteX640" fmla="*/ 3300724 w 12210216"/>
              <a:gd name="connsiteY640" fmla="*/ 743652 h 1002962"/>
              <a:gd name="connsiteX641" fmla="*/ 3300724 w 12210216"/>
              <a:gd name="connsiteY641" fmla="*/ 767432 h 1002962"/>
              <a:gd name="connsiteX642" fmla="*/ 3320885 w 12210216"/>
              <a:gd name="connsiteY642" fmla="*/ 767432 h 1002962"/>
              <a:gd name="connsiteX643" fmla="*/ 3320885 w 12210216"/>
              <a:gd name="connsiteY643" fmla="*/ 758785 h 1002962"/>
              <a:gd name="connsiteX644" fmla="*/ 3343927 w 12210216"/>
              <a:gd name="connsiteY644" fmla="*/ 758785 h 1002962"/>
              <a:gd name="connsiteX645" fmla="*/ 3343927 w 12210216"/>
              <a:gd name="connsiteY645" fmla="*/ 735005 h 1002962"/>
              <a:gd name="connsiteX646" fmla="*/ 3398652 w 12210216"/>
              <a:gd name="connsiteY646" fmla="*/ 735005 h 1002962"/>
              <a:gd name="connsiteX647" fmla="*/ 3398652 w 12210216"/>
              <a:gd name="connsiteY647" fmla="*/ 741491 h 1002962"/>
              <a:gd name="connsiteX648" fmla="*/ 3404412 w 12210216"/>
              <a:gd name="connsiteY648" fmla="*/ 741491 h 1002962"/>
              <a:gd name="connsiteX649" fmla="*/ 3404412 w 12210216"/>
              <a:gd name="connsiteY649" fmla="*/ 743652 h 1002962"/>
              <a:gd name="connsiteX650" fmla="*/ 3407292 w 12210216"/>
              <a:gd name="connsiteY650" fmla="*/ 743652 h 1002962"/>
              <a:gd name="connsiteX651" fmla="*/ 3407292 w 12210216"/>
              <a:gd name="connsiteY651" fmla="*/ 735005 h 1002962"/>
              <a:gd name="connsiteX652" fmla="*/ 3418813 w 12210216"/>
              <a:gd name="connsiteY652" fmla="*/ 735005 h 1002962"/>
              <a:gd name="connsiteX653" fmla="*/ 3418813 w 12210216"/>
              <a:gd name="connsiteY653" fmla="*/ 752300 h 1002962"/>
              <a:gd name="connsiteX654" fmla="*/ 3427454 w 12210216"/>
              <a:gd name="connsiteY654" fmla="*/ 752300 h 1002962"/>
              <a:gd name="connsiteX655" fmla="*/ 3427454 w 12210216"/>
              <a:gd name="connsiteY655" fmla="*/ 743652 h 1002962"/>
              <a:gd name="connsiteX656" fmla="*/ 3438974 w 12210216"/>
              <a:gd name="connsiteY656" fmla="*/ 743652 h 1002962"/>
              <a:gd name="connsiteX657" fmla="*/ 3438974 w 12210216"/>
              <a:gd name="connsiteY657" fmla="*/ 719873 h 1002962"/>
              <a:gd name="connsiteX658" fmla="*/ 3482178 w 12210216"/>
              <a:gd name="connsiteY658" fmla="*/ 719873 h 1002962"/>
              <a:gd name="connsiteX659" fmla="*/ 3482178 w 12210216"/>
              <a:gd name="connsiteY659" fmla="*/ 726358 h 1002962"/>
              <a:gd name="connsiteX660" fmla="*/ 3490818 w 12210216"/>
              <a:gd name="connsiteY660" fmla="*/ 726358 h 1002962"/>
              <a:gd name="connsiteX661" fmla="*/ 3490818 w 12210216"/>
              <a:gd name="connsiteY661" fmla="*/ 713388 h 1002962"/>
              <a:gd name="connsiteX662" fmla="*/ 3513860 w 12210216"/>
              <a:gd name="connsiteY662" fmla="*/ 713388 h 1002962"/>
              <a:gd name="connsiteX663" fmla="*/ 3513860 w 12210216"/>
              <a:gd name="connsiteY663" fmla="*/ 687446 h 1002962"/>
              <a:gd name="connsiteX664" fmla="*/ 3534022 w 12210216"/>
              <a:gd name="connsiteY664" fmla="*/ 687446 h 1002962"/>
              <a:gd name="connsiteX665" fmla="*/ 3534022 w 12210216"/>
              <a:gd name="connsiteY665" fmla="*/ 696093 h 1002962"/>
              <a:gd name="connsiteX666" fmla="*/ 3545542 w 12210216"/>
              <a:gd name="connsiteY666" fmla="*/ 696093 h 1002962"/>
              <a:gd name="connsiteX667" fmla="*/ 3545542 w 12210216"/>
              <a:gd name="connsiteY667" fmla="*/ 672314 h 1002962"/>
              <a:gd name="connsiteX668" fmla="*/ 3565703 w 12210216"/>
              <a:gd name="connsiteY668" fmla="*/ 672314 h 1002962"/>
              <a:gd name="connsiteX669" fmla="*/ 3565703 w 12210216"/>
              <a:gd name="connsiteY669" fmla="*/ 687446 h 1002962"/>
              <a:gd name="connsiteX670" fmla="*/ 3597386 w 12210216"/>
              <a:gd name="connsiteY670" fmla="*/ 687446 h 1002962"/>
              <a:gd name="connsiteX671" fmla="*/ 3597386 w 12210216"/>
              <a:gd name="connsiteY671" fmla="*/ 678799 h 1002962"/>
              <a:gd name="connsiteX672" fmla="*/ 3620427 w 12210216"/>
              <a:gd name="connsiteY672" fmla="*/ 678799 h 1002962"/>
              <a:gd name="connsiteX673" fmla="*/ 3620427 w 12210216"/>
              <a:gd name="connsiteY673" fmla="*/ 687446 h 1002962"/>
              <a:gd name="connsiteX674" fmla="*/ 3629068 w 12210216"/>
              <a:gd name="connsiteY674" fmla="*/ 687446 h 1002962"/>
              <a:gd name="connsiteX675" fmla="*/ 3629068 w 12210216"/>
              <a:gd name="connsiteY675" fmla="*/ 702579 h 1002962"/>
              <a:gd name="connsiteX676" fmla="*/ 3640589 w 12210216"/>
              <a:gd name="connsiteY676" fmla="*/ 702579 h 1002962"/>
              <a:gd name="connsiteX677" fmla="*/ 3640589 w 12210216"/>
              <a:gd name="connsiteY677" fmla="*/ 713388 h 1002962"/>
              <a:gd name="connsiteX678" fmla="*/ 3703954 w 12210216"/>
              <a:gd name="connsiteY678" fmla="*/ 713388 h 1002962"/>
              <a:gd name="connsiteX679" fmla="*/ 3703954 w 12210216"/>
              <a:gd name="connsiteY679" fmla="*/ 743652 h 1002962"/>
              <a:gd name="connsiteX680" fmla="*/ 3726996 w 12210216"/>
              <a:gd name="connsiteY680" fmla="*/ 743652 h 1002962"/>
              <a:gd name="connsiteX681" fmla="*/ 3726996 w 12210216"/>
              <a:gd name="connsiteY681" fmla="*/ 735005 h 1002962"/>
              <a:gd name="connsiteX682" fmla="*/ 3790360 w 12210216"/>
              <a:gd name="connsiteY682" fmla="*/ 735005 h 1002962"/>
              <a:gd name="connsiteX683" fmla="*/ 3790360 w 12210216"/>
              <a:gd name="connsiteY683" fmla="*/ 724196 h 1002962"/>
              <a:gd name="connsiteX684" fmla="*/ 3801881 w 12210216"/>
              <a:gd name="connsiteY684" fmla="*/ 719873 h 1002962"/>
              <a:gd name="connsiteX685" fmla="*/ 3801881 w 12210216"/>
              <a:gd name="connsiteY685" fmla="*/ 687446 h 1002962"/>
              <a:gd name="connsiteX686" fmla="*/ 3822042 w 12210216"/>
              <a:gd name="connsiteY686" fmla="*/ 687446 h 1002962"/>
              <a:gd name="connsiteX687" fmla="*/ 3830683 w 12210216"/>
              <a:gd name="connsiteY687" fmla="*/ 706902 h 1002962"/>
              <a:gd name="connsiteX688" fmla="*/ 3833564 w 12210216"/>
              <a:gd name="connsiteY688" fmla="*/ 700417 h 1002962"/>
              <a:gd name="connsiteX689" fmla="*/ 3850845 w 12210216"/>
              <a:gd name="connsiteY689" fmla="*/ 698255 h 1002962"/>
              <a:gd name="connsiteX690" fmla="*/ 3847965 w 12210216"/>
              <a:gd name="connsiteY690" fmla="*/ 609622 h 1002962"/>
              <a:gd name="connsiteX691" fmla="*/ 3865245 w 12210216"/>
              <a:gd name="connsiteY691" fmla="*/ 611784 h 1002962"/>
              <a:gd name="connsiteX692" fmla="*/ 3865245 w 12210216"/>
              <a:gd name="connsiteY692" fmla="*/ 471268 h 1002962"/>
              <a:gd name="connsiteX693" fmla="*/ 3891168 w 12210216"/>
              <a:gd name="connsiteY693" fmla="*/ 471268 h 1002962"/>
              <a:gd name="connsiteX694" fmla="*/ 3891168 w 12210216"/>
              <a:gd name="connsiteY694" fmla="*/ 356694 h 1002962"/>
              <a:gd name="connsiteX695" fmla="*/ 3896928 w 12210216"/>
              <a:gd name="connsiteY695" fmla="*/ 350209 h 1002962"/>
              <a:gd name="connsiteX696" fmla="*/ 3896928 w 12210216"/>
              <a:gd name="connsiteY696" fmla="*/ 326429 h 1002962"/>
              <a:gd name="connsiteX697" fmla="*/ 3919969 w 12210216"/>
              <a:gd name="connsiteY697" fmla="*/ 326429 h 1002962"/>
              <a:gd name="connsiteX698" fmla="*/ 3974694 w 12210216"/>
              <a:gd name="connsiteY698" fmla="*/ 246443 h 1002962"/>
              <a:gd name="connsiteX699" fmla="*/ 3977574 w 12210216"/>
              <a:gd name="connsiteY699" fmla="*/ 1 h 1002962"/>
              <a:gd name="connsiteX700" fmla="*/ 3983335 w 12210216"/>
              <a:gd name="connsiteY700" fmla="*/ 246443 h 1002962"/>
              <a:gd name="connsiteX701" fmla="*/ 4035178 w 12210216"/>
              <a:gd name="connsiteY701" fmla="*/ 328591 h 1002962"/>
              <a:gd name="connsiteX702" fmla="*/ 4058220 w 12210216"/>
              <a:gd name="connsiteY702" fmla="*/ 328591 h 1002962"/>
              <a:gd name="connsiteX703" fmla="*/ 4058220 w 12210216"/>
              <a:gd name="connsiteY703" fmla="*/ 354532 h 1002962"/>
              <a:gd name="connsiteX704" fmla="*/ 4063981 w 12210216"/>
              <a:gd name="connsiteY704" fmla="*/ 356694 h 1002962"/>
              <a:gd name="connsiteX705" fmla="*/ 4063981 w 12210216"/>
              <a:gd name="connsiteY705" fmla="*/ 471268 h 1002962"/>
              <a:gd name="connsiteX706" fmla="*/ 4084142 w 12210216"/>
              <a:gd name="connsiteY706" fmla="*/ 471268 h 1002962"/>
              <a:gd name="connsiteX707" fmla="*/ 4084142 w 12210216"/>
              <a:gd name="connsiteY707" fmla="*/ 607460 h 1002962"/>
              <a:gd name="connsiteX708" fmla="*/ 4107184 w 12210216"/>
              <a:gd name="connsiteY708" fmla="*/ 607460 h 1002962"/>
              <a:gd name="connsiteX709" fmla="*/ 4107184 w 12210216"/>
              <a:gd name="connsiteY709" fmla="*/ 730682 h 1002962"/>
              <a:gd name="connsiteX710" fmla="*/ 4144626 w 12210216"/>
              <a:gd name="connsiteY710" fmla="*/ 728520 h 1002962"/>
              <a:gd name="connsiteX711" fmla="*/ 4150387 w 12210216"/>
              <a:gd name="connsiteY711" fmla="*/ 717711 h 1002962"/>
              <a:gd name="connsiteX712" fmla="*/ 4170548 w 12210216"/>
              <a:gd name="connsiteY712" fmla="*/ 715549 h 1002962"/>
              <a:gd name="connsiteX713" fmla="*/ 4176309 w 12210216"/>
              <a:gd name="connsiteY713" fmla="*/ 724196 h 1002962"/>
              <a:gd name="connsiteX714" fmla="*/ 4205111 w 12210216"/>
              <a:gd name="connsiteY714" fmla="*/ 724196 h 1002962"/>
              <a:gd name="connsiteX715" fmla="*/ 4205111 w 12210216"/>
              <a:gd name="connsiteY715" fmla="*/ 726591 h 1002962"/>
              <a:gd name="connsiteX716" fmla="*/ 4207550 w 12210216"/>
              <a:gd name="connsiteY716" fmla="*/ 712285 h 1002962"/>
              <a:gd name="connsiteX717" fmla="*/ 4214422 w 12210216"/>
              <a:gd name="connsiteY717" fmla="*/ 671967 h 1002962"/>
              <a:gd name="connsiteX718" fmla="*/ 4208478 w 12210216"/>
              <a:gd name="connsiteY718" fmla="*/ 667318 h 1002962"/>
              <a:gd name="connsiteX719" fmla="*/ 4208478 w 12210216"/>
              <a:gd name="connsiteY719" fmla="*/ 660344 h 1002962"/>
              <a:gd name="connsiteX720" fmla="*/ 4217394 w 12210216"/>
              <a:gd name="connsiteY720" fmla="*/ 655694 h 1002962"/>
              <a:gd name="connsiteX721" fmla="*/ 4220366 w 12210216"/>
              <a:gd name="connsiteY721" fmla="*/ 641747 h 1002962"/>
              <a:gd name="connsiteX722" fmla="*/ 4226312 w 12210216"/>
              <a:gd name="connsiteY722" fmla="*/ 655694 h 1002962"/>
              <a:gd name="connsiteX723" fmla="*/ 4232255 w 12210216"/>
              <a:gd name="connsiteY723" fmla="*/ 660344 h 1002962"/>
              <a:gd name="connsiteX724" fmla="*/ 4232255 w 12210216"/>
              <a:gd name="connsiteY724" fmla="*/ 669642 h 1002962"/>
              <a:gd name="connsiteX725" fmla="*/ 4226312 w 12210216"/>
              <a:gd name="connsiteY725" fmla="*/ 671967 h 1002962"/>
              <a:gd name="connsiteX726" fmla="*/ 4241171 w 12210216"/>
              <a:gd name="connsiteY726" fmla="*/ 739382 h 1002962"/>
              <a:gd name="connsiteX727" fmla="*/ 4253059 w 12210216"/>
              <a:gd name="connsiteY727" fmla="*/ 739382 h 1002962"/>
              <a:gd name="connsiteX728" fmla="*/ 4261975 w 12210216"/>
              <a:gd name="connsiteY728" fmla="*/ 771927 h 1002962"/>
              <a:gd name="connsiteX729" fmla="*/ 4306555 w 12210216"/>
              <a:gd name="connsiteY729" fmla="*/ 778901 h 1002962"/>
              <a:gd name="connsiteX730" fmla="*/ 4306555 w 12210216"/>
              <a:gd name="connsiteY730" fmla="*/ 739382 h 1002962"/>
              <a:gd name="connsiteX731" fmla="*/ 4380856 w 12210216"/>
              <a:gd name="connsiteY731" fmla="*/ 739382 h 1002962"/>
              <a:gd name="connsiteX732" fmla="*/ 4410576 w 12210216"/>
              <a:gd name="connsiteY732" fmla="*/ 755654 h 1002962"/>
              <a:gd name="connsiteX733" fmla="*/ 4425436 w 12210216"/>
              <a:gd name="connsiteY733" fmla="*/ 755654 h 1002962"/>
              <a:gd name="connsiteX734" fmla="*/ 4440296 w 12210216"/>
              <a:gd name="connsiteY734" fmla="*/ 739382 h 1002962"/>
              <a:gd name="connsiteX735" fmla="*/ 4461100 w 12210216"/>
              <a:gd name="connsiteY735" fmla="*/ 739382 h 1002962"/>
              <a:gd name="connsiteX736" fmla="*/ 4461100 w 12210216"/>
              <a:gd name="connsiteY736" fmla="*/ 804472 h 1002962"/>
              <a:gd name="connsiteX737" fmla="*/ 4472988 w 12210216"/>
              <a:gd name="connsiteY737" fmla="*/ 806797 h 1002962"/>
              <a:gd name="connsiteX738" fmla="*/ 4472988 w 12210216"/>
              <a:gd name="connsiteY738" fmla="*/ 797498 h 1002962"/>
              <a:gd name="connsiteX739" fmla="*/ 4505680 w 12210216"/>
              <a:gd name="connsiteY739" fmla="*/ 797498 h 1002962"/>
              <a:gd name="connsiteX740" fmla="*/ 4505680 w 12210216"/>
              <a:gd name="connsiteY740" fmla="*/ 699863 h 1002962"/>
              <a:gd name="connsiteX741" fmla="*/ 4508652 w 12210216"/>
              <a:gd name="connsiteY741" fmla="*/ 697538 h 1002962"/>
              <a:gd name="connsiteX742" fmla="*/ 4577008 w 12210216"/>
              <a:gd name="connsiteY742" fmla="*/ 697538 h 1002962"/>
              <a:gd name="connsiteX743" fmla="*/ 4577008 w 12210216"/>
              <a:gd name="connsiteY743" fmla="*/ 685915 h 1002962"/>
              <a:gd name="connsiteX744" fmla="*/ 4606729 w 12210216"/>
              <a:gd name="connsiteY744" fmla="*/ 685915 h 1002962"/>
              <a:gd name="connsiteX745" fmla="*/ 4606729 w 12210216"/>
              <a:gd name="connsiteY745" fmla="*/ 676616 h 1002962"/>
              <a:gd name="connsiteX746" fmla="*/ 4666169 w 12210216"/>
              <a:gd name="connsiteY746" fmla="*/ 676616 h 1002962"/>
              <a:gd name="connsiteX747" fmla="*/ 4666169 w 12210216"/>
              <a:gd name="connsiteY747" fmla="*/ 697538 h 1002962"/>
              <a:gd name="connsiteX748" fmla="*/ 4689946 w 12210216"/>
              <a:gd name="connsiteY748" fmla="*/ 706837 h 1002962"/>
              <a:gd name="connsiteX749" fmla="*/ 4689946 w 12210216"/>
              <a:gd name="connsiteY749" fmla="*/ 737057 h 1002962"/>
              <a:gd name="connsiteX750" fmla="*/ 4704806 w 12210216"/>
              <a:gd name="connsiteY750" fmla="*/ 741706 h 1002962"/>
              <a:gd name="connsiteX751" fmla="*/ 4704806 w 12210216"/>
              <a:gd name="connsiteY751" fmla="*/ 732408 h 1002962"/>
              <a:gd name="connsiteX752" fmla="*/ 4716694 w 12210216"/>
              <a:gd name="connsiteY752" fmla="*/ 732408 h 1002962"/>
              <a:gd name="connsiteX753" fmla="*/ 4716694 w 12210216"/>
              <a:gd name="connsiteY753" fmla="*/ 725434 h 1002962"/>
              <a:gd name="connsiteX754" fmla="*/ 4704806 w 12210216"/>
              <a:gd name="connsiteY754" fmla="*/ 725434 h 1002962"/>
              <a:gd name="connsiteX755" fmla="*/ 4704806 w 12210216"/>
              <a:gd name="connsiteY755" fmla="*/ 716135 h 1002962"/>
              <a:gd name="connsiteX756" fmla="*/ 4716694 w 12210216"/>
              <a:gd name="connsiteY756" fmla="*/ 716135 h 1002962"/>
              <a:gd name="connsiteX757" fmla="*/ 4716694 w 12210216"/>
              <a:gd name="connsiteY757" fmla="*/ 706837 h 1002962"/>
              <a:gd name="connsiteX758" fmla="*/ 4704806 w 12210216"/>
              <a:gd name="connsiteY758" fmla="*/ 706837 h 1002962"/>
              <a:gd name="connsiteX759" fmla="*/ 4704806 w 12210216"/>
              <a:gd name="connsiteY759" fmla="*/ 697538 h 1002962"/>
              <a:gd name="connsiteX760" fmla="*/ 4716694 w 12210216"/>
              <a:gd name="connsiteY760" fmla="*/ 697538 h 1002962"/>
              <a:gd name="connsiteX761" fmla="*/ 4716694 w 12210216"/>
              <a:gd name="connsiteY761" fmla="*/ 690564 h 1002962"/>
              <a:gd name="connsiteX762" fmla="*/ 4704806 w 12210216"/>
              <a:gd name="connsiteY762" fmla="*/ 690564 h 1002962"/>
              <a:gd name="connsiteX763" fmla="*/ 4704806 w 12210216"/>
              <a:gd name="connsiteY763" fmla="*/ 681266 h 1002962"/>
              <a:gd name="connsiteX764" fmla="*/ 4716694 w 12210216"/>
              <a:gd name="connsiteY764" fmla="*/ 681266 h 1002962"/>
              <a:gd name="connsiteX765" fmla="*/ 4716694 w 12210216"/>
              <a:gd name="connsiteY765" fmla="*/ 671967 h 1002962"/>
              <a:gd name="connsiteX766" fmla="*/ 4704806 w 12210216"/>
              <a:gd name="connsiteY766" fmla="*/ 671967 h 1002962"/>
              <a:gd name="connsiteX767" fmla="*/ 4704806 w 12210216"/>
              <a:gd name="connsiteY767" fmla="*/ 664993 h 1002962"/>
              <a:gd name="connsiteX768" fmla="*/ 4716694 w 12210216"/>
              <a:gd name="connsiteY768" fmla="*/ 664993 h 1002962"/>
              <a:gd name="connsiteX769" fmla="*/ 4716694 w 12210216"/>
              <a:gd name="connsiteY769" fmla="*/ 655694 h 1002962"/>
              <a:gd name="connsiteX770" fmla="*/ 4704806 w 12210216"/>
              <a:gd name="connsiteY770" fmla="*/ 655694 h 1002962"/>
              <a:gd name="connsiteX771" fmla="*/ 4704806 w 12210216"/>
              <a:gd name="connsiteY771" fmla="*/ 646396 h 1002962"/>
              <a:gd name="connsiteX772" fmla="*/ 4716694 w 12210216"/>
              <a:gd name="connsiteY772" fmla="*/ 646396 h 1002962"/>
              <a:gd name="connsiteX773" fmla="*/ 4716694 w 12210216"/>
              <a:gd name="connsiteY773" fmla="*/ 637097 h 1002962"/>
              <a:gd name="connsiteX774" fmla="*/ 4704806 w 12210216"/>
              <a:gd name="connsiteY774" fmla="*/ 637097 h 1002962"/>
              <a:gd name="connsiteX775" fmla="*/ 4704806 w 12210216"/>
              <a:gd name="connsiteY775" fmla="*/ 630123 h 1002962"/>
              <a:gd name="connsiteX776" fmla="*/ 4716694 w 12210216"/>
              <a:gd name="connsiteY776" fmla="*/ 630123 h 1002962"/>
              <a:gd name="connsiteX777" fmla="*/ 4716694 w 12210216"/>
              <a:gd name="connsiteY777" fmla="*/ 620825 h 1002962"/>
              <a:gd name="connsiteX778" fmla="*/ 4704806 w 12210216"/>
              <a:gd name="connsiteY778" fmla="*/ 620825 h 1002962"/>
              <a:gd name="connsiteX779" fmla="*/ 4704806 w 12210216"/>
              <a:gd name="connsiteY779" fmla="*/ 611526 h 1002962"/>
              <a:gd name="connsiteX780" fmla="*/ 4716694 w 12210216"/>
              <a:gd name="connsiteY780" fmla="*/ 611526 h 1002962"/>
              <a:gd name="connsiteX781" fmla="*/ 4716694 w 12210216"/>
              <a:gd name="connsiteY781" fmla="*/ 604552 h 1002962"/>
              <a:gd name="connsiteX782" fmla="*/ 4704806 w 12210216"/>
              <a:gd name="connsiteY782" fmla="*/ 604552 h 1002962"/>
              <a:gd name="connsiteX783" fmla="*/ 4704806 w 12210216"/>
              <a:gd name="connsiteY783" fmla="*/ 595254 h 1002962"/>
              <a:gd name="connsiteX784" fmla="*/ 4716694 w 12210216"/>
              <a:gd name="connsiteY784" fmla="*/ 595254 h 1002962"/>
              <a:gd name="connsiteX785" fmla="*/ 4716694 w 12210216"/>
              <a:gd name="connsiteY785" fmla="*/ 585955 h 1002962"/>
              <a:gd name="connsiteX786" fmla="*/ 4704806 w 12210216"/>
              <a:gd name="connsiteY786" fmla="*/ 585955 h 1002962"/>
              <a:gd name="connsiteX787" fmla="*/ 4704806 w 12210216"/>
              <a:gd name="connsiteY787" fmla="*/ 576656 h 1002962"/>
              <a:gd name="connsiteX788" fmla="*/ 4716694 w 12210216"/>
              <a:gd name="connsiteY788" fmla="*/ 576656 h 1002962"/>
              <a:gd name="connsiteX789" fmla="*/ 4716694 w 12210216"/>
              <a:gd name="connsiteY789" fmla="*/ 569682 h 1002962"/>
              <a:gd name="connsiteX790" fmla="*/ 4704806 w 12210216"/>
              <a:gd name="connsiteY790" fmla="*/ 569682 h 1002962"/>
              <a:gd name="connsiteX791" fmla="*/ 4704806 w 12210216"/>
              <a:gd name="connsiteY791" fmla="*/ 560384 h 1002962"/>
              <a:gd name="connsiteX792" fmla="*/ 4716694 w 12210216"/>
              <a:gd name="connsiteY792" fmla="*/ 560384 h 1002962"/>
              <a:gd name="connsiteX793" fmla="*/ 4716694 w 12210216"/>
              <a:gd name="connsiteY793" fmla="*/ 551085 h 1002962"/>
              <a:gd name="connsiteX794" fmla="*/ 4704806 w 12210216"/>
              <a:gd name="connsiteY794" fmla="*/ 551085 h 1002962"/>
              <a:gd name="connsiteX795" fmla="*/ 4704806 w 12210216"/>
              <a:gd name="connsiteY795" fmla="*/ 541787 h 1002962"/>
              <a:gd name="connsiteX796" fmla="*/ 4716694 w 12210216"/>
              <a:gd name="connsiteY796" fmla="*/ 541787 h 1002962"/>
              <a:gd name="connsiteX797" fmla="*/ 4716694 w 12210216"/>
              <a:gd name="connsiteY797" fmla="*/ 534813 h 1002962"/>
              <a:gd name="connsiteX798" fmla="*/ 4704806 w 12210216"/>
              <a:gd name="connsiteY798" fmla="*/ 534813 h 1002962"/>
              <a:gd name="connsiteX799" fmla="*/ 4704806 w 12210216"/>
              <a:gd name="connsiteY799" fmla="*/ 525514 h 1002962"/>
              <a:gd name="connsiteX800" fmla="*/ 4716694 w 12210216"/>
              <a:gd name="connsiteY800" fmla="*/ 525514 h 1002962"/>
              <a:gd name="connsiteX801" fmla="*/ 4704806 w 12210216"/>
              <a:gd name="connsiteY801" fmla="*/ 511566 h 1002962"/>
              <a:gd name="connsiteX802" fmla="*/ 4704806 w 12210216"/>
              <a:gd name="connsiteY802" fmla="*/ 474372 h 1002962"/>
              <a:gd name="connsiteX803" fmla="*/ 4903930 w 12210216"/>
              <a:gd name="connsiteY803" fmla="*/ 474372 h 1002962"/>
              <a:gd name="connsiteX804" fmla="*/ 4921763 w 12210216"/>
              <a:gd name="connsiteY804" fmla="*/ 495294 h 1002962"/>
              <a:gd name="connsiteX805" fmla="*/ 4921763 w 12210216"/>
              <a:gd name="connsiteY805" fmla="*/ 541787 h 1002962"/>
              <a:gd name="connsiteX806" fmla="*/ 4909874 w 12210216"/>
              <a:gd name="connsiteY806" fmla="*/ 541787 h 1002962"/>
              <a:gd name="connsiteX807" fmla="*/ 4909874 w 12210216"/>
              <a:gd name="connsiteY807" fmla="*/ 551085 h 1002962"/>
              <a:gd name="connsiteX808" fmla="*/ 4921763 w 12210216"/>
              <a:gd name="connsiteY808" fmla="*/ 551085 h 1002962"/>
              <a:gd name="connsiteX809" fmla="*/ 4921763 w 12210216"/>
              <a:gd name="connsiteY809" fmla="*/ 560384 h 1002962"/>
              <a:gd name="connsiteX810" fmla="*/ 4909874 w 12210216"/>
              <a:gd name="connsiteY810" fmla="*/ 560384 h 1002962"/>
              <a:gd name="connsiteX811" fmla="*/ 4909874 w 12210216"/>
              <a:gd name="connsiteY811" fmla="*/ 569682 h 1002962"/>
              <a:gd name="connsiteX812" fmla="*/ 4921763 w 12210216"/>
              <a:gd name="connsiteY812" fmla="*/ 569682 h 1002962"/>
              <a:gd name="connsiteX813" fmla="*/ 4921763 w 12210216"/>
              <a:gd name="connsiteY813" fmla="*/ 576656 h 1002962"/>
              <a:gd name="connsiteX814" fmla="*/ 4909874 w 12210216"/>
              <a:gd name="connsiteY814" fmla="*/ 576656 h 1002962"/>
              <a:gd name="connsiteX815" fmla="*/ 4909874 w 12210216"/>
              <a:gd name="connsiteY815" fmla="*/ 585955 h 1002962"/>
              <a:gd name="connsiteX816" fmla="*/ 4921763 w 12210216"/>
              <a:gd name="connsiteY816" fmla="*/ 585955 h 1002962"/>
              <a:gd name="connsiteX817" fmla="*/ 4921763 w 12210216"/>
              <a:gd name="connsiteY817" fmla="*/ 595254 h 1002962"/>
              <a:gd name="connsiteX818" fmla="*/ 4909874 w 12210216"/>
              <a:gd name="connsiteY818" fmla="*/ 595254 h 1002962"/>
              <a:gd name="connsiteX819" fmla="*/ 4909874 w 12210216"/>
              <a:gd name="connsiteY819" fmla="*/ 604552 h 1002962"/>
              <a:gd name="connsiteX820" fmla="*/ 4921763 w 12210216"/>
              <a:gd name="connsiteY820" fmla="*/ 604552 h 1002962"/>
              <a:gd name="connsiteX821" fmla="*/ 4921763 w 12210216"/>
              <a:gd name="connsiteY821" fmla="*/ 611526 h 1002962"/>
              <a:gd name="connsiteX822" fmla="*/ 4909874 w 12210216"/>
              <a:gd name="connsiteY822" fmla="*/ 611526 h 1002962"/>
              <a:gd name="connsiteX823" fmla="*/ 4909874 w 12210216"/>
              <a:gd name="connsiteY823" fmla="*/ 620825 h 1002962"/>
              <a:gd name="connsiteX824" fmla="*/ 4921763 w 12210216"/>
              <a:gd name="connsiteY824" fmla="*/ 620825 h 1002962"/>
              <a:gd name="connsiteX825" fmla="*/ 4921763 w 12210216"/>
              <a:gd name="connsiteY825" fmla="*/ 630123 h 1002962"/>
              <a:gd name="connsiteX826" fmla="*/ 4909874 w 12210216"/>
              <a:gd name="connsiteY826" fmla="*/ 630123 h 1002962"/>
              <a:gd name="connsiteX827" fmla="*/ 4909874 w 12210216"/>
              <a:gd name="connsiteY827" fmla="*/ 637097 h 1002962"/>
              <a:gd name="connsiteX828" fmla="*/ 4921763 w 12210216"/>
              <a:gd name="connsiteY828" fmla="*/ 637097 h 1002962"/>
              <a:gd name="connsiteX829" fmla="*/ 4921763 w 12210216"/>
              <a:gd name="connsiteY829" fmla="*/ 646396 h 1002962"/>
              <a:gd name="connsiteX830" fmla="*/ 4909874 w 12210216"/>
              <a:gd name="connsiteY830" fmla="*/ 646396 h 1002962"/>
              <a:gd name="connsiteX831" fmla="*/ 4909874 w 12210216"/>
              <a:gd name="connsiteY831" fmla="*/ 655694 h 1002962"/>
              <a:gd name="connsiteX832" fmla="*/ 4921763 w 12210216"/>
              <a:gd name="connsiteY832" fmla="*/ 655694 h 1002962"/>
              <a:gd name="connsiteX833" fmla="*/ 4921763 w 12210216"/>
              <a:gd name="connsiteY833" fmla="*/ 664993 h 1002962"/>
              <a:gd name="connsiteX834" fmla="*/ 4909874 w 12210216"/>
              <a:gd name="connsiteY834" fmla="*/ 664993 h 1002962"/>
              <a:gd name="connsiteX835" fmla="*/ 4909874 w 12210216"/>
              <a:gd name="connsiteY835" fmla="*/ 671967 h 1002962"/>
              <a:gd name="connsiteX836" fmla="*/ 4921763 w 12210216"/>
              <a:gd name="connsiteY836" fmla="*/ 671967 h 1002962"/>
              <a:gd name="connsiteX837" fmla="*/ 4921763 w 12210216"/>
              <a:gd name="connsiteY837" fmla="*/ 681266 h 1002962"/>
              <a:gd name="connsiteX838" fmla="*/ 4909874 w 12210216"/>
              <a:gd name="connsiteY838" fmla="*/ 681266 h 1002962"/>
              <a:gd name="connsiteX839" fmla="*/ 4909874 w 12210216"/>
              <a:gd name="connsiteY839" fmla="*/ 690564 h 1002962"/>
              <a:gd name="connsiteX840" fmla="*/ 4921763 w 12210216"/>
              <a:gd name="connsiteY840" fmla="*/ 690564 h 1002962"/>
              <a:gd name="connsiteX841" fmla="*/ 4921763 w 12210216"/>
              <a:gd name="connsiteY841" fmla="*/ 697538 h 1002962"/>
              <a:gd name="connsiteX842" fmla="*/ 4909874 w 12210216"/>
              <a:gd name="connsiteY842" fmla="*/ 697538 h 1002962"/>
              <a:gd name="connsiteX843" fmla="*/ 4909874 w 12210216"/>
              <a:gd name="connsiteY843" fmla="*/ 706837 h 1002962"/>
              <a:gd name="connsiteX844" fmla="*/ 4921763 w 12210216"/>
              <a:gd name="connsiteY844" fmla="*/ 706837 h 1002962"/>
              <a:gd name="connsiteX845" fmla="*/ 4921763 w 12210216"/>
              <a:gd name="connsiteY845" fmla="*/ 716135 h 1002962"/>
              <a:gd name="connsiteX846" fmla="*/ 4909874 w 12210216"/>
              <a:gd name="connsiteY846" fmla="*/ 716135 h 1002962"/>
              <a:gd name="connsiteX847" fmla="*/ 4909874 w 12210216"/>
              <a:gd name="connsiteY847" fmla="*/ 725434 h 1002962"/>
              <a:gd name="connsiteX848" fmla="*/ 4921763 w 12210216"/>
              <a:gd name="connsiteY848" fmla="*/ 725434 h 1002962"/>
              <a:gd name="connsiteX849" fmla="*/ 4921763 w 12210216"/>
              <a:gd name="connsiteY849" fmla="*/ 732408 h 1002962"/>
              <a:gd name="connsiteX850" fmla="*/ 4909874 w 12210216"/>
              <a:gd name="connsiteY850" fmla="*/ 732408 h 1002962"/>
              <a:gd name="connsiteX851" fmla="*/ 4909874 w 12210216"/>
              <a:gd name="connsiteY851" fmla="*/ 741706 h 1002962"/>
              <a:gd name="connsiteX852" fmla="*/ 4942567 w 12210216"/>
              <a:gd name="connsiteY852" fmla="*/ 762628 h 1002962"/>
              <a:gd name="connsiteX853" fmla="*/ 4942567 w 12210216"/>
              <a:gd name="connsiteY853" fmla="*/ 767278 h 1002962"/>
              <a:gd name="connsiteX854" fmla="*/ 4930679 w 12210216"/>
              <a:gd name="connsiteY854" fmla="*/ 767278 h 1002962"/>
              <a:gd name="connsiteX855" fmla="*/ 4930679 w 12210216"/>
              <a:gd name="connsiteY855" fmla="*/ 792849 h 1002962"/>
              <a:gd name="connsiteX856" fmla="*/ 4942567 w 12210216"/>
              <a:gd name="connsiteY856" fmla="*/ 792849 h 1002962"/>
              <a:gd name="connsiteX857" fmla="*/ 4942567 w 12210216"/>
              <a:gd name="connsiteY857" fmla="*/ 781225 h 1002962"/>
              <a:gd name="connsiteX858" fmla="*/ 4954455 w 12210216"/>
              <a:gd name="connsiteY858" fmla="*/ 776576 h 1002962"/>
              <a:gd name="connsiteX859" fmla="*/ 4975259 w 12210216"/>
              <a:gd name="connsiteY859" fmla="*/ 776576 h 1002962"/>
              <a:gd name="connsiteX860" fmla="*/ 4975259 w 12210216"/>
              <a:gd name="connsiteY860" fmla="*/ 785875 h 1002962"/>
              <a:gd name="connsiteX861" fmla="*/ 4993091 w 12210216"/>
              <a:gd name="connsiteY861" fmla="*/ 785875 h 1002962"/>
              <a:gd name="connsiteX862" fmla="*/ 4993091 w 12210216"/>
              <a:gd name="connsiteY862" fmla="*/ 790524 h 1002962"/>
              <a:gd name="connsiteX863" fmla="*/ 5004979 w 12210216"/>
              <a:gd name="connsiteY863" fmla="*/ 790524 h 1002962"/>
              <a:gd name="connsiteX864" fmla="*/ 5018771 w 12210216"/>
              <a:gd name="connsiteY864" fmla="*/ 804254 h 1002962"/>
              <a:gd name="connsiteX865" fmla="*/ 5028884 w 12210216"/>
              <a:gd name="connsiteY865" fmla="*/ 814322 h 1002962"/>
              <a:gd name="connsiteX866" fmla="*/ 5070363 w 12210216"/>
              <a:gd name="connsiteY866" fmla="*/ 814322 h 1002962"/>
              <a:gd name="connsiteX867" fmla="*/ 5070363 w 12210216"/>
              <a:gd name="connsiteY867" fmla="*/ 802147 h 1002962"/>
              <a:gd name="connsiteX868" fmla="*/ 5120887 w 12210216"/>
              <a:gd name="connsiteY868" fmla="*/ 802147 h 1002962"/>
              <a:gd name="connsiteX869" fmla="*/ 5120887 w 12210216"/>
              <a:gd name="connsiteY869" fmla="*/ 727759 h 1002962"/>
              <a:gd name="connsiteX870" fmla="*/ 5168440 w 12210216"/>
              <a:gd name="connsiteY870" fmla="*/ 727759 h 1002962"/>
              <a:gd name="connsiteX871" fmla="*/ 5168440 w 12210216"/>
              <a:gd name="connsiteY871" fmla="*/ 720785 h 1002962"/>
              <a:gd name="connsiteX872" fmla="*/ 5198160 w 12210216"/>
              <a:gd name="connsiteY872" fmla="*/ 720785 h 1002962"/>
              <a:gd name="connsiteX873" fmla="*/ 5198160 w 12210216"/>
              <a:gd name="connsiteY873" fmla="*/ 681266 h 1002962"/>
              <a:gd name="connsiteX874" fmla="*/ 5192216 w 12210216"/>
              <a:gd name="connsiteY874" fmla="*/ 681266 h 1002962"/>
              <a:gd name="connsiteX875" fmla="*/ 5192216 w 12210216"/>
              <a:gd name="connsiteY875" fmla="*/ 667318 h 1002962"/>
              <a:gd name="connsiteX876" fmla="*/ 5198160 w 12210216"/>
              <a:gd name="connsiteY876" fmla="*/ 669642 h 1002962"/>
              <a:gd name="connsiteX877" fmla="*/ 5204104 w 12210216"/>
              <a:gd name="connsiteY877" fmla="*/ 646396 h 1002962"/>
              <a:gd name="connsiteX878" fmla="*/ 5210048 w 12210216"/>
              <a:gd name="connsiteY878" fmla="*/ 669642 h 1002962"/>
              <a:gd name="connsiteX879" fmla="*/ 5213020 w 12210216"/>
              <a:gd name="connsiteY879" fmla="*/ 667318 h 1002962"/>
              <a:gd name="connsiteX880" fmla="*/ 5215992 w 12210216"/>
              <a:gd name="connsiteY880" fmla="*/ 660344 h 1002962"/>
              <a:gd name="connsiteX881" fmla="*/ 5221936 w 12210216"/>
              <a:gd name="connsiteY881" fmla="*/ 651045 h 1002962"/>
              <a:gd name="connsiteX882" fmla="*/ 5227880 w 12210216"/>
              <a:gd name="connsiteY882" fmla="*/ 641747 h 1002962"/>
              <a:gd name="connsiteX883" fmla="*/ 5242740 w 12210216"/>
              <a:gd name="connsiteY883" fmla="*/ 634773 h 1002962"/>
              <a:gd name="connsiteX884" fmla="*/ 5260572 w 12210216"/>
              <a:gd name="connsiteY884" fmla="*/ 625474 h 1002962"/>
              <a:gd name="connsiteX885" fmla="*/ 5269488 w 12210216"/>
              <a:gd name="connsiteY885" fmla="*/ 616175 h 1002962"/>
              <a:gd name="connsiteX886" fmla="*/ 5275432 w 12210216"/>
              <a:gd name="connsiteY886" fmla="*/ 599903 h 1002962"/>
              <a:gd name="connsiteX887" fmla="*/ 5281376 w 12210216"/>
              <a:gd name="connsiteY887" fmla="*/ 616175 h 1002962"/>
              <a:gd name="connsiteX888" fmla="*/ 5287320 w 12210216"/>
              <a:gd name="connsiteY888" fmla="*/ 623149 h 1002962"/>
              <a:gd name="connsiteX889" fmla="*/ 5302180 w 12210216"/>
              <a:gd name="connsiteY889" fmla="*/ 632448 h 1002962"/>
              <a:gd name="connsiteX890" fmla="*/ 5314069 w 12210216"/>
              <a:gd name="connsiteY890" fmla="*/ 641747 h 1002962"/>
              <a:gd name="connsiteX891" fmla="*/ 5325957 w 12210216"/>
              <a:gd name="connsiteY891" fmla="*/ 651045 h 1002962"/>
              <a:gd name="connsiteX892" fmla="*/ 5328929 w 12210216"/>
              <a:gd name="connsiteY892" fmla="*/ 660344 h 1002962"/>
              <a:gd name="connsiteX893" fmla="*/ 5331901 w 12210216"/>
              <a:gd name="connsiteY893" fmla="*/ 669642 h 1002962"/>
              <a:gd name="connsiteX894" fmla="*/ 5337845 w 12210216"/>
              <a:gd name="connsiteY894" fmla="*/ 669642 h 1002962"/>
              <a:gd name="connsiteX895" fmla="*/ 5340817 w 12210216"/>
              <a:gd name="connsiteY895" fmla="*/ 646396 h 1002962"/>
              <a:gd name="connsiteX896" fmla="*/ 5346761 w 12210216"/>
              <a:gd name="connsiteY896" fmla="*/ 669642 h 1002962"/>
              <a:gd name="connsiteX897" fmla="*/ 5352705 w 12210216"/>
              <a:gd name="connsiteY897" fmla="*/ 669642 h 1002962"/>
              <a:gd name="connsiteX898" fmla="*/ 5352705 w 12210216"/>
              <a:gd name="connsiteY898" fmla="*/ 683590 h 1002962"/>
              <a:gd name="connsiteX899" fmla="*/ 5346761 w 12210216"/>
              <a:gd name="connsiteY899" fmla="*/ 683590 h 1002962"/>
              <a:gd name="connsiteX900" fmla="*/ 5346761 w 12210216"/>
              <a:gd name="connsiteY900" fmla="*/ 716135 h 1002962"/>
              <a:gd name="connsiteX901" fmla="*/ 5358649 w 12210216"/>
              <a:gd name="connsiteY901" fmla="*/ 716135 h 1002962"/>
              <a:gd name="connsiteX902" fmla="*/ 5358649 w 12210216"/>
              <a:gd name="connsiteY902" fmla="*/ 720785 h 1002962"/>
              <a:gd name="connsiteX903" fmla="*/ 5367565 w 12210216"/>
              <a:gd name="connsiteY903" fmla="*/ 720785 h 1002962"/>
              <a:gd name="connsiteX904" fmla="*/ 5367565 w 12210216"/>
              <a:gd name="connsiteY904" fmla="*/ 711486 h 1002962"/>
              <a:gd name="connsiteX905" fmla="*/ 5391342 w 12210216"/>
              <a:gd name="connsiteY905" fmla="*/ 711486 h 1002962"/>
              <a:gd name="connsiteX906" fmla="*/ 5391342 w 12210216"/>
              <a:gd name="connsiteY906" fmla="*/ 695213 h 1002962"/>
              <a:gd name="connsiteX907" fmla="*/ 5441865 w 12210216"/>
              <a:gd name="connsiteY907" fmla="*/ 695213 h 1002962"/>
              <a:gd name="connsiteX908" fmla="*/ 5441865 w 12210216"/>
              <a:gd name="connsiteY908" fmla="*/ 706837 h 1002962"/>
              <a:gd name="connsiteX909" fmla="*/ 5468614 w 12210216"/>
              <a:gd name="connsiteY909" fmla="*/ 706837 h 1002962"/>
              <a:gd name="connsiteX910" fmla="*/ 5468614 w 12210216"/>
              <a:gd name="connsiteY910" fmla="*/ 725434 h 1002962"/>
              <a:gd name="connsiteX911" fmla="*/ 5462670 w 12210216"/>
              <a:gd name="connsiteY911" fmla="*/ 725434 h 1002962"/>
              <a:gd name="connsiteX912" fmla="*/ 5462670 w 12210216"/>
              <a:gd name="connsiteY912" fmla="*/ 732408 h 1002962"/>
              <a:gd name="connsiteX913" fmla="*/ 5468614 w 12210216"/>
              <a:gd name="connsiteY913" fmla="*/ 732408 h 1002962"/>
              <a:gd name="connsiteX914" fmla="*/ 5468614 w 12210216"/>
              <a:gd name="connsiteY914" fmla="*/ 746356 h 1002962"/>
              <a:gd name="connsiteX915" fmla="*/ 5462670 w 12210216"/>
              <a:gd name="connsiteY915" fmla="*/ 751005 h 1002962"/>
              <a:gd name="connsiteX916" fmla="*/ 5462670 w 12210216"/>
              <a:gd name="connsiteY916" fmla="*/ 806797 h 1002962"/>
              <a:gd name="connsiteX917" fmla="*/ 5483473 w 12210216"/>
              <a:gd name="connsiteY917" fmla="*/ 806797 h 1002962"/>
              <a:gd name="connsiteX918" fmla="*/ 5483473 w 12210216"/>
              <a:gd name="connsiteY918" fmla="*/ 811446 h 1002962"/>
              <a:gd name="connsiteX919" fmla="*/ 5501306 w 12210216"/>
              <a:gd name="connsiteY919" fmla="*/ 811446 h 1002962"/>
              <a:gd name="connsiteX920" fmla="*/ 5501306 w 12210216"/>
              <a:gd name="connsiteY920" fmla="*/ 813480 h 1002962"/>
              <a:gd name="connsiteX921" fmla="*/ 5501306 w 12210216"/>
              <a:gd name="connsiteY921" fmla="*/ 814322 h 1002962"/>
              <a:gd name="connsiteX922" fmla="*/ 5519138 w 12210216"/>
              <a:gd name="connsiteY922" fmla="*/ 814322 h 1002962"/>
              <a:gd name="connsiteX923" fmla="*/ 5519138 w 12210216"/>
              <a:gd name="connsiteY923" fmla="*/ 811446 h 1002962"/>
              <a:gd name="connsiteX924" fmla="*/ 5539942 w 12210216"/>
              <a:gd name="connsiteY924" fmla="*/ 802147 h 1002962"/>
              <a:gd name="connsiteX925" fmla="*/ 5539942 w 12210216"/>
              <a:gd name="connsiteY925" fmla="*/ 781225 h 1002962"/>
              <a:gd name="connsiteX926" fmla="*/ 5533998 w 12210216"/>
              <a:gd name="connsiteY926" fmla="*/ 781225 h 1002962"/>
              <a:gd name="connsiteX927" fmla="*/ 5533998 w 12210216"/>
              <a:gd name="connsiteY927" fmla="*/ 757979 h 1002962"/>
              <a:gd name="connsiteX928" fmla="*/ 5545886 w 12210216"/>
              <a:gd name="connsiteY928" fmla="*/ 757979 h 1002962"/>
              <a:gd name="connsiteX929" fmla="*/ 5545886 w 12210216"/>
              <a:gd name="connsiteY929" fmla="*/ 755654 h 1002962"/>
              <a:gd name="connsiteX930" fmla="*/ 5572634 w 12210216"/>
              <a:gd name="connsiteY930" fmla="*/ 755654 h 1002962"/>
              <a:gd name="connsiteX931" fmla="*/ 5572634 w 12210216"/>
              <a:gd name="connsiteY931" fmla="*/ 746356 h 1002962"/>
              <a:gd name="connsiteX932" fmla="*/ 5590466 w 12210216"/>
              <a:gd name="connsiteY932" fmla="*/ 746356 h 1002962"/>
              <a:gd name="connsiteX933" fmla="*/ 5590466 w 12210216"/>
              <a:gd name="connsiteY933" fmla="*/ 630123 h 1002962"/>
              <a:gd name="connsiteX934" fmla="*/ 5602354 w 12210216"/>
              <a:gd name="connsiteY934" fmla="*/ 630123 h 1002962"/>
              <a:gd name="connsiteX935" fmla="*/ 5602354 w 12210216"/>
              <a:gd name="connsiteY935" fmla="*/ 611526 h 1002962"/>
              <a:gd name="connsiteX936" fmla="*/ 5605326 w 12210216"/>
              <a:gd name="connsiteY936" fmla="*/ 611526 h 1002962"/>
              <a:gd name="connsiteX937" fmla="*/ 5605326 w 12210216"/>
              <a:gd name="connsiteY937" fmla="*/ 565033 h 1002962"/>
              <a:gd name="connsiteX938" fmla="*/ 5617215 w 12210216"/>
              <a:gd name="connsiteY938" fmla="*/ 565033 h 1002962"/>
              <a:gd name="connsiteX939" fmla="*/ 5617215 w 12210216"/>
              <a:gd name="connsiteY939" fmla="*/ 574332 h 1002962"/>
              <a:gd name="connsiteX940" fmla="*/ 5623159 w 12210216"/>
              <a:gd name="connsiteY940" fmla="*/ 574332 h 1002962"/>
              <a:gd name="connsiteX941" fmla="*/ 5623159 w 12210216"/>
              <a:gd name="connsiteY941" fmla="*/ 555735 h 1002962"/>
              <a:gd name="connsiteX942" fmla="*/ 5638018 w 12210216"/>
              <a:gd name="connsiteY942" fmla="*/ 551085 h 1002962"/>
              <a:gd name="connsiteX943" fmla="*/ 5649906 w 12210216"/>
              <a:gd name="connsiteY943" fmla="*/ 555735 h 1002962"/>
              <a:gd name="connsiteX944" fmla="*/ 5667738 w 12210216"/>
              <a:gd name="connsiteY944" fmla="*/ 555735 h 1002962"/>
              <a:gd name="connsiteX945" fmla="*/ 5667738 w 12210216"/>
              <a:gd name="connsiteY945" fmla="*/ 525514 h 1002962"/>
              <a:gd name="connsiteX946" fmla="*/ 5679627 w 12210216"/>
              <a:gd name="connsiteY946" fmla="*/ 525514 h 1002962"/>
              <a:gd name="connsiteX947" fmla="*/ 5679627 w 12210216"/>
              <a:gd name="connsiteY947" fmla="*/ 530163 h 1002962"/>
              <a:gd name="connsiteX948" fmla="*/ 5694487 w 12210216"/>
              <a:gd name="connsiteY948" fmla="*/ 530163 h 1002962"/>
              <a:gd name="connsiteX949" fmla="*/ 5694487 w 12210216"/>
              <a:gd name="connsiteY949" fmla="*/ 525514 h 1002962"/>
              <a:gd name="connsiteX950" fmla="*/ 5706375 w 12210216"/>
              <a:gd name="connsiteY950" fmla="*/ 525514 h 1002962"/>
              <a:gd name="connsiteX951" fmla="*/ 5706375 w 12210216"/>
              <a:gd name="connsiteY951" fmla="*/ 560384 h 1002962"/>
              <a:gd name="connsiteX952" fmla="*/ 5721235 w 12210216"/>
              <a:gd name="connsiteY952" fmla="*/ 569682 h 1002962"/>
              <a:gd name="connsiteX953" fmla="*/ 5721235 w 12210216"/>
              <a:gd name="connsiteY953" fmla="*/ 574332 h 1002962"/>
              <a:gd name="connsiteX954" fmla="*/ 5718263 w 12210216"/>
              <a:gd name="connsiteY954" fmla="*/ 574332 h 1002962"/>
              <a:gd name="connsiteX955" fmla="*/ 5718263 w 12210216"/>
              <a:gd name="connsiteY955" fmla="*/ 576656 h 1002962"/>
              <a:gd name="connsiteX956" fmla="*/ 5750955 w 12210216"/>
              <a:gd name="connsiteY956" fmla="*/ 576656 h 1002962"/>
              <a:gd name="connsiteX957" fmla="*/ 5750955 w 12210216"/>
              <a:gd name="connsiteY957" fmla="*/ 565033 h 1002962"/>
              <a:gd name="connsiteX958" fmla="*/ 5789591 w 12210216"/>
              <a:gd name="connsiteY958" fmla="*/ 555735 h 1002962"/>
              <a:gd name="connsiteX959" fmla="*/ 5789591 w 12210216"/>
              <a:gd name="connsiteY959" fmla="*/ 546436 h 1002962"/>
              <a:gd name="connsiteX960" fmla="*/ 5798507 w 12210216"/>
              <a:gd name="connsiteY960" fmla="*/ 546436 h 1002962"/>
              <a:gd name="connsiteX961" fmla="*/ 5798507 w 12210216"/>
              <a:gd name="connsiteY961" fmla="*/ 539462 h 1002962"/>
              <a:gd name="connsiteX962" fmla="*/ 5822283 w 12210216"/>
              <a:gd name="connsiteY962" fmla="*/ 539462 h 1002962"/>
              <a:gd name="connsiteX963" fmla="*/ 5822283 w 12210216"/>
              <a:gd name="connsiteY963" fmla="*/ 546436 h 1002962"/>
              <a:gd name="connsiteX964" fmla="*/ 5840116 w 12210216"/>
              <a:gd name="connsiteY964" fmla="*/ 546436 h 1002962"/>
              <a:gd name="connsiteX965" fmla="*/ 5840116 w 12210216"/>
              <a:gd name="connsiteY965" fmla="*/ 560384 h 1002962"/>
              <a:gd name="connsiteX966" fmla="*/ 5872808 w 12210216"/>
              <a:gd name="connsiteY966" fmla="*/ 560384 h 1002962"/>
              <a:gd name="connsiteX967" fmla="*/ 5872808 w 12210216"/>
              <a:gd name="connsiteY967" fmla="*/ 551085 h 1002962"/>
              <a:gd name="connsiteX968" fmla="*/ 5887668 w 12210216"/>
              <a:gd name="connsiteY968" fmla="*/ 551085 h 1002962"/>
              <a:gd name="connsiteX969" fmla="*/ 5887668 w 12210216"/>
              <a:gd name="connsiteY969" fmla="*/ 541787 h 1002962"/>
              <a:gd name="connsiteX970" fmla="*/ 5905500 w 12210216"/>
              <a:gd name="connsiteY970" fmla="*/ 541787 h 1002962"/>
              <a:gd name="connsiteX971" fmla="*/ 5905500 w 12210216"/>
              <a:gd name="connsiteY971" fmla="*/ 551085 h 1002962"/>
              <a:gd name="connsiteX972" fmla="*/ 5911444 w 12210216"/>
              <a:gd name="connsiteY972" fmla="*/ 551085 h 1002962"/>
              <a:gd name="connsiteX973" fmla="*/ 5911444 w 12210216"/>
              <a:gd name="connsiteY973" fmla="*/ 495294 h 1002962"/>
              <a:gd name="connsiteX974" fmla="*/ 6045185 w 12210216"/>
              <a:gd name="connsiteY974" fmla="*/ 495294 h 1002962"/>
              <a:gd name="connsiteX975" fmla="*/ 6045185 w 12210216"/>
              <a:gd name="connsiteY975" fmla="*/ 569682 h 1002962"/>
              <a:gd name="connsiteX976" fmla="*/ 6068961 w 12210216"/>
              <a:gd name="connsiteY976" fmla="*/ 569682 h 1002962"/>
              <a:gd name="connsiteX977" fmla="*/ 6068961 w 12210216"/>
              <a:gd name="connsiteY977" fmla="*/ 485995 h 1002962"/>
              <a:gd name="connsiteX978" fmla="*/ 6098681 w 12210216"/>
              <a:gd name="connsiteY978" fmla="*/ 474372 h 1002962"/>
              <a:gd name="connsiteX979" fmla="*/ 6137317 w 12210216"/>
              <a:gd name="connsiteY979" fmla="*/ 474372 h 1002962"/>
              <a:gd name="connsiteX980" fmla="*/ 6158121 w 12210216"/>
              <a:gd name="connsiteY980" fmla="*/ 460424 h 1002962"/>
              <a:gd name="connsiteX981" fmla="*/ 6208645 w 12210216"/>
              <a:gd name="connsiteY981" fmla="*/ 460424 h 1002962"/>
              <a:gd name="connsiteX982" fmla="*/ 6208645 w 12210216"/>
              <a:gd name="connsiteY982" fmla="*/ 474372 h 1002962"/>
              <a:gd name="connsiteX983" fmla="*/ 6259170 w 12210216"/>
              <a:gd name="connsiteY983" fmla="*/ 474372 h 1002962"/>
              <a:gd name="connsiteX984" fmla="*/ 6259170 w 12210216"/>
              <a:gd name="connsiteY984" fmla="*/ 565033 h 1002962"/>
              <a:gd name="connsiteX985" fmla="*/ 6274030 w 12210216"/>
              <a:gd name="connsiteY985" fmla="*/ 565033 h 1002962"/>
              <a:gd name="connsiteX986" fmla="*/ 6274030 w 12210216"/>
              <a:gd name="connsiteY986" fmla="*/ 697538 h 1002962"/>
              <a:gd name="connsiteX987" fmla="*/ 6297806 w 12210216"/>
              <a:gd name="connsiteY987" fmla="*/ 697538 h 1002962"/>
              <a:gd name="connsiteX988" fmla="*/ 6297806 w 12210216"/>
              <a:gd name="connsiteY988" fmla="*/ 611526 h 1002962"/>
              <a:gd name="connsiteX989" fmla="*/ 6306722 w 12210216"/>
              <a:gd name="connsiteY989" fmla="*/ 606877 h 1002962"/>
              <a:gd name="connsiteX990" fmla="*/ 6312666 w 12210216"/>
              <a:gd name="connsiteY990" fmla="*/ 606877 h 1002962"/>
              <a:gd name="connsiteX991" fmla="*/ 6312666 w 12210216"/>
              <a:gd name="connsiteY991" fmla="*/ 616175 h 1002962"/>
              <a:gd name="connsiteX992" fmla="*/ 6336442 w 12210216"/>
              <a:gd name="connsiteY992" fmla="*/ 606877 h 1002962"/>
              <a:gd name="connsiteX993" fmla="*/ 6357246 w 12210216"/>
              <a:gd name="connsiteY993" fmla="*/ 606877 h 1002962"/>
              <a:gd name="connsiteX994" fmla="*/ 6357246 w 12210216"/>
              <a:gd name="connsiteY994" fmla="*/ 764953 h 1002962"/>
              <a:gd name="connsiteX995" fmla="*/ 6398854 w 12210216"/>
              <a:gd name="connsiteY995" fmla="*/ 769602 h 1002962"/>
              <a:gd name="connsiteX996" fmla="*/ 6398854 w 12210216"/>
              <a:gd name="connsiteY996" fmla="*/ 762628 h 1002962"/>
              <a:gd name="connsiteX997" fmla="*/ 6443435 w 12210216"/>
              <a:gd name="connsiteY997" fmla="*/ 762628 h 1002962"/>
              <a:gd name="connsiteX998" fmla="*/ 6443435 w 12210216"/>
              <a:gd name="connsiteY998" fmla="*/ 732408 h 1002962"/>
              <a:gd name="connsiteX999" fmla="*/ 6455323 w 12210216"/>
              <a:gd name="connsiteY999" fmla="*/ 732408 h 1002962"/>
              <a:gd name="connsiteX1000" fmla="*/ 6455323 w 12210216"/>
              <a:gd name="connsiteY1000" fmla="*/ 692889 h 1002962"/>
              <a:gd name="connsiteX1001" fmla="*/ 6464239 w 12210216"/>
              <a:gd name="connsiteY1001" fmla="*/ 692889 h 1002962"/>
              <a:gd name="connsiteX1002" fmla="*/ 6464239 w 12210216"/>
              <a:gd name="connsiteY1002" fmla="*/ 653370 h 1002962"/>
              <a:gd name="connsiteX1003" fmla="*/ 6485043 w 12210216"/>
              <a:gd name="connsiteY1003" fmla="*/ 653370 h 1002962"/>
              <a:gd name="connsiteX1004" fmla="*/ 6485043 w 12210216"/>
              <a:gd name="connsiteY1004" fmla="*/ 655694 h 1002962"/>
              <a:gd name="connsiteX1005" fmla="*/ 6550427 w 12210216"/>
              <a:gd name="connsiteY1005" fmla="*/ 632448 h 1002962"/>
              <a:gd name="connsiteX1006" fmla="*/ 6553399 w 12210216"/>
              <a:gd name="connsiteY1006" fmla="*/ 611526 h 1002962"/>
              <a:gd name="connsiteX1007" fmla="*/ 6559343 w 12210216"/>
              <a:gd name="connsiteY1007" fmla="*/ 632448 h 1002962"/>
              <a:gd name="connsiteX1008" fmla="*/ 6627700 w 12210216"/>
              <a:gd name="connsiteY1008" fmla="*/ 660344 h 1002962"/>
              <a:gd name="connsiteX1009" fmla="*/ 6627700 w 12210216"/>
              <a:gd name="connsiteY1009" fmla="*/ 655694 h 1002962"/>
              <a:gd name="connsiteX1010" fmla="*/ 6645532 w 12210216"/>
              <a:gd name="connsiteY1010" fmla="*/ 655694 h 1002962"/>
              <a:gd name="connsiteX1011" fmla="*/ 6645532 w 12210216"/>
              <a:gd name="connsiteY1011" fmla="*/ 692889 h 1002962"/>
              <a:gd name="connsiteX1012" fmla="*/ 6654448 w 12210216"/>
              <a:gd name="connsiteY1012" fmla="*/ 692889 h 1002962"/>
              <a:gd name="connsiteX1013" fmla="*/ 6654448 w 12210216"/>
              <a:gd name="connsiteY1013" fmla="*/ 737057 h 1002962"/>
              <a:gd name="connsiteX1014" fmla="*/ 6663364 w 12210216"/>
              <a:gd name="connsiteY1014" fmla="*/ 737057 h 1002962"/>
              <a:gd name="connsiteX1015" fmla="*/ 6663364 w 12210216"/>
              <a:gd name="connsiteY1015" fmla="*/ 757979 h 1002962"/>
              <a:gd name="connsiteX1016" fmla="*/ 6681196 w 12210216"/>
              <a:gd name="connsiteY1016" fmla="*/ 757979 h 1002962"/>
              <a:gd name="connsiteX1017" fmla="*/ 6681196 w 12210216"/>
              <a:gd name="connsiteY1017" fmla="*/ 790524 h 1002962"/>
              <a:gd name="connsiteX1018" fmla="*/ 6794133 w 12210216"/>
              <a:gd name="connsiteY1018" fmla="*/ 783550 h 1002962"/>
              <a:gd name="connsiteX1019" fmla="*/ 6794133 w 12210216"/>
              <a:gd name="connsiteY1019" fmla="*/ 751005 h 1002962"/>
              <a:gd name="connsiteX1020" fmla="*/ 6853573 w 12210216"/>
              <a:gd name="connsiteY1020" fmla="*/ 751005 h 1002962"/>
              <a:gd name="connsiteX1021" fmla="*/ 6853573 w 12210216"/>
              <a:gd name="connsiteY1021" fmla="*/ 732408 h 1002962"/>
              <a:gd name="connsiteX1022" fmla="*/ 6978398 w 12210216"/>
              <a:gd name="connsiteY1022" fmla="*/ 732408 h 1002962"/>
              <a:gd name="connsiteX1023" fmla="*/ 6978398 w 12210216"/>
              <a:gd name="connsiteY1023" fmla="*/ 744031 h 1002962"/>
              <a:gd name="connsiteX1024" fmla="*/ 7058642 w 12210216"/>
              <a:gd name="connsiteY1024" fmla="*/ 744031 h 1002962"/>
              <a:gd name="connsiteX1025" fmla="*/ 7058642 w 12210216"/>
              <a:gd name="connsiteY1025" fmla="*/ 751005 h 1002962"/>
              <a:gd name="connsiteX1026" fmla="*/ 7082418 w 12210216"/>
              <a:gd name="connsiteY1026" fmla="*/ 751005 h 1002962"/>
              <a:gd name="connsiteX1027" fmla="*/ 7082418 w 12210216"/>
              <a:gd name="connsiteY1027" fmla="*/ 757979 h 1002962"/>
              <a:gd name="connsiteX1028" fmla="*/ 7103222 w 12210216"/>
              <a:gd name="connsiteY1028" fmla="*/ 757979 h 1002962"/>
              <a:gd name="connsiteX1029" fmla="*/ 7103222 w 12210216"/>
              <a:gd name="connsiteY1029" fmla="*/ 653370 h 1002962"/>
              <a:gd name="connsiteX1030" fmla="*/ 7165635 w 12210216"/>
              <a:gd name="connsiteY1030" fmla="*/ 639422 h 1002962"/>
              <a:gd name="connsiteX1031" fmla="*/ 7281543 w 12210216"/>
              <a:gd name="connsiteY1031" fmla="*/ 639422 h 1002962"/>
              <a:gd name="connsiteX1032" fmla="*/ 7281543 w 12210216"/>
              <a:gd name="connsiteY1032" fmla="*/ 472047 h 1002962"/>
              <a:gd name="connsiteX1033" fmla="*/ 7314235 w 12210216"/>
              <a:gd name="connsiteY1033" fmla="*/ 460424 h 1002962"/>
              <a:gd name="connsiteX1034" fmla="*/ 7456892 w 12210216"/>
              <a:gd name="connsiteY1034" fmla="*/ 441827 h 1002962"/>
              <a:gd name="connsiteX1035" fmla="*/ 7507417 w 12210216"/>
              <a:gd name="connsiteY1035" fmla="*/ 453450 h 1002962"/>
              <a:gd name="connsiteX1036" fmla="*/ 7516333 w 12210216"/>
              <a:gd name="connsiteY1036" fmla="*/ 460424 h 1002962"/>
              <a:gd name="connsiteX1037" fmla="*/ 7516333 w 12210216"/>
              <a:gd name="connsiteY1037" fmla="*/ 771927 h 1002962"/>
              <a:gd name="connsiteX1038" fmla="*/ 7537137 w 12210216"/>
              <a:gd name="connsiteY1038" fmla="*/ 771927 h 1002962"/>
              <a:gd name="connsiteX1039" fmla="*/ 7537137 w 12210216"/>
              <a:gd name="connsiteY1039" fmla="*/ 646396 h 1002962"/>
              <a:gd name="connsiteX1040" fmla="*/ 7554969 w 12210216"/>
              <a:gd name="connsiteY1040" fmla="*/ 646396 h 1002962"/>
              <a:gd name="connsiteX1041" fmla="*/ 7554969 w 12210216"/>
              <a:gd name="connsiteY1041" fmla="*/ 634773 h 1002962"/>
              <a:gd name="connsiteX1042" fmla="*/ 7572801 w 12210216"/>
              <a:gd name="connsiteY1042" fmla="*/ 627799 h 1002962"/>
              <a:gd name="connsiteX1043" fmla="*/ 7587661 w 12210216"/>
              <a:gd name="connsiteY1043" fmla="*/ 627799 h 1002962"/>
              <a:gd name="connsiteX1044" fmla="*/ 7587661 w 12210216"/>
              <a:gd name="connsiteY1044" fmla="*/ 616175 h 1002962"/>
              <a:gd name="connsiteX1045" fmla="*/ 7599549 w 12210216"/>
              <a:gd name="connsiteY1045" fmla="*/ 609201 h 1002962"/>
              <a:gd name="connsiteX1046" fmla="*/ 7629269 w 12210216"/>
              <a:gd name="connsiteY1046" fmla="*/ 609201 h 1002962"/>
              <a:gd name="connsiteX1047" fmla="*/ 7629269 w 12210216"/>
              <a:gd name="connsiteY1047" fmla="*/ 646396 h 1002962"/>
              <a:gd name="connsiteX1048" fmla="*/ 7691682 w 12210216"/>
              <a:gd name="connsiteY1048" fmla="*/ 646396 h 1002962"/>
              <a:gd name="connsiteX1049" fmla="*/ 7691682 w 12210216"/>
              <a:gd name="connsiteY1049" fmla="*/ 776576 h 1002962"/>
              <a:gd name="connsiteX1050" fmla="*/ 7715458 w 12210216"/>
              <a:gd name="connsiteY1050" fmla="*/ 776576 h 1002962"/>
              <a:gd name="connsiteX1051" fmla="*/ 7739234 w 12210216"/>
              <a:gd name="connsiteY1051" fmla="*/ 769602 h 1002962"/>
              <a:gd name="connsiteX1052" fmla="*/ 7739234 w 12210216"/>
              <a:gd name="connsiteY1052" fmla="*/ 760304 h 1002962"/>
              <a:gd name="connsiteX1053" fmla="*/ 7730318 w 12210216"/>
              <a:gd name="connsiteY1053" fmla="*/ 757979 h 1002962"/>
              <a:gd name="connsiteX1054" fmla="*/ 7730318 w 12210216"/>
              <a:gd name="connsiteY1054" fmla="*/ 751005 h 1002962"/>
              <a:gd name="connsiteX1055" fmla="*/ 7739234 w 12210216"/>
              <a:gd name="connsiteY1055" fmla="*/ 746356 h 1002962"/>
              <a:gd name="connsiteX1056" fmla="*/ 7739234 w 12210216"/>
              <a:gd name="connsiteY1056" fmla="*/ 695213 h 1002962"/>
              <a:gd name="connsiteX1057" fmla="*/ 7730318 w 12210216"/>
              <a:gd name="connsiteY1057" fmla="*/ 692889 h 1002962"/>
              <a:gd name="connsiteX1058" fmla="*/ 7730318 w 12210216"/>
              <a:gd name="connsiteY1058" fmla="*/ 685915 h 1002962"/>
              <a:gd name="connsiteX1059" fmla="*/ 7739234 w 12210216"/>
              <a:gd name="connsiteY1059" fmla="*/ 681266 h 1002962"/>
              <a:gd name="connsiteX1060" fmla="*/ 7739234 w 12210216"/>
              <a:gd name="connsiteY1060" fmla="*/ 676616 h 1002962"/>
              <a:gd name="connsiteX1061" fmla="*/ 7745178 w 12210216"/>
              <a:gd name="connsiteY1061" fmla="*/ 676616 h 1002962"/>
              <a:gd name="connsiteX1062" fmla="*/ 7745178 w 12210216"/>
              <a:gd name="connsiteY1062" fmla="*/ 667318 h 1002962"/>
              <a:gd name="connsiteX1063" fmla="*/ 7739234 w 12210216"/>
              <a:gd name="connsiteY1063" fmla="*/ 667318 h 1002962"/>
              <a:gd name="connsiteX1064" fmla="*/ 7739234 w 12210216"/>
              <a:gd name="connsiteY1064" fmla="*/ 660344 h 1002962"/>
              <a:gd name="connsiteX1065" fmla="*/ 7748150 w 12210216"/>
              <a:gd name="connsiteY1065" fmla="*/ 655694 h 1002962"/>
              <a:gd name="connsiteX1066" fmla="*/ 7795702 w 12210216"/>
              <a:gd name="connsiteY1066" fmla="*/ 590604 h 1002962"/>
              <a:gd name="connsiteX1067" fmla="*/ 7789758 w 12210216"/>
              <a:gd name="connsiteY1067" fmla="*/ 588280 h 1002962"/>
              <a:gd name="connsiteX1068" fmla="*/ 7789758 w 12210216"/>
              <a:gd name="connsiteY1068" fmla="*/ 581306 h 1002962"/>
              <a:gd name="connsiteX1069" fmla="*/ 7798674 w 12210216"/>
              <a:gd name="connsiteY1069" fmla="*/ 578981 h 1002962"/>
              <a:gd name="connsiteX1070" fmla="*/ 7798674 w 12210216"/>
              <a:gd name="connsiteY1070" fmla="*/ 569682 h 1002962"/>
              <a:gd name="connsiteX1071" fmla="*/ 7804618 w 12210216"/>
              <a:gd name="connsiteY1071" fmla="*/ 569682 h 1002962"/>
              <a:gd name="connsiteX1072" fmla="*/ 7804618 w 12210216"/>
              <a:gd name="connsiteY1072" fmla="*/ 548761 h 1002962"/>
              <a:gd name="connsiteX1073" fmla="*/ 7798674 w 12210216"/>
              <a:gd name="connsiteY1073" fmla="*/ 548761 h 1002962"/>
              <a:gd name="connsiteX1074" fmla="*/ 7798674 w 12210216"/>
              <a:gd name="connsiteY1074" fmla="*/ 544111 h 1002962"/>
              <a:gd name="connsiteX1075" fmla="*/ 7804618 w 12210216"/>
              <a:gd name="connsiteY1075" fmla="*/ 541787 h 1002962"/>
              <a:gd name="connsiteX1076" fmla="*/ 7819478 w 12210216"/>
              <a:gd name="connsiteY1076" fmla="*/ 525514 h 1002962"/>
              <a:gd name="connsiteX1077" fmla="*/ 7819478 w 12210216"/>
              <a:gd name="connsiteY1077" fmla="*/ 523189 h 1002962"/>
              <a:gd name="connsiteX1078" fmla="*/ 7822450 w 12210216"/>
              <a:gd name="connsiteY1078" fmla="*/ 523189 h 1002962"/>
              <a:gd name="connsiteX1079" fmla="*/ 7822450 w 12210216"/>
              <a:gd name="connsiteY1079" fmla="*/ 516216 h 1002962"/>
              <a:gd name="connsiteX1080" fmla="*/ 7822450 w 12210216"/>
              <a:gd name="connsiteY1080" fmla="*/ 490644 h 1002962"/>
              <a:gd name="connsiteX1081" fmla="*/ 7825422 w 12210216"/>
              <a:gd name="connsiteY1081" fmla="*/ 483670 h 1002962"/>
              <a:gd name="connsiteX1082" fmla="*/ 7828394 w 12210216"/>
              <a:gd name="connsiteY1082" fmla="*/ 490644 h 1002962"/>
              <a:gd name="connsiteX1083" fmla="*/ 7831366 w 12210216"/>
              <a:gd name="connsiteY1083" fmla="*/ 516216 h 1002962"/>
              <a:gd name="connsiteX1084" fmla="*/ 7831366 w 12210216"/>
              <a:gd name="connsiteY1084" fmla="*/ 523189 h 1002962"/>
              <a:gd name="connsiteX1085" fmla="*/ 7834338 w 12210216"/>
              <a:gd name="connsiteY1085" fmla="*/ 523189 h 1002962"/>
              <a:gd name="connsiteX1086" fmla="*/ 7834338 w 12210216"/>
              <a:gd name="connsiteY1086" fmla="*/ 525514 h 1002962"/>
              <a:gd name="connsiteX1087" fmla="*/ 7846226 w 12210216"/>
              <a:gd name="connsiteY1087" fmla="*/ 541787 h 1002962"/>
              <a:gd name="connsiteX1088" fmla="*/ 7852170 w 12210216"/>
              <a:gd name="connsiteY1088" fmla="*/ 544111 h 1002962"/>
              <a:gd name="connsiteX1089" fmla="*/ 7852170 w 12210216"/>
              <a:gd name="connsiteY1089" fmla="*/ 548761 h 1002962"/>
              <a:gd name="connsiteX1090" fmla="*/ 7849198 w 12210216"/>
              <a:gd name="connsiteY1090" fmla="*/ 548761 h 1002962"/>
              <a:gd name="connsiteX1091" fmla="*/ 7849198 w 12210216"/>
              <a:gd name="connsiteY1091" fmla="*/ 569682 h 1002962"/>
              <a:gd name="connsiteX1092" fmla="*/ 7855142 w 12210216"/>
              <a:gd name="connsiteY1092" fmla="*/ 569682 h 1002962"/>
              <a:gd name="connsiteX1093" fmla="*/ 7855142 w 12210216"/>
              <a:gd name="connsiteY1093" fmla="*/ 578981 h 1002962"/>
              <a:gd name="connsiteX1094" fmla="*/ 7861087 w 12210216"/>
              <a:gd name="connsiteY1094" fmla="*/ 581306 h 1002962"/>
              <a:gd name="connsiteX1095" fmla="*/ 7861087 w 12210216"/>
              <a:gd name="connsiteY1095" fmla="*/ 588280 h 1002962"/>
              <a:gd name="connsiteX1096" fmla="*/ 7855142 w 12210216"/>
              <a:gd name="connsiteY1096" fmla="*/ 590604 h 1002962"/>
              <a:gd name="connsiteX1097" fmla="*/ 7902695 w 12210216"/>
              <a:gd name="connsiteY1097" fmla="*/ 655694 h 1002962"/>
              <a:gd name="connsiteX1098" fmla="*/ 7911611 w 12210216"/>
              <a:gd name="connsiteY1098" fmla="*/ 660344 h 1002962"/>
              <a:gd name="connsiteX1099" fmla="*/ 7911611 w 12210216"/>
              <a:gd name="connsiteY1099" fmla="*/ 667318 h 1002962"/>
              <a:gd name="connsiteX1100" fmla="*/ 7905667 w 12210216"/>
              <a:gd name="connsiteY1100" fmla="*/ 667318 h 1002962"/>
              <a:gd name="connsiteX1101" fmla="*/ 7905667 w 12210216"/>
              <a:gd name="connsiteY1101" fmla="*/ 676616 h 1002962"/>
              <a:gd name="connsiteX1102" fmla="*/ 7911611 w 12210216"/>
              <a:gd name="connsiteY1102" fmla="*/ 676616 h 1002962"/>
              <a:gd name="connsiteX1103" fmla="*/ 7911611 w 12210216"/>
              <a:gd name="connsiteY1103" fmla="*/ 681266 h 1002962"/>
              <a:gd name="connsiteX1104" fmla="*/ 7920527 w 12210216"/>
              <a:gd name="connsiteY1104" fmla="*/ 685915 h 1002962"/>
              <a:gd name="connsiteX1105" fmla="*/ 7920527 w 12210216"/>
              <a:gd name="connsiteY1105" fmla="*/ 692889 h 1002962"/>
              <a:gd name="connsiteX1106" fmla="*/ 7911611 w 12210216"/>
              <a:gd name="connsiteY1106" fmla="*/ 695213 h 1002962"/>
              <a:gd name="connsiteX1107" fmla="*/ 7911611 w 12210216"/>
              <a:gd name="connsiteY1107" fmla="*/ 746356 h 1002962"/>
              <a:gd name="connsiteX1108" fmla="*/ 7920527 w 12210216"/>
              <a:gd name="connsiteY1108" fmla="*/ 751005 h 1002962"/>
              <a:gd name="connsiteX1109" fmla="*/ 7920527 w 12210216"/>
              <a:gd name="connsiteY1109" fmla="*/ 757979 h 1002962"/>
              <a:gd name="connsiteX1110" fmla="*/ 7911611 w 12210216"/>
              <a:gd name="connsiteY1110" fmla="*/ 760304 h 1002962"/>
              <a:gd name="connsiteX1111" fmla="*/ 7911611 w 12210216"/>
              <a:gd name="connsiteY1111" fmla="*/ 767278 h 1002962"/>
              <a:gd name="connsiteX1112" fmla="*/ 7923499 w 12210216"/>
              <a:gd name="connsiteY1112" fmla="*/ 767278 h 1002962"/>
              <a:gd name="connsiteX1113" fmla="*/ 7923499 w 12210216"/>
              <a:gd name="connsiteY1113" fmla="*/ 776576 h 1002962"/>
              <a:gd name="connsiteX1114" fmla="*/ 7944303 w 12210216"/>
              <a:gd name="connsiteY1114" fmla="*/ 776576 h 1002962"/>
              <a:gd name="connsiteX1115" fmla="*/ 7944303 w 12210216"/>
              <a:gd name="connsiteY1115" fmla="*/ 620825 h 1002962"/>
              <a:gd name="connsiteX1116" fmla="*/ 8021575 w 12210216"/>
              <a:gd name="connsiteY1116" fmla="*/ 609201 h 1002962"/>
              <a:gd name="connsiteX1117" fmla="*/ 8063184 w 12210216"/>
              <a:gd name="connsiteY1117" fmla="*/ 609201 h 1002962"/>
              <a:gd name="connsiteX1118" fmla="*/ 8063184 w 12210216"/>
              <a:gd name="connsiteY1118" fmla="*/ 516216 h 1002962"/>
              <a:gd name="connsiteX1119" fmla="*/ 8179092 w 12210216"/>
              <a:gd name="connsiteY1119" fmla="*/ 516216 h 1002962"/>
              <a:gd name="connsiteX1120" fmla="*/ 8179092 w 12210216"/>
              <a:gd name="connsiteY1120" fmla="*/ 755654 h 1002962"/>
              <a:gd name="connsiteX1121" fmla="*/ 8220701 w 12210216"/>
              <a:gd name="connsiteY1121" fmla="*/ 755654 h 1002962"/>
              <a:gd name="connsiteX1122" fmla="*/ 8220701 w 12210216"/>
              <a:gd name="connsiteY1122" fmla="*/ 634773 h 1002962"/>
              <a:gd name="connsiteX1123" fmla="*/ 8318777 w 12210216"/>
              <a:gd name="connsiteY1123" fmla="*/ 634773 h 1002962"/>
              <a:gd name="connsiteX1124" fmla="*/ 8336609 w 12210216"/>
              <a:gd name="connsiteY1124" fmla="*/ 655694 h 1002962"/>
              <a:gd name="connsiteX1125" fmla="*/ 8336609 w 12210216"/>
              <a:gd name="connsiteY1125" fmla="*/ 730582 h 1002962"/>
              <a:gd name="connsiteX1126" fmla="*/ 8338212 w 12210216"/>
              <a:gd name="connsiteY1126" fmla="*/ 730681 h 1002962"/>
              <a:gd name="connsiteX1127" fmla="*/ 8338212 w 12210216"/>
              <a:gd name="connsiteY1127" fmla="*/ 607459 h 1002962"/>
              <a:gd name="connsiteX1128" fmla="*/ 8359830 w 12210216"/>
              <a:gd name="connsiteY1128" fmla="*/ 607459 h 1002962"/>
              <a:gd name="connsiteX1129" fmla="*/ 8359830 w 12210216"/>
              <a:gd name="connsiteY1129" fmla="*/ 471267 h 1002962"/>
              <a:gd name="connsiteX1130" fmla="*/ 8378746 w 12210216"/>
              <a:gd name="connsiteY1130" fmla="*/ 471267 h 1002962"/>
              <a:gd name="connsiteX1131" fmla="*/ 8378746 w 12210216"/>
              <a:gd name="connsiteY1131" fmla="*/ 356693 h 1002962"/>
              <a:gd name="connsiteX1132" fmla="*/ 8384150 w 12210216"/>
              <a:gd name="connsiteY1132" fmla="*/ 354531 h 1002962"/>
              <a:gd name="connsiteX1133" fmla="*/ 8384150 w 12210216"/>
              <a:gd name="connsiteY1133" fmla="*/ 328590 h 1002962"/>
              <a:gd name="connsiteX1134" fmla="*/ 8405768 w 12210216"/>
              <a:gd name="connsiteY1134" fmla="*/ 328590 h 1002962"/>
              <a:gd name="connsiteX1135" fmla="*/ 8454409 w 12210216"/>
              <a:gd name="connsiteY1135" fmla="*/ 246442 h 1002962"/>
              <a:gd name="connsiteX1136" fmla="*/ 8459813 w 12210216"/>
              <a:gd name="connsiteY1136" fmla="*/ 0 h 100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</a:cxnLst>
            <a:rect l="l" t="t" r="r" b="b"/>
            <a:pathLst>
              <a:path w="12210216" h="1002962">
                <a:moveTo>
                  <a:pt x="8459813" y="0"/>
                </a:moveTo>
                <a:cubicBezTo>
                  <a:pt x="8459813" y="0"/>
                  <a:pt x="8459813" y="0"/>
                  <a:pt x="8462516" y="246442"/>
                </a:cubicBezTo>
                <a:cubicBezTo>
                  <a:pt x="8462516" y="246442"/>
                  <a:pt x="8462516" y="246442"/>
                  <a:pt x="8513858" y="326428"/>
                </a:cubicBezTo>
                <a:cubicBezTo>
                  <a:pt x="8513858" y="326428"/>
                  <a:pt x="8513858" y="326428"/>
                  <a:pt x="8535476" y="326428"/>
                </a:cubicBezTo>
                <a:cubicBezTo>
                  <a:pt x="8535476" y="326428"/>
                  <a:pt x="8535476" y="326428"/>
                  <a:pt x="8535476" y="350208"/>
                </a:cubicBezTo>
                <a:cubicBezTo>
                  <a:pt x="8535476" y="350208"/>
                  <a:pt x="8535476" y="350208"/>
                  <a:pt x="8540881" y="356693"/>
                </a:cubicBezTo>
                <a:cubicBezTo>
                  <a:pt x="8540881" y="356693"/>
                  <a:pt x="8540881" y="356693"/>
                  <a:pt x="8540881" y="471267"/>
                </a:cubicBezTo>
                <a:cubicBezTo>
                  <a:pt x="8540881" y="471267"/>
                  <a:pt x="8540881" y="471267"/>
                  <a:pt x="8565201" y="471267"/>
                </a:cubicBezTo>
                <a:cubicBezTo>
                  <a:pt x="8565201" y="471267"/>
                  <a:pt x="8565201" y="471267"/>
                  <a:pt x="8565201" y="611783"/>
                </a:cubicBezTo>
                <a:cubicBezTo>
                  <a:pt x="8565201" y="611783"/>
                  <a:pt x="8565201" y="611783"/>
                  <a:pt x="8581415" y="609621"/>
                </a:cubicBezTo>
                <a:cubicBezTo>
                  <a:pt x="8581415" y="609621"/>
                  <a:pt x="8581415" y="609621"/>
                  <a:pt x="8578712" y="698254"/>
                </a:cubicBezTo>
                <a:cubicBezTo>
                  <a:pt x="8578712" y="698254"/>
                  <a:pt x="8578712" y="698254"/>
                  <a:pt x="8594926" y="700416"/>
                </a:cubicBezTo>
                <a:cubicBezTo>
                  <a:pt x="8594926" y="700416"/>
                  <a:pt x="8594926" y="700416"/>
                  <a:pt x="8597628" y="706901"/>
                </a:cubicBezTo>
                <a:cubicBezTo>
                  <a:pt x="8597628" y="706901"/>
                  <a:pt x="8597628" y="706901"/>
                  <a:pt x="8605735" y="687445"/>
                </a:cubicBezTo>
                <a:cubicBezTo>
                  <a:pt x="8605735" y="687445"/>
                  <a:pt x="8605735" y="687445"/>
                  <a:pt x="8624651" y="687445"/>
                </a:cubicBezTo>
                <a:cubicBezTo>
                  <a:pt x="8624651" y="687445"/>
                  <a:pt x="8624651" y="687445"/>
                  <a:pt x="8624651" y="719872"/>
                </a:cubicBezTo>
                <a:cubicBezTo>
                  <a:pt x="8624651" y="719872"/>
                  <a:pt x="8624651" y="719872"/>
                  <a:pt x="8635460" y="724195"/>
                </a:cubicBezTo>
                <a:cubicBezTo>
                  <a:pt x="8635460" y="724195"/>
                  <a:pt x="8635460" y="724195"/>
                  <a:pt x="8635460" y="735004"/>
                </a:cubicBezTo>
                <a:cubicBezTo>
                  <a:pt x="8635460" y="735004"/>
                  <a:pt x="8635460" y="735004"/>
                  <a:pt x="8694910" y="735004"/>
                </a:cubicBezTo>
                <a:cubicBezTo>
                  <a:pt x="8694910" y="735004"/>
                  <a:pt x="8694910" y="735004"/>
                  <a:pt x="8694910" y="743651"/>
                </a:cubicBezTo>
                <a:cubicBezTo>
                  <a:pt x="8694910" y="743651"/>
                  <a:pt x="8694910" y="743651"/>
                  <a:pt x="8716528" y="743651"/>
                </a:cubicBezTo>
                <a:cubicBezTo>
                  <a:pt x="8716528" y="743651"/>
                  <a:pt x="8716528" y="743651"/>
                  <a:pt x="8716528" y="713387"/>
                </a:cubicBezTo>
                <a:cubicBezTo>
                  <a:pt x="8716528" y="713387"/>
                  <a:pt x="8716528" y="713387"/>
                  <a:pt x="8775977" y="713387"/>
                </a:cubicBezTo>
                <a:cubicBezTo>
                  <a:pt x="8775977" y="713387"/>
                  <a:pt x="8775977" y="713387"/>
                  <a:pt x="8775977" y="702578"/>
                </a:cubicBezTo>
                <a:cubicBezTo>
                  <a:pt x="8775977" y="702578"/>
                  <a:pt x="8775977" y="702578"/>
                  <a:pt x="8786786" y="702578"/>
                </a:cubicBezTo>
                <a:cubicBezTo>
                  <a:pt x="8786786" y="702578"/>
                  <a:pt x="8786786" y="702578"/>
                  <a:pt x="8786786" y="687445"/>
                </a:cubicBezTo>
                <a:cubicBezTo>
                  <a:pt x="8786786" y="687445"/>
                  <a:pt x="8786786" y="687445"/>
                  <a:pt x="8794893" y="687445"/>
                </a:cubicBezTo>
                <a:cubicBezTo>
                  <a:pt x="8794893" y="687445"/>
                  <a:pt x="8794893" y="687445"/>
                  <a:pt x="8794893" y="678798"/>
                </a:cubicBezTo>
                <a:cubicBezTo>
                  <a:pt x="8794893" y="678798"/>
                  <a:pt x="8794893" y="678798"/>
                  <a:pt x="8816511" y="678798"/>
                </a:cubicBezTo>
                <a:cubicBezTo>
                  <a:pt x="8816511" y="678798"/>
                  <a:pt x="8816511" y="678798"/>
                  <a:pt x="8816511" y="687445"/>
                </a:cubicBezTo>
                <a:cubicBezTo>
                  <a:pt x="8816511" y="687445"/>
                  <a:pt x="8816511" y="687445"/>
                  <a:pt x="8846236" y="687445"/>
                </a:cubicBezTo>
                <a:cubicBezTo>
                  <a:pt x="8846236" y="687445"/>
                  <a:pt x="8846236" y="687445"/>
                  <a:pt x="8846236" y="672313"/>
                </a:cubicBezTo>
                <a:cubicBezTo>
                  <a:pt x="8846236" y="672313"/>
                  <a:pt x="8846236" y="672313"/>
                  <a:pt x="8865152" y="672313"/>
                </a:cubicBezTo>
                <a:cubicBezTo>
                  <a:pt x="8865152" y="672313"/>
                  <a:pt x="8865152" y="672313"/>
                  <a:pt x="8865152" y="696092"/>
                </a:cubicBezTo>
                <a:cubicBezTo>
                  <a:pt x="8865152" y="696092"/>
                  <a:pt x="8865152" y="696092"/>
                  <a:pt x="8875960" y="696092"/>
                </a:cubicBezTo>
                <a:cubicBezTo>
                  <a:pt x="8875960" y="696092"/>
                  <a:pt x="8875960" y="696092"/>
                  <a:pt x="8875960" y="687445"/>
                </a:cubicBezTo>
                <a:cubicBezTo>
                  <a:pt x="8875960" y="687445"/>
                  <a:pt x="8875960" y="687445"/>
                  <a:pt x="8894876" y="687445"/>
                </a:cubicBezTo>
                <a:cubicBezTo>
                  <a:pt x="8894876" y="687445"/>
                  <a:pt x="8894876" y="687445"/>
                  <a:pt x="8894876" y="713387"/>
                </a:cubicBezTo>
                <a:cubicBezTo>
                  <a:pt x="8894876" y="713387"/>
                  <a:pt x="8894876" y="713387"/>
                  <a:pt x="8916494" y="713387"/>
                </a:cubicBezTo>
                <a:cubicBezTo>
                  <a:pt x="8916494" y="713387"/>
                  <a:pt x="8916494" y="713387"/>
                  <a:pt x="8916494" y="726357"/>
                </a:cubicBezTo>
                <a:cubicBezTo>
                  <a:pt x="8916494" y="726357"/>
                  <a:pt x="8916494" y="726357"/>
                  <a:pt x="8924601" y="726357"/>
                </a:cubicBezTo>
                <a:cubicBezTo>
                  <a:pt x="8924601" y="726357"/>
                  <a:pt x="8924601" y="726357"/>
                  <a:pt x="8924601" y="719872"/>
                </a:cubicBezTo>
                <a:cubicBezTo>
                  <a:pt x="8924601" y="719872"/>
                  <a:pt x="8924601" y="719872"/>
                  <a:pt x="8965135" y="719872"/>
                </a:cubicBezTo>
                <a:cubicBezTo>
                  <a:pt x="8965135" y="719872"/>
                  <a:pt x="8965135" y="719872"/>
                  <a:pt x="8965135" y="743651"/>
                </a:cubicBezTo>
                <a:cubicBezTo>
                  <a:pt x="8965135" y="743651"/>
                  <a:pt x="8965135" y="743651"/>
                  <a:pt x="8975944" y="743651"/>
                </a:cubicBezTo>
                <a:cubicBezTo>
                  <a:pt x="8975944" y="743651"/>
                  <a:pt x="8975944" y="743651"/>
                  <a:pt x="8975944" y="752299"/>
                </a:cubicBezTo>
                <a:cubicBezTo>
                  <a:pt x="8975944" y="752299"/>
                  <a:pt x="8975944" y="752299"/>
                  <a:pt x="8984051" y="752299"/>
                </a:cubicBezTo>
                <a:cubicBezTo>
                  <a:pt x="8984051" y="752299"/>
                  <a:pt x="8984051" y="752299"/>
                  <a:pt x="8984051" y="735004"/>
                </a:cubicBezTo>
                <a:cubicBezTo>
                  <a:pt x="8984051" y="735004"/>
                  <a:pt x="8984051" y="735004"/>
                  <a:pt x="8994860" y="735004"/>
                </a:cubicBezTo>
                <a:cubicBezTo>
                  <a:pt x="8994860" y="735004"/>
                  <a:pt x="8994860" y="735004"/>
                  <a:pt x="8994860" y="743651"/>
                </a:cubicBezTo>
                <a:cubicBezTo>
                  <a:pt x="8994860" y="743651"/>
                  <a:pt x="8994860" y="743651"/>
                  <a:pt x="8997562" y="743651"/>
                </a:cubicBezTo>
                <a:cubicBezTo>
                  <a:pt x="8997562" y="743651"/>
                  <a:pt x="8997562" y="743651"/>
                  <a:pt x="8997562" y="741490"/>
                </a:cubicBezTo>
                <a:cubicBezTo>
                  <a:pt x="8997562" y="741490"/>
                  <a:pt x="8997562" y="741490"/>
                  <a:pt x="9002966" y="741490"/>
                </a:cubicBezTo>
                <a:cubicBezTo>
                  <a:pt x="9002966" y="741490"/>
                  <a:pt x="9002966" y="741490"/>
                  <a:pt x="9002966" y="735004"/>
                </a:cubicBezTo>
                <a:cubicBezTo>
                  <a:pt x="9002966" y="735004"/>
                  <a:pt x="9002966" y="735004"/>
                  <a:pt x="9054310" y="735004"/>
                </a:cubicBezTo>
                <a:cubicBezTo>
                  <a:pt x="9054310" y="735004"/>
                  <a:pt x="9054310" y="735004"/>
                  <a:pt x="9054310" y="758784"/>
                </a:cubicBezTo>
                <a:cubicBezTo>
                  <a:pt x="9054310" y="758784"/>
                  <a:pt x="9054310" y="758784"/>
                  <a:pt x="9075928" y="758784"/>
                </a:cubicBezTo>
                <a:cubicBezTo>
                  <a:pt x="9075928" y="758784"/>
                  <a:pt x="9075928" y="758784"/>
                  <a:pt x="9075928" y="767431"/>
                </a:cubicBezTo>
                <a:cubicBezTo>
                  <a:pt x="9075928" y="767431"/>
                  <a:pt x="9075928" y="767431"/>
                  <a:pt x="9094843" y="767431"/>
                </a:cubicBezTo>
                <a:cubicBezTo>
                  <a:pt x="9094843" y="767431"/>
                  <a:pt x="9094843" y="767431"/>
                  <a:pt x="9094843" y="743651"/>
                </a:cubicBezTo>
                <a:cubicBezTo>
                  <a:pt x="9094843" y="743651"/>
                  <a:pt x="9094843" y="743651"/>
                  <a:pt x="9105652" y="743651"/>
                </a:cubicBezTo>
                <a:cubicBezTo>
                  <a:pt x="9105652" y="743651"/>
                  <a:pt x="9105652" y="743651"/>
                  <a:pt x="9105652" y="711225"/>
                </a:cubicBezTo>
                <a:cubicBezTo>
                  <a:pt x="9105652" y="711225"/>
                  <a:pt x="9105652" y="711225"/>
                  <a:pt x="9116461" y="711225"/>
                </a:cubicBezTo>
                <a:cubicBezTo>
                  <a:pt x="9116461" y="711225"/>
                  <a:pt x="9116461" y="711225"/>
                  <a:pt x="9116461" y="696092"/>
                </a:cubicBezTo>
                <a:cubicBezTo>
                  <a:pt x="9116461" y="696092"/>
                  <a:pt x="9116461" y="696092"/>
                  <a:pt x="9113759" y="696092"/>
                </a:cubicBezTo>
                <a:cubicBezTo>
                  <a:pt x="9113759" y="696092"/>
                  <a:pt x="9113759" y="696092"/>
                  <a:pt x="9121866" y="683122"/>
                </a:cubicBezTo>
                <a:cubicBezTo>
                  <a:pt x="9121866" y="683122"/>
                  <a:pt x="9121866" y="683122"/>
                  <a:pt x="9132675" y="711225"/>
                </a:cubicBezTo>
                <a:cubicBezTo>
                  <a:pt x="9132675" y="711225"/>
                  <a:pt x="9132675" y="711225"/>
                  <a:pt x="9140782" y="711225"/>
                </a:cubicBezTo>
                <a:cubicBezTo>
                  <a:pt x="9140782" y="711225"/>
                  <a:pt x="9140782" y="711225"/>
                  <a:pt x="9140782" y="605298"/>
                </a:cubicBezTo>
                <a:cubicBezTo>
                  <a:pt x="9140782" y="605298"/>
                  <a:pt x="9140782" y="605298"/>
                  <a:pt x="9156995" y="605298"/>
                </a:cubicBezTo>
                <a:cubicBezTo>
                  <a:pt x="9156995" y="605298"/>
                  <a:pt x="9156995" y="605298"/>
                  <a:pt x="9156995" y="557739"/>
                </a:cubicBezTo>
                <a:cubicBezTo>
                  <a:pt x="9156995" y="557739"/>
                  <a:pt x="9156995" y="557739"/>
                  <a:pt x="9192124" y="557739"/>
                </a:cubicBezTo>
                <a:cubicBezTo>
                  <a:pt x="9192124" y="557739"/>
                  <a:pt x="9192124" y="557739"/>
                  <a:pt x="9192124" y="536121"/>
                </a:cubicBezTo>
                <a:cubicBezTo>
                  <a:pt x="9192124" y="536121"/>
                  <a:pt x="9192124" y="536121"/>
                  <a:pt x="9238063" y="536121"/>
                </a:cubicBezTo>
                <a:cubicBezTo>
                  <a:pt x="9238063" y="536121"/>
                  <a:pt x="9238063" y="536121"/>
                  <a:pt x="9238063" y="555577"/>
                </a:cubicBezTo>
                <a:cubicBezTo>
                  <a:pt x="9238063" y="555577"/>
                  <a:pt x="9238063" y="555577"/>
                  <a:pt x="9262383" y="555577"/>
                </a:cubicBezTo>
                <a:cubicBezTo>
                  <a:pt x="9262383" y="555577"/>
                  <a:pt x="9262383" y="555577"/>
                  <a:pt x="9262383" y="603136"/>
                </a:cubicBezTo>
                <a:cubicBezTo>
                  <a:pt x="9262383" y="603136"/>
                  <a:pt x="9262383" y="603136"/>
                  <a:pt x="9273192" y="603136"/>
                </a:cubicBezTo>
                <a:cubicBezTo>
                  <a:pt x="9273192" y="603136"/>
                  <a:pt x="9273192" y="603136"/>
                  <a:pt x="9273192" y="607459"/>
                </a:cubicBezTo>
                <a:cubicBezTo>
                  <a:pt x="9273192" y="607459"/>
                  <a:pt x="9273192" y="607459"/>
                  <a:pt x="9292108" y="607459"/>
                </a:cubicBezTo>
                <a:cubicBezTo>
                  <a:pt x="9292108" y="607459"/>
                  <a:pt x="9292108" y="607459"/>
                  <a:pt x="9292108" y="646371"/>
                </a:cubicBezTo>
                <a:cubicBezTo>
                  <a:pt x="9292108" y="646371"/>
                  <a:pt x="9292108" y="646371"/>
                  <a:pt x="9302917" y="646371"/>
                </a:cubicBezTo>
                <a:cubicBezTo>
                  <a:pt x="9302917" y="646371"/>
                  <a:pt x="9302917" y="646371"/>
                  <a:pt x="9302917" y="659342"/>
                </a:cubicBezTo>
                <a:cubicBezTo>
                  <a:pt x="9302917" y="659342"/>
                  <a:pt x="9302917" y="659342"/>
                  <a:pt x="9324535" y="659342"/>
                </a:cubicBezTo>
                <a:cubicBezTo>
                  <a:pt x="9324535" y="659342"/>
                  <a:pt x="9324535" y="659342"/>
                  <a:pt x="9324535" y="663666"/>
                </a:cubicBezTo>
                <a:cubicBezTo>
                  <a:pt x="9324535" y="663666"/>
                  <a:pt x="9324535" y="663666"/>
                  <a:pt x="9332642" y="665827"/>
                </a:cubicBezTo>
                <a:cubicBezTo>
                  <a:pt x="9332642" y="665827"/>
                  <a:pt x="9332642" y="665827"/>
                  <a:pt x="9332642" y="687445"/>
                </a:cubicBezTo>
                <a:cubicBezTo>
                  <a:pt x="9332642" y="687445"/>
                  <a:pt x="9332642" y="687445"/>
                  <a:pt x="9356962" y="687445"/>
                </a:cubicBezTo>
                <a:cubicBezTo>
                  <a:pt x="9356962" y="687445"/>
                  <a:pt x="9356962" y="687445"/>
                  <a:pt x="9356962" y="696092"/>
                </a:cubicBezTo>
                <a:cubicBezTo>
                  <a:pt x="9356962" y="696092"/>
                  <a:pt x="9356962" y="696092"/>
                  <a:pt x="9370473" y="696092"/>
                </a:cubicBezTo>
                <a:cubicBezTo>
                  <a:pt x="9370473" y="696092"/>
                  <a:pt x="9370473" y="696092"/>
                  <a:pt x="9370473" y="713387"/>
                </a:cubicBezTo>
                <a:cubicBezTo>
                  <a:pt x="9370473" y="713387"/>
                  <a:pt x="9370473" y="713387"/>
                  <a:pt x="9375878" y="713387"/>
                </a:cubicBezTo>
                <a:cubicBezTo>
                  <a:pt x="9375878" y="713387"/>
                  <a:pt x="9375878" y="713387"/>
                  <a:pt x="9375878" y="698254"/>
                </a:cubicBezTo>
                <a:cubicBezTo>
                  <a:pt x="9375878" y="698254"/>
                  <a:pt x="9375878" y="698254"/>
                  <a:pt x="9386687" y="698254"/>
                </a:cubicBezTo>
                <a:cubicBezTo>
                  <a:pt x="9386687" y="698254"/>
                  <a:pt x="9386687" y="698254"/>
                  <a:pt x="9386687" y="711225"/>
                </a:cubicBezTo>
                <a:cubicBezTo>
                  <a:pt x="9386687" y="711225"/>
                  <a:pt x="9386687" y="711225"/>
                  <a:pt x="9394794" y="711225"/>
                </a:cubicBezTo>
                <a:cubicBezTo>
                  <a:pt x="9394794" y="711225"/>
                  <a:pt x="9394794" y="711225"/>
                  <a:pt x="9394794" y="706901"/>
                </a:cubicBezTo>
                <a:cubicBezTo>
                  <a:pt x="9394794" y="706901"/>
                  <a:pt x="9394794" y="706901"/>
                  <a:pt x="9459648" y="706901"/>
                </a:cubicBezTo>
                <a:cubicBezTo>
                  <a:pt x="9459648" y="706901"/>
                  <a:pt x="9459648" y="706901"/>
                  <a:pt x="9459648" y="717710"/>
                </a:cubicBezTo>
                <a:cubicBezTo>
                  <a:pt x="9459648" y="717710"/>
                  <a:pt x="9459648" y="717710"/>
                  <a:pt x="9467754" y="717710"/>
                </a:cubicBezTo>
                <a:cubicBezTo>
                  <a:pt x="9467754" y="717710"/>
                  <a:pt x="9467754" y="717710"/>
                  <a:pt x="9467754" y="735004"/>
                </a:cubicBezTo>
                <a:cubicBezTo>
                  <a:pt x="9467754" y="735004"/>
                  <a:pt x="9467754" y="735004"/>
                  <a:pt x="9489372" y="724195"/>
                </a:cubicBezTo>
                <a:cubicBezTo>
                  <a:pt x="9489372" y="724195"/>
                  <a:pt x="9489372" y="724195"/>
                  <a:pt x="9497479" y="683122"/>
                </a:cubicBezTo>
                <a:cubicBezTo>
                  <a:pt x="9497479" y="683122"/>
                  <a:pt x="9497479" y="683122"/>
                  <a:pt x="9505586" y="680960"/>
                </a:cubicBezTo>
                <a:cubicBezTo>
                  <a:pt x="9505586" y="680960"/>
                  <a:pt x="9505586" y="680960"/>
                  <a:pt x="9508288" y="611783"/>
                </a:cubicBezTo>
                <a:cubicBezTo>
                  <a:pt x="9508288" y="611783"/>
                  <a:pt x="9508288" y="611783"/>
                  <a:pt x="9510990" y="680960"/>
                </a:cubicBezTo>
                <a:cubicBezTo>
                  <a:pt x="9510990" y="680960"/>
                  <a:pt x="9510990" y="680960"/>
                  <a:pt x="9519097" y="683122"/>
                </a:cubicBezTo>
                <a:cubicBezTo>
                  <a:pt x="9519097" y="683122"/>
                  <a:pt x="9519097" y="683122"/>
                  <a:pt x="9519097" y="596651"/>
                </a:cubicBezTo>
                <a:cubicBezTo>
                  <a:pt x="9519097" y="596651"/>
                  <a:pt x="9519097" y="596651"/>
                  <a:pt x="9524502" y="596651"/>
                </a:cubicBezTo>
                <a:cubicBezTo>
                  <a:pt x="9524502" y="596651"/>
                  <a:pt x="9524502" y="596651"/>
                  <a:pt x="9524502" y="564224"/>
                </a:cubicBezTo>
                <a:cubicBezTo>
                  <a:pt x="9524502" y="564224"/>
                  <a:pt x="9524502" y="564224"/>
                  <a:pt x="9575845" y="564224"/>
                </a:cubicBezTo>
                <a:cubicBezTo>
                  <a:pt x="9575845" y="564224"/>
                  <a:pt x="9575845" y="564224"/>
                  <a:pt x="9575845" y="596651"/>
                </a:cubicBezTo>
                <a:cubicBezTo>
                  <a:pt x="9575845" y="596651"/>
                  <a:pt x="9575845" y="596651"/>
                  <a:pt x="9583952" y="596651"/>
                </a:cubicBezTo>
                <a:cubicBezTo>
                  <a:pt x="9583952" y="596651"/>
                  <a:pt x="9583952" y="596651"/>
                  <a:pt x="9583952" y="514503"/>
                </a:cubicBezTo>
                <a:cubicBezTo>
                  <a:pt x="9583952" y="514503"/>
                  <a:pt x="9583952" y="514503"/>
                  <a:pt x="9602867" y="514503"/>
                </a:cubicBezTo>
                <a:cubicBezTo>
                  <a:pt x="9602867" y="514503"/>
                  <a:pt x="9602867" y="514503"/>
                  <a:pt x="9602867" y="499370"/>
                </a:cubicBezTo>
                <a:cubicBezTo>
                  <a:pt x="9602867" y="499370"/>
                  <a:pt x="9602867" y="499370"/>
                  <a:pt x="9632592" y="499370"/>
                </a:cubicBezTo>
                <a:cubicBezTo>
                  <a:pt x="9632592" y="499370"/>
                  <a:pt x="9632592" y="499370"/>
                  <a:pt x="9632592" y="490723"/>
                </a:cubicBezTo>
                <a:cubicBezTo>
                  <a:pt x="9632592" y="490723"/>
                  <a:pt x="9632592" y="490723"/>
                  <a:pt x="9651508" y="490723"/>
                </a:cubicBezTo>
                <a:cubicBezTo>
                  <a:pt x="9651508" y="490723"/>
                  <a:pt x="9651508" y="490723"/>
                  <a:pt x="9651508" y="499370"/>
                </a:cubicBezTo>
                <a:cubicBezTo>
                  <a:pt x="9651508" y="499370"/>
                  <a:pt x="9651508" y="499370"/>
                  <a:pt x="9659614" y="499370"/>
                </a:cubicBezTo>
                <a:cubicBezTo>
                  <a:pt x="9659614" y="499370"/>
                  <a:pt x="9659614" y="499370"/>
                  <a:pt x="9659614" y="495047"/>
                </a:cubicBezTo>
                <a:cubicBezTo>
                  <a:pt x="9659614" y="495047"/>
                  <a:pt x="9659614" y="495047"/>
                  <a:pt x="9673126" y="495047"/>
                </a:cubicBezTo>
                <a:cubicBezTo>
                  <a:pt x="9673126" y="495047"/>
                  <a:pt x="9673126" y="495047"/>
                  <a:pt x="9673126" y="499370"/>
                </a:cubicBezTo>
                <a:cubicBezTo>
                  <a:pt x="9673126" y="499370"/>
                  <a:pt x="9673126" y="499370"/>
                  <a:pt x="9678530" y="499370"/>
                </a:cubicBezTo>
                <a:cubicBezTo>
                  <a:pt x="9678530" y="499370"/>
                  <a:pt x="9678530" y="499370"/>
                  <a:pt x="9678530" y="490723"/>
                </a:cubicBezTo>
                <a:cubicBezTo>
                  <a:pt x="9678530" y="490723"/>
                  <a:pt x="9678530" y="490723"/>
                  <a:pt x="9702851" y="490723"/>
                </a:cubicBezTo>
                <a:cubicBezTo>
                  <a:pt x="9702851" y="490723"/>
                  <a:pt x="9702851" y="490723"/>
                  <a:pt x="9702851" y="499370"/>
                </a:cubicBezTo>
                <a:cubicBezTo>
                  <a:pt x="9702851" y="499370"/>
                  <a:pt x="9702851" y="499370"/>
                  <a:pt x="9743384" y="499370"/>
                </a:cubicBezTo>
                <a:cubicBezTo>
                  <a:pt x="9743384" y="499370"/>
                  <a:pt x="9743384" y="499370"/>
                  <a:pt x="9743384" y="512341"/>
                </a:cubicBezTo>
                <a:cubicBezTo>
                  <a:pt x="9743384" y="512341"/>
                  <a:pt x="9743384" y="512341"/>
                  <a:pt x="9778514" y="512341"/>
                </a:cubicBezTo>
                <a:cubicBezTo>
                  <a:pt x="9778514" y="512341"/>
                  <a:pt x="9778514" y="512341"/>
                  <a:pt x="9778514" y="542606"/>
                </a:cubicBezTo>
                <a:cubicBezTo>
                  <a:pt x="9778514" y="542606"/>
                  <a:pt x="9778514" y="542606"/>
                  <a:pt x="9786620" y="542606"/>
                </a:cubicBezTo>
                <a:cubicBezTo>
                  <a:pt x="9786620" y="542606"/>
                  <a:pt x="9786620" y="542606"/>
                  <a:pt x="9786620" y="551253"/>
                </a:cubicBezTo>
                <a:cubicBezTo>
                  <a:pt x="9786620" y="551253"/>
                  <a:pt x="9786620" y="551253"/>
                  <a:pt x="9792025" y="551253"/>
                </a:cubicBezTo>
                <a:cubicBezTo>
                  <a:pt x="9792025" y="551253"/>
                  <a:pt x="9792025" y="551253"/>
                  <a:pt x="9792025" y="581518"/>
                </a:cubicBezTo>
                <a:cubicBezTo>
                  <a:pt x="9792025" y="581518"/>
                  <a:pt x="9792025" y="581518"/>
                  <a:pt x="9800132" y="581518"/>
                </a:cubicBezTo>
                <a:cubicBezTo>
                  <a:pt x="9800132" y="581518"/>
                  <a:pt x="9800132" y="581518"/>
                  <a:pt x="9800132" y="588003"/>
                </a:cubicBezTo>
                <a:cubicBezTo>
                  <a:pt x="9800132" y="588003"/>
                  <a:pt x="9800132" y="588003"/>
                  <a:pt x="9810941" y="588003"/>
                </a:cubicBezTo>
                <a:cubicBezTo>
                  <a:pt x="9810941" y="588003"/>
                  <a:pt x="9810941" y="588003"/>
                  <a:pt x="9810941" y="618268"/>
                </a:cubicBezTo>
                <a:cubicBezTo>
                  <a:pt x="9810941" y="618268"/>
                  <a:pt x="9810941" y="618268"/>
                  <a:pt x="9832559" y="618268"/>
                </a:cubicBezTo>
                <a:cubicBezTo>
                  <a:pt x="9832559" y="618268"/>
                  <a:pt x="9832559" y="618268"/>
                  <a:pt x="9832559" y="642048"/>
                </a:cubicBezTo>
                <a:cubicBezTo>
                  <a:pt x="9832559" y="642048"/>
                  <a:pt x="9832559" y="642048"/>
                  <a:pt x="9835261" y="642048"/>
                </a:cubicBezTo>
                <a:cubicBezTo>
                  <a:pt x="9835261" y="642048"/>
                  <a:pt x="9835261" y="642048"/>
                  <a:pt x="9835261" y="655019"/>
                </a:cubicBezTo>
                <a:cubicBezTo>
                  <a:pt x="9835261" y="655019"/>
                  <a:pt x="9835261" y="655019"/>
                  <a:pt x="9843368" y="655019"/>
                </a:cubicBezTo>
                <a:cubicBezTo>
                  <a:pt x="9843368" y="655019"/>
                  <a:pt x="9843368" y="655019"/>
                  <a:pt x="9843368" y="678798"/>
                </a:cubicBezTo>
                <a:cubicBezTo>
                  <a:pt x="9843368" y="678798"/>
                  <a:pt x="9843368" y="678798"/>
                  <a:pt x="9856879" y="678798"/>
                </a:cubicBezTo>
                <a:cubicBezTo>
                  <a:pt x="9856879" y="678798"/>
                  <a:pt x="9856879" y="678798"/>
                  <a:pt x="9856879" y="680960"/>
                </a:cubicBezTo>
                <a:cubicBezTo>
                  <a:pt x="9856879" y="680960"/>
                  <a:pt x="9856879" y="680960"/>
                  <a:pt x="9859582" y="680960"/>
                </a:cubicBezTo>
                <a:cubicBezTo>
                  <a:pt x="9859582" y="680960"/>
                  <a:pt x="9859582" y="680960"/>
                  <a:pt x="9859582" y="696092"/>
                </a:cubicBezTo>
                <a:cubicBezTo>
                  <a:pt x="9859582" y="696092"/>
                  <a:pt x="9859582" y="696092"/>
                  <a:pt x="9875795" y="680960"/>
                </a:cubicBezTo>
                <a:cubicBezTo>
                  <a:pt x="9875795" y="680960"/>
                  <a:pt x="9875795" y="680960"/>
                  <a:pt x="9913627" y="680960"/>
                </a:cubicBezTo>
                <a:cubicBezTo>
                  <a:pt x="9913627" y="680960"/>
                  <a:pt x="9913627" y="680960"/>
                  <a:pt x="9913627" y="767431"/>
                </a:cubicBezTo>
                <a:cubicBezTo>
                  <a:pt x="9913627" y="767431"/>
                  <a:pt x="9913627" y="767431"/>
                  <a:pt x="9921734" y="767431"/>
                </a:cubicBezTo>
                <a:cubicBezTo>
                  <a:pt x="9921734" y="767431"/>
                  <a:pt x="9921734" y="767431"/>
                  <a:pt x="9929840" y="756622"/>
                </a:cubicBezTo>
                <a:cubicBezTo>
                  <a:pt x="9929840" y="756622"/>
                  <a:pt x="9929840" y="756622"/>
                  <a:pt x="9929840" y="771755"/>
                </a:cubicBezTo>
                <a:cubicBezTo>
                  <a:pt x="9929840" y="771755"/>
                  <a:pt x="9929840" y="771755"/>
                  <a:pt x="9935245" y="771755"/>
                </a:cubicBezTo>
                <a:cubicBezTo>
                  <a:pt x="9935245" y="771755"/>
                  <a:pt x="9935245" y="771755"/>
                  <a:pt x="9935245" y="726357"/>
                </a:cubicBezTo>
                <a:cubicBezTo>
                  <a:pt x="9935245" y="726357"/>
                  <a:pt x="9935245" y="726357"/>
                  <a:pt x="9943352" y="726357"/>
                </a:cubicBezTo>
                <a:cubicBezTo>
                  <a:pt x="9943352" y="726357"/>
                  <a:pt x="9943352" y="726357"/>
                  <a:pt x="9943352" y="661504"/>
                </a:cubicBezTo>
                <a:cubicBezTo>
                  <a:pt x="9943352" y="661504"/>
                  <a:pt x="9943352" y="661504"/>
                  <a:pt x="9954160" y="661504"/>
                </a:cubicBezTo>
                <a:cubicBezTo>
                  <a:pt x="9954160" y="661504"/>
                  <a:pt x="9954160" y="661504"/>
                  <a:pt x="9970374" y="618268"/>
                </a:cubicBezTo>
                <a:cubicBezTo>
                  <a:pt x="9970374" y="618268"/>
                  <a:pt x="9970374" y="618268"/>
                  <a:pt x="9983885" y="618268"/>
                </a:cubicBezTo>
                <a:cubicBezTo>
                  <a:pt x="9983885" y="618268"/>
                  <a:pt x="9983885" y="618268"/>
                  <a:pt x="9997396" y="661504"/>
                </a:cubicBezTo>
                <a:cubicBezTo>
                  <a:pt x="9997396" y="661504"/>
                  <a:pt x="9997396" y="661504"/>
                  <a:pt x="10008206" y="661504"/>
                </a:cubicBezTo>
                <a:cubicBezTo>
                  <a:pt x="10008206" y="661504"/>
                  <a:pt x="10008206" y="661504"/>
                  <a:pt x="10008206" y="700416"/>
                </a:cubicBezTo>
                <a:cubicBezTo>
                  <a:pt x="10008206" y="700416"/>
                  <a:pt x="10008206" y="700416"/>
                  <a:pt x="10027121" y="700416"/>
                </a:cubicBezTo>
                <a:cubicBezTo>
                  <a:pt x="10027121" y="700416"/>
                  <a:pt x="10027121" y="700416"/>
                  <a:pt x="10027121" y="717710"/>
                </a:cubicBezTo>
                <a:cubicBezTo>
                  <a:pt x="10027121" y="717710"/>
                  <a:pt x="10027121" y="717710"/>
                  <a:pt x="10032526" y="717710"/>
                </a:cubicBezTo>
                <a:cubicBezTo>
                  <a:pt x="10032526" y="717710"/>
                  <a:pt x="10032526" y="717710"/>
                  <a:pt x="10032526" y="700416"/>
                </a:cubicBezTo>
                <a:cubicBezTo>
                  <a:pt x="10032526" y="700416"/>
                  <a:pt x="10032526" y="700416"/>
                  <a:pt x="10048740" y="700416"/>
                </a:cubicBezTo>
                <a:cubicBezTo>
                  <a:pt x="10048740" y="700416"/>
                  <a:pt x="10048740" y="700416"/>
                  <a:pt x="10048740" y="713387"/>
                </a:cubicBezTo>
                <a:cubicBezTo>
                  <a:pt x="10048740" y="713387"/>
                  <a:pt x="10048740" y="713387"/>
                  <a:pt x="10089273" y="713387"/>
                </a:cubicBezTo>
                <a:cubicBezTo>
                  <a:pt x="10089273" y="713387"/>
                  <a:pt x="10089273" y="713387"/>
                  <a:pt x="10089273" y="676636"/>
                </a:cubicBezTo>
                <a:cubicBezTo>
                  <a:pt x="10089273" y="676636"/>
                  <a:pt x="10089273" y="676636"/>
                  <a:pt x="10102784" y="676636"/>
                </a:cubicBezTo>
                <a:cubicBezTo>
                  <a:pt x="10102784" y="676636"/>
                  <a:pt x="10102784" y="676636"/>
                  <a:pt x="10102784" y="698254"/>
                </a:cubicBezTo>
                <a:cubicBezTo>
                  <a:pt x="10102784" y="698254"/>
                  <a:pt x="10102784" y="698254"/>
                  <a:pt x="10105487" y="698254"/>
                </a:cubicBezTo>
                <a:cubicBezTo>
                  <a:pt x="10105487" y="698254"/>
                  <a:pt x="10105487" y="698254"/>
                  <a:pt x="10105487" y="665827"/>
                </a:cubicBezTo>
                <a:cubicBezTo>
                  <a:pt x="10105487" y="665827"/>
                  <a:pt x="10105487" y="665827"/>
                  <a:pt x="10135212" y="665827"/>
                </a:cubicBezTo>
                <a:cubicBezTo>
                  <a:pt x="10135212" y="665827"/>
                  <a:pt x="10135212" y="665827"/>
                  <a:pt x="10135212" y="652857"/>
                </a:cubicBezTo>
                <a:cubicBezTo>
                  <a:pt x="10135212" y="652857"/>
                  <a:pt x="10135212" y="652857"/>
                  <a:pt x="10143318" y="652857"/>
                </a:cubicBezTo>
                <a:cubicBezTo>
                  <a:pt x="10143318" y="652857"/>
                  <a:pt x="10143318" y="652857"/>
                  <a:pt x="10143318" y="637724"/>
                </a:cubicBezTo>
                <a:cubicBezTo>
                  <a:pt x="10143318" y="637724"/>
                  <a:pt x="10143318" y="637724"/>
                  <a:pt x="10148723" y="637724"/>
                </a:cubicBezTo>
                <a:cubicBezTo>
                  <a:pt x="10148723" y="637724"/>
                  <a:pt x="10148723" y="637724"/>
                  <a:pt x="10148723" y="644210"/>
                </a:cubicBezTo>
                <a:cubicBezTo>
                  <a:pt x="10148723" y="644210"/>
                  <a:pt x="10148723" y="644210"/>
                  <a:pt x="10173043" y="644210"/>
                </a:cubicBezTo>
                <a:cubicBezTo>
                  <a:pt x="10173043" y="644210"/>
                  <a:pt x="10173043" y="644210"/>
                  <a:pt x="10173043" y="637724"/>
                </a:cubicBezTo>
                <a:cubicBezTo>
                  <a:pt x="10173043" y="637724"/>
                  <a:pt x="10173043" y="637724"/>
                  <a:pt x="10181150" y="637724"/>
                </a:cubicBezTo>
                <a:cubicBezTo>
                  <a:pt x="10181150" y="637724"/>
                  <a:pt x="10181150" y="637724"/>
                  <a:pt x="10181150" y="648533"/>
                </a:cubicBezTo>
                <a:cubicBezTo>
                  <a:pt x="10181150" y="648533"/>
                  <a:pt x="10181150" y="648533"/>
                  <a:pt x="10232493" y="648533"/>
                </a:cubicBezTo>
                <a:cubicBezTo>
                  <a:pt x="10232493" y="648533"/>
                  <a:pt x="10232493" y="648533"/>
                  <a:pt x="10232493" y="786887"/>
                </a:cubicBezTo>
                <a:cubicBezTo>
                  <a:pt x="10232493" y="786887"/>
                  <a:pt x="10232493" y="786887"/>
                  <a:pt x="10248706" y="786887"/>
                </a:cubicBezTo>
                <a:cubicBezTo>
                  <a:pt x="10248706" y="782563"/>
                  <a:pt x="10248706" y="778240"/>
                  <a:pt x="10248706" y="773916"/>
                </a:cubicBezTo>
                <a:cubicBezTo>
                  <a:pt x="10251409" y="773916"/>
                  <a:pt x="10251409" y="773916"/>
                  <a:pt x="10254111" y="773916"/>
                </a:cubicBezTo>
                <a:cubicBezTo>
                  <a:pt x="10254111" y="778240"/>
                  <a:pt x="10254111" y="782563"/>
                  <a:pt x="10254111" y="786887"/>
                </a:cubicBezTo>
                <a:cubicBezTo>
                  <a:pt x="10267622" y="786887"/>
                  <a:pt x="10281133" y="786887"/>
                  <a:pt x="10294645" y="786887"/>
                </a:cubicBezTo>
                <a:cubicBezTo>
                  <a:pt x="10294645" y="776078"/>
                  <a:pt x="10294645" y="767431"/>
                  <a:pt x="10294645" y="756622"/>
                </a:cubicBezTo>
                <a:cubicBezTo>
                  <a:pt x="10300049" y="756622"/>
                  <a:pt x="10305454" y="756622"/>
                  <a:pt x="10310858" y="756622"/>
                </a:cubicBezTo>
                <a:cubicBezTo>
                  <a:pt x="10310858" y="756622"/>
                  <a:pt x="10313560" y="754460"/>
                  <a:pt x="10313560" y="754460"/>
                </a:cubicBezTo>
                <a:cubicBezTo>
                  <a:pt x="10318965" y="754460"/>
                  <a:pt x="10324370" y="754460"/>
                  <a:pt x="10327072" y="754460"/>
                </a:cubicBezTo>
                <a:cubicBezTo>
                  <a:pt x="10329774" y="754460"/>
                  <a:pt x="10329774" y="756622"/>
                  <a:pt x="10332476" y="756622"/>
                </a:cubicBezTo>
                <a:cubicBezTo>
                  <a:pt x="10335178" y="756622"/>
                  <a:pt x="10340583" y="756622"/>
                  <a:pt x="10345988" y="756622"/>
                </a:cubicBezTo>
                <a:cubicBezTo>
                  <a:pt x="10345988" y="767431"/>
                  <a:pt x="10345988" y="778240"/>
                  <a:pt x="10345988" y="786887"/>
                </a:cubicBezTo>
                <a:cubicBezTo>
                  <a:pt x="10348690" y="786887"/>
                  <a:pt x="10351392" y="786887"/>
                  <a:pt x="10356796" y="786887"/>
                </a:cubicBezTo>
                <a:cubicBezTo>
                  <a:pt x="10356796" y="793372"/>
                  <a:pt x="10356796" y="799858"/>
                  <a:pt x="10356796" y="804181"/>
                </a:cubicBezTo>
                <a:cubicBezTo>
                  <a:pt x="10364903" y="806343"/>
                  <a:pt x="10375712" y="806343"/>
                  <a:pt x="10386521" y="806343"/>
                </a:cubicBezTo>
                <a:cubicBezTo>
                  <a:pt x="10386521" y="799858"/>
                  <a:pt x="10386521" y="795534"/>
                  <a:pt x="10386521" y="789049"/>
                </a:cubicBezTo>
                <a:cubicBezTo>
                  <a:pt x="10418948" y="789049"/>
                  <a:pt x="10454078" y="789049"/>
                  <a:pt x="10489207" y="789049"/>
                </a:cubicBezTo>
                <a:cubicBezTo>
                  <a:pt x="10489207" y="795534"/>
                  <a:pt x="10489207" y="799858"/>
                  <a:pt x="10489207" y="806343"/>
                </a:cubicBezTo>
                <a:cubicBezTo>
                  <a:pt x="10491909" y="806343"/>
                  <a:pt x="10497314" y="806343"/>
                  <a:pt x="10502718" y="806343"/>
                </a:cubicBezTo>
                <a:cubicBezTo>
                  <a:pt x="10502718" y="808505"/>
                  <a:pt x="10502718" y="808505"/>
                  <a:pt x="10502718" y="810667"/>
                </a:cubicBezTo>
                <a:cubicBezTo>
                  <a:pt x="10500016" y="810667"/>
                  <a:pt x="10497314" y="810667"/>
                  <a:pt x="10494612" y="810667"/>
                </a:cubicBezTo>
                <a:lnTo>
                  <a:pt x="10494612" y="814322"/>
                </a:lnTo>
                <a:lnTo>
                  <a:pt x="10564926" y="814322"/>
                </a:lnTo>
                <a:lnTo>
                  <a:pt x="10567572" y="782563"/>
                </a:lnTo>
                <a:cubicBezTo>
                  <a:pt x="10570275" y="782563"/>
                  <a:pt x="10572977" y="782563"/>
                  <a:pt x="10575679" y="782563"/>
                </a:cubicBezTo>
                <a:lnTo>
                  <a:pt x="10578015" y="814322"/>
                </a:lnTo>
                <a:lnTo>
                  <a:pt x="10589557" y="814322"/>
                </a:lnTo>
                <a:lnTo>
                  <a:pt x="10591893" y="782563"/>
                </a:lnTo>
                <a:cubicBezTo>
                  <a:pt x="10594595" y="782563"/>
                  <a:pt x="10597297" y="782563"/>
                  <a:pt x="10600000" y="782563"/>
                </a:cubicBezTo>
                <a:lnTo>
                  <a:pt x="10602335" y="814322"/>
                </a:lnTo>
                <a:lnTo>
                  <a:pt x="10672960" y="814322"/>
                </a:lnTo>
                <a:lnTo>
                  <a:pt x="10672960" y="808505"/>
                </a:lnTo>
                <a:cubicBezTo>
                  <a:pt x="10678365" y="808505"/>
                  <a:pt x="10683770" y="808505"/>
                  <a:pt x="10689174" y="808505"/>
                </a:cubicBezTo>
                <a:lnTo>
                  <a:pt x="10689174" y="814322"/>
                </a:lnTo>
                <a:lnTo>
                  <a:pt x="10713494" y="814322"/>
                </a:lnTo>
                <a:lnTo>
                  <a:pt x="10713494" y="810667"/>
                </a:lnTo>
                <a:cubicBezTo>
                  <a:pt x="10716196" y="810667"/>
                  <a:pt x="10718899" y="810667"/>
                  <a:pt x="10721601" y="810667"/>
                </a:cubicBezTo>
                <a:lnTo>
                  <a:pt x="10721601" y="814322"/>
                </a:lnTo>
                <a:lnTo>
                  <a:pt x="10729708" y="814322"/>
                </a:lnTo>
                <a:lnTo>
                  <a:pt x="10729708" y="806343"/>
                </a:lnTo>
                <a:cubicBezTo>
                  <a:pt x="10732410" y="806343"/>
                  <a:pt x="10737814" y="806343"/>
                  <a:pt x="10740517" y="806343"/>
                </a:cubicBezTo>
                <a:cubicBezTo>
                  <a:pt x="10740517" y="804181"/>
                  <a:pt x="10740517" y="802019"/>
                  <a:pt x="10740517" y="799858"/>
                </a:cubicBezTo>
                <a:cubicBezTo>
                  <a:pt x="10743219" y="799858"/>
                  <a:pt x="10748624" y="799858"/>
                  <a:pt x="10751326" y="799858"/>
                </a:cubicBezTo>
                <a:cubicBezTo>
                  <a:pt x="10751326" y="802019"/>
                  <a:pt x="10751326" y="804181"/>
                  <a:pt x="10751326" y="806343"/>
                </a:cubicBezTo>
                <a:cubicBezTo>
                  <a:pt x="10799966" y="806343"/>
                  <a:pt x="10848607" y="806343"/>
                  <a:pt x="10897248" y="806343"/>
                </a:cubicBezTo>
                <a:cubicBezTo>
                  <a:pt x="10897248" y="808505"/>
                  <a:pt x="10897248" y="808505"/>
                  <a:pt x="10897248" y="810667"/>
                </a:cubicBezTo>
                <a:cubicBezTo>
                  <a:pt x="10902652" y="810667"/>
                  <a:pt x="10908057" y="810667"/>
                  <a:pt x="10913461" y="810667"/>
                </a:cubicBezTo>
                <a:cubicBezTo>
                  <a:pt x="10913461" y="808505"/>
                  <a:pt x="10913461" y="808505"/>
                  <a:pt x="10913461" y="806343"/>
                </a:cubicBezTo>
                <a:cubicBezTo>
                  <a:pt x="10918866" y="806343"/>
                  <a:pt x="10926972" y="806343"/>
                  <a:pt x="10935079" y="806343"/>
                </a:cubicBezTo>
                <a:cubicBezTo>
                  <a:pt x="10935079" y="808505"/>
                  <a:pt x="10935079" y="810667"/>
                  <a:pt x="10935079" y="812828"/>
                </a:cubicBezTo>
                <a:cubicBezTo>
                  <a:pt x="10940484" y="812828"/>
                  <a:pt x="10948590" y="812828"/>
                  <a:pt x="10953995" y="812828"/>
                </a:cubicBezTo>
                <a:lnTo>
                  <a:pt x="10953995" y="814322"/>
                </a:lnTo>
                <a:lnTo>
                  <a:pt x="10997231" y="814322"/>
                </a:lnTo>
                <a:lnTo>
                  <a:pt x="10997231" y="797696"/>
                </a:lnTo>
                <a:cubicBezTo>
                  <a:pt x="10999933" y="797696"/>
                  <a:pt x="11002636" y="797696"/>
                  <a:pt x="11005338" y="797696"/>
                </a:cubicBezTo>
                <a:lnTo>
                  <a:pt x="11005338" y="814322"/>
                </a:lnTo>
                <a:lnTo>
                  <a:pt x="11013445" y="814322"/>
                </a:lnTo>
                <a:lnTo>
                  <a:pt x="11013445" y="810667"/>
                </a:lnTo>
                <a:cubicBezTo>
                  <a:pt x="11029658" y="810667"/>
                  <a:pt x="11048574" y="810667"/>
                  <a:pt x="11064788" y="810667"/>
                </a:cubicBezTo>
                <a:lnTo>
                  <a:pt x="11064788" y="814322"/>
                </a:lnTo>
                <a:lnTo>
                  <a:pt x="11079413" y="814322"/>
                </a:lnTo>
                <a:lnTo>
                  <a:pt x="11099917" y="404252"/>
                </a:lnTo>
                <a:cubicBezTo>
                  <a:pt x="11086406" y="404252"/>
                  <a:pt x="11053978" y="391282"/>
                  <a:pt x="11083703" y="382634"/>
                </a:cubicBezTo>
                <a:cubicBezTo>
                  <a:pt x="11081001" y="380473"/>
                  <a:pt x="11078299" y="378311"/>
                  <a:pt x="11075596" y="378311"/>
                </a:cubicBezTo>
                <a:cubicBezTo>
                  <a:pt x="11075596" y="365340"/>
                  <a:pt x="11072894" y="363178"/>
                  <a:pt x="11086406" y="354531"/>
                </a:cubicBezTo>
                <a:cubicBezTo>
                  <a:pt x="11086406" y="350208"/>
                  <a:pt x="11086406" y="343722"/>
                  <a:pt x="11086406" y="337237"/>
                </a:cubicBezTo>
                <a:cubicBezTo>
                  <a:pt x="11091810" y="337237"/>
                  <a:pt x="11097214" y="337237"/>
                  <a:pt x="11105321" y="337237"/>
                </a:cubicBezTo>
                <a:cubicBezTo>
                  <a:pt x="11105321" y="328590"/>
                  <a:pt x="11105321" y="322105"/>
                  <a:pt x="11105321" y="315619"/>
                </a:cubicBezTo>
                <a:cubicBezTo>
                  <a:pt x="11105321" y="313458"/>
                  <a:pt x="11108024" y="313458"/>
                  <a:pt x="11108024" y="311296"/>
                </a:cubicBezTo>
                <a:cubicBezTo>
                  <a:pt x="11108024" y="285354"/>
                  <a:pt x="11108024" y="259413"/>
                  <a:pt x="11108024" y="233472"/>
                </a:cubicBezTo>
                <a:cubicBezTo>
                  <a:pt x="11108024" y="231310"/>
                  <a:pt x="11105321" y="229148"/>
                  <a:pt x="11105321" y="226986"/>
                </a:cubicBezTo>
                <a:cubicBezTo>
                  <a:pt x="11108024" y="224825"/>
                  <a:pt x="11110726" y="222663"/>
                  <a:pt x="11113428" y="220501"/>
                </a:cubicBezTo>
                <a:cubicBezTo>
                  <a:pt x="11113428" y="201045"/>
                  <a:pt x="11113428" y="181589"/>
                  <a:pt x="11113428" y="162133"/>
                </a:cubicBezTo>
                <a:cubicBezTo>
                  <a:pt x="11113428" y="159971"/>
                  <a:pt x="11113428" y="159971"/>
                  <a:pt x="11116130" y="157810"/>
                </a:cubicBezTo>
                <a:cubicBezTo>
                  <a:pt x="11116130" y="140515"/>
                  <a:pt x="11116130" y="121059"/>
                  <a:pt x="11116130" y="101603"/>
                </a:cubicBezTo>
                <a:cubicBezTo>
                  <a:pt x="11116130" y="101603"/>
                  <a:pt x="11116130" y="99442"/>
                  <a:pt x="11118833" y="99442"/>
                </a:cubicBezTo>
                <a:cubicBezTo>
                  <a:pt x="11118833" y="92956"/>
                  <a:pt x="11118833" y="88633"/>
                  <a:pt x="11118833" y="82147"/>
                </a:cubicBezTo>
                <a:cubicBezTo>
                  <a:pt x="11118833" y="82147"/>
                  <a:pt x="11118833" y="79986"/>
                  <a:pt x="11121535" y="79986"/>
                </a:cubicBezTo>
                <a:cubicBezTo>
                  <a:pt x="11124237" y="79986"/>
                  <a:pt x="11124237" y="82147"/>
                  <a:pt x="11124237" y="82147"/>
                </a:cubicBezTo>
                <a:cubicBezTo>
                  <a:pt x="11124237" y="88633"/>
                  <a:pt x="11124237" y="92956"/>
                  <a:pt x="11124237" y="99442"/>
                </a:cubicBezTo>
                <a:cubicBezTo>
                  <a:pt x="11124237" y="99442"/>
                  <a:pt x="11126939" y="101603"/>
                  <a:pt x="11126939" y="101603"/>
                </a:cubicBezTo>
                <a:cubicBezTo>
                  <a:pt x="11126939" y="121059"/>
                  <a:pt x="11126939" y="140515"/>
                  <a:pt x="11126939" y="157810"/>
                </a:cubicBezTo>
                <a:cubicBezTo>
                  <a:pt x="11126939" y="159971"/>
                  <a:pt x="11129642" y="162133"/>
                  <a:pt x="11129642" y="162133"/>
                </a:cubicBezTo>
                <a:cubicBezTo>
                  <a:pt x="11129642" y="181589"/>
                  <a:pt x="11129642" y="201045"/>
                  <a:pt x="11129642" y="220501"/>
                </a:cubicBezTo>
                <a:cubicBezTo>
                  <a:pt x="11132344" y="222663"/>
                  <a:pt x="11135046" y="224825"/>
                  <a:pt x="11137748" y="226986"/>
                </a:cubicBezTo>
                <a:cubicBezTo>
                  <a:pt x="11137748" y="229148"/>
                  <a:pt x="11135046" y="231310"/>
                  <a:pt x="11135046" y="233472"/>
                </a:cubicBezTo>
                <a:cubicBezTo>
                  <a:pt x="11135046" y="259413"/>
                  <a:pt x="11135046" y="285354"/>
                  <a:pt x="11135046" y="311296"/>
                </a:cubicBezTo>
                <a:cubicBezTo>
                  <a:pt x="11135046" y="313458"/>
                  <a:pt x="11137748" y="313458"/>
                  <a:pt x="11137748" y="315619"/>
                </a:cubicBezTo>
                <a:cubicBezTo>
                  <a:pt x="11137748" y="322105"/>
                  <a:pt x="11137748" y="328590"/>
                  <a:pt x="11137748" y="337237"/>
                </a:cubicBezTo>
                <a:cubicBezTo>
                  <a:pt x="11143153" y="337237"/>
                  <a:pt x="11151260" y="337237"/>
                  <a:pt x="11156664" y="337237"/>
                </a:cubicBezTo>
                <a:cubicBezTo>
                  <a:pt x="11156664" y="343722"/>
                  <a:pt x="11156664" y="350208"/>
                  <a:pt x="11156664" y="354531"/>
                </a:cubicBezTo>
                <a:cubicBezTo>
                  <a:pt x="11167473" y="363178"/>
                  <a:pt x="11167473" y="363178"/>
                  <a:pt x="11167473" y="378311"/>
                </a:cubicBezTo>
                <a:cubicBezTo>
                  <a:pt x="11164771" y="378311"/>
                  <a:pt x="11162069" y="380473"/>
                  <a:pt x="11159366" y="382634"/>
                </a:cubicBezTo>
                <a:cubicBezTo>
                  <a:pt x="11186389" y="393443"/>
                  <a:pt x="11153962" y="402090"/>
                  <a:pt x="11143153" y="404252"/>
                </a:cubicBezTo>
                <a:cubicBezTo>
                  <a:pt x="11145855" y="488562"/>
                  <a:pt x="11151260" y="572871"/>
                  <a:pt x="11153962" y="657180"/>
                </a:cubicBezTo>
                <a:cubicBezTo>
                  <a:pt x="11183687" y="657180"/>
                  <a:pt x="11213412" y="657180"/>
                  <a:pt x="11240434" y="657180"/>
                </a:cubicBezTo>
                <a:cubicBezTo>
                  <a:pt x="11240434" y="683122"/>
                  <a:pt x="11240434" y="709063"/>
                  <a:pt x="11240434" y="732843"/>
                </a:cubicBezTo>
                <a:cubicBezTo>
                  <a:pt x="11245839" y="732843"/>
                  <a:pt x="11248541" y="732843"/>
                  <a:pt x="11251243" y="732843"/>
                </a:cubicBezTo>
                <a:cubicBezTo>
                  <a:pt x="11251243" y="730681"/>
                  <a:pt x="11253945" y="728519"/>
                  <a:pt x="11253945" y="726357"/>
                </a:cubicBezTo>
                <a:cubicBezTo>
                  <a:pt x="11256648" y="726357"/>
                  <a:pt x="11259350" y="726357"/>
                  <a:pt x="11262052" y="726357"/>
                </a:cubicBezTo>
                <a:cubicBezTo>
                  <a:pt x="11262052" y="728519"/>
                  <a:pt x="11262052" y="730681"/>
                  <a:pt x="11264754" y="735004"/>
                </a:cubicBezTo>
                <a:cubicBezTo>
                  <a:pt x="11270159" y="735004"/>
                  <a:pt x="11275563" y="735004"/>
                  <a:pt x="11280968" y="735004"/>
                </a:cubicBezTo>
                <a:cubicBezTo>
                  <a:pt x="11280968" y="732843"/>
                  <a:pt x="11280968" y="730681"/>
                  <a:pt x="11280968" y="728519"/>
                </a:cubicBezTo>
                <a:cubicBezTo>
                  <a:pt x="11291777" y="728519"/>
                  <a:pt x="11299884" y="728519"/>
                  <a:pt x="11310693" y="728519"/>
                </a:cubicBezTo>
                <a:cubicBezTo>
                  <a:pt x="11310693" y="730681"/>
                  <a:pt x="11310693" y="732843"/>
                  <a:pt x="11310693" y="735004"/>
                </a:cubicBezTo>
                <a:cubicBezTo>
                  <a:pt x="11318800" y="735004"/>
                  <a:pt x="11329608" y="735004"/>
                  <a:pt x="11337715" y="735004"/>
                </a:cubicBezTo>
                <a:cubicBezTo>
                  <a:pt x="11337715" y="750137"/>
                  <a:pt x="11337715" y="765269"/>
                  <a:pt x="11337715" y="780402"/>
                </a:cubicBezTo>
                <a:cubicBezTo>
                  <a:pt x="11343120" y="780402"/>
                  <a:pt x="11351227" y="780402"/>
                  <a:pt x="11356631" y="780402"/>
                </a:cubicBezTo>
                <a:cubicBezTo>
                  <a:pt x="11356631" y="776078"/>
                  <a:pt x="11356631" y="771755"/>
                  <a:pt x="11356631" y="767431"/>
                </a:cubicBezTo>
                <a:cubicBezTo>
                  <a:pt x="11364738" y="767431"/>
                  <a:pt x="11372845" y="767431"/>
                  <a:pt x="11378249" y="767431"/>
                </a:cubicBezTo>
                <a:cubicBezTo>
                  <a:pt x="11378249" y="706901"/>
                  <a:pt x="11378249" y="648533"/>
                  <a:pt x="11378249" y="588003"/>
                </a:cubicBezTo>
                <a:cubicBezTo>
                  <a:pt x="11380951" y="585842"/>
                  <a:pt x="11383654" y="583680"/>
                  <a:pt x="11386356" y="581518"/>
                </a:cubicBezTo>
                <a:cubicBezTo>
                  <a:pt x="11418783" y="581518"/>
                  <a:pt x="11451210" y="581518"/>
                  <a:pt x="11483637" y="581518"/>
                </a:cubicBezTo>
                <a:cubicBezTo>
                  <a:pt x="11483637" y="583680"/>
                  <a:pt x="11483637" y="588003"/>
                  <a:pt x="11483637" y="590165"/>
                </a:cubicBezTo>
                <a:cubicBezTo>
                  <a:pt x="11486339" y="590165"/>
                  <a:pt x="11491744" y="590165"/>
                  <a:pt x="11497148" y="590165"/>
                </a:cubicBezTo>
                <a:cubicBezTo>
                  <a:pt x="11497148" y="629077"/>
                  <a:pt x="11497148" y="667989"/>
                  <a:pt x="11497148" y="704739"/>
                </a:cubicBezTo>
                <a:cubicBezTo>
                  <a:pt x="11507957" y="704739"/>
                  <a:pt x="11516064" y="704739"/>
                  <a:pt x="11526873" y="704739"/>
                </a:cubicBezTo>
                <a:cubicBezTo>
                  <a:pt x="11526873" y="683122"/>
                  <a:pt x="11526873" y="661504"/>
                  <a:pt x="11526873" y="637724"/>
                </a:cubicBezTo>
                <a:cubicBezTo>
                  <a:pt x="11537682" y="637724"/>
                  <a:pt x="11551193" y="637724"/>
                  <a:pt x="11562002" y="637724"/>
                </a:cubicBezTo>
                <a:cubicBezTo>
                  <a:pt x="11564705" y="637724"/>
                  <a:pt x="11564705" y="635563"/>
                  <a:pt x="11567407" y="633401"/>
                </a:cubicBezTo>
                <a:cubicBezTo>
                  <a:pt x="11570109" y="633401"/>
                  <a:pt x="11575514" y="633401"/>
                  <a:pt x="11578216" y="633401"/>
                </a:cubicBezTo>
                <a:cubicBezTo>
                  <a:pt x="11580918" y="635563"/>
                  <a:pt x="11580918" y="637724"/>
                  <a:pt x="11583620" y="637724"/>
                </a:cubicBezTo>
                <a:cubicBezTo>
                  <a:pt x="11591727" y="637724"/>
                  <a:pt x="11602536" y="637724"/>
                  <a:pt x="11613345" y="637724"/>
                </a:cubicBezTo>
                <a:cubicBezTo>
                  <a:pt x="11613345" y="598812"/>
                  <a:pt x="11613345" y="559900"/>
                  <a:pt x="11613345" y="520988"/>
                </a:cubicBezTo>
                <a:cubicBezTo>
                  <a:pt x="11613345" y="520988"/>
                  <a:pt x="11613345" y="520988"/>
                  <a:pt x="11689008" y="510179"/>
                </a:cubicBezTo>
                <a:cubicBezTo>
                  <a:pt x="11689008" y="510179"/>
                  <a:pt x="11689008" y="510179"/>
                  <a:pt x="11689008" y="518826"/>
                </a:cubicBezTo>
                <a:cubicBezTo>
                  <a:pt x="11689008" y="518826"/>
                  <a:pt x="11689008" y="518826"/>
                  <a:pt x="11724138" y="518826"/>
                </a:cubicBezTo>
                <a:cubicBezTo>
                  <a:pt x="11724138" y="518826"/>
                  <a:pt x="11724138" y="518826"/>
                  <a:pt x="11724138" y="773916"/>
                </a:cubicBezTo>
                <a:cubicBezTo>
                  <a:pt x="11732245" y="773916"/>
                  <a:pt x="11743054" y="773916"/>
                  <a:pt x="11753863" y="773916"/>
                </a:cubicBezTo>
                <a:cubicBezTo>
                  <a:pt x="11753863" y="771755"/>
                  <a:pt x="11753863" y="771755"/>
                  <a:pt x="11753863" y="769593"/>
                </a:cubicBezTo>
                <a:cubicBezTo>
                  <a:pt x="11759267" y="769593"/>
                  <a:pt x="11764672" y="769593"/>
                  <a:pt x="11770076" y="769593"/>
                </a:cubicBezTo>
                <a:cubicBezTo>
                  <a:pt x="11770076" y="771755"/>
                  <a:pt x="11770076" y="771755"/>
                  <a:pt x="11770076" y="773916"/>
                </a:cubicBezTo>
                <a:cubicBezTo>
                  <a:pt x="11780885" y="773916"/>
                  <a:pt x="11791694" y="773916"/>
                  <a:pt x="11802503" y="773916"/>
                </a:cubicBezTo>
                <a:cubicBezTo>
                  <a:pt x="11802503" y="769593"/>
                  <a:pt x="11802503" y="765269"/>
                  <a:pt x="11802503" y="760946"/>
                </a:cubicBezTo>
                <a:cubicBezTo>
                  <a:pt x="11816014" y="760946"/>
                  <a:pt x="11829526" y="760946"/>
                  <a:pt x="11840335" y="760946"/>
                </a:cubicBezTo>
                <a:cubicBezTo>
                  <a:pt x="11840335" y="758784"/>
                  <a:pt x="11840335" y="756622"/>
                  <a:pt x="11840335" y="756622"/>
                </a:cubicBezTo>
                <a:cubicBezTo>
                  <a:pt x="11845739" y="756622"/>
                  <a:pt x="11851144" y="756622"/>
                  <a:pt x="11856548" y="756622"/>
                </a:cubicBezTo>
                <a:cubicBezTo>
                  <a:pt x="11856548" y="756622"/>
                  <a:pt x="11856548" y="758784"/>
                  <a:pt x="11856548" y="760946"/>
                </a:cubicBezTo>
                <a:cubicBezTo>
                  <a:pt x="11864655" y="760946"/>
                  <a:pt x="11875464" y="760946"/>
                  <a:pt x="11883571" y="760946"/>
                </a:cubicBezTo>
                <a:cubicBezTo>
                  <a:pt x="11883571" y="754460"/>
                  <a:pt x="11883571" y="750137"/>
                  <a:pt x="11883571" y="743651"/>
                </a:cubicBezTo>
                <a:cubicBezTo>
                  <a:pt x="11886273" y="743651"/>
                  <a:pt x="11891678" y="743651"/>
                  <a:pt x="11894380" y="743651"/>
                </a:cubicBezTo>
                <a:cubicBezTo>
                  <a:pt x="11894380" y="739328"/>
                  <a:pt x="11894380" y="735004"/>
                  <a:pt x="11894380" y="730681"/>
                </a:cubicBezTo>
                <a:cubicBezTo>
                  <a:pt x="11918700" y="730681"/>
                  <a:pt x="11945723" y="730681"/>
                  <a:pt x="11970043" y="730681"/>
                </a:cubicBezTo>
                <a:cubicBezTo>
                  <a:pt x="11970043" y="719872"/>
                  <a:pt x="11970043" y="711225"/>
                  <a:pt x="11970043" y="700416"/>
                </a:cubicBezTo>
                <a:cubicBezTo>
                  <a:pt x="11978150" y="700416"/>
                  <a:pt x="11986257" y="700416"/>
                  <a:pt x="11994363" y="700416"/>
                </a:cubicBezTo>
                <a:cubicBezTo>
                  <a:pt x="11994363" y="698254"/>
                  <a:pt x="11994363" y="696092"/>
                  <a:pt x="11994363" y="693931"/>
                </a:cubicBezTo>
                <a:cubicBezTo>
                  <a:pt x="11999768" y="693931"/>
                  <a:pt x="12005172" y="693931"/>
                  <a:pt x="12010577" y="693931"/>
                </a:cubicBezTo>
                <a:cubicBezTo>
                  <a:pt x="12010577" y="696092"/>
                  <a:pt x="12010577" y="698254"/>
                  <a:pt x="12010577" y="700416"/>
                </a:cubicBezTo>
                <a:cubicBezTo>
                  <a:pt x="12018684" y="700416"/>
                  <a:pt x="12024088" y="700416"/>
                  <a:pt x="12032195" y="700416"/>
                </a:cubicBezTo>
                <a:cubicBezTo>
                  <a:pt x="12032195" y="715548"/>
                  <a:pt x="12032195" y="732843"/>
                  <a:pt x="12032195" y="750137"/>
                </a:cubicBezTo>
                <a:cubicBezTo>
                  <a:pt x="12045706" y="750137"/>
                  <a:pt x="12061920" y="750137"/>
                  <a:pt x="12075431" y="750137"/>
                </a:cubicBezTo>
                <a:cubicBezTo>
                  <a:pt x="12075431" y="741490"/>
                  <a:pt x="12075431" y="732843"/>
                  <a:pt x="12075431" y="724195"/>
                </a:cubicBezTo>
                <a:cubicBezTo>
                  <a:pt x="12091645" y="724195"/>
                  <a:pt x="12110560" y="724195"/>
                  <a:pt x="12126774" y="724195"/>
                </a:cubicBezTo>
                <a:cubicBezTo>
                  <a:pt x="12126774" y="713387"/>
                  <a:pt x="12126774" y="704739"/>
                  <a:pt x="12126774" y="693931"/>
                </a:cubicBezTo>
                <a:cubicBezTo>
                  <a:pt x="12148392" y="693931"/>
                  <a:pt x="12170010" y="693931"/>
                  <a:pt x="12191628" y="693931"/>
                </a:cubicBezTo>
                <a:cubicBezTo>
                  <a:pt x="12191628" y="693931"/>
                  <a:pt x="12191628" y="693931"/>
                  <a:pt x="12191628" y="775099"/>
                </a:cubicBezTo>
                <a:lnTo>
                  <a:pt x="12191628" y="814322"/>
                </a:lnTo>
                <a:lnTo>
                  <a:pt x="12210216" y="814322"/>
                </a:lnTo>
                <a:lnTo>
                  <a:pt x="12210216" y="1002962"/>
                </a:lnTo>
                <a:lnTo>
                  <a:pt x="1" y="1002962"/>
                </a:lnTo>
                <a:lnTo>
                  <a:pt x="0" y="1002962"/>
                </a:lnTo>
                <a:lnTo>
                  <a:pt x="0" y="814322"/>
                </a:lnTo>
                <a:lnTo>
                  <a:pt x="1" y="814322"/>
                </a:lnTo>
                <a:lnTo>
                  <a:pt x="1" y="814322"/>
                </a:lnTo>
                <a:lnTo>
                  <a:pt x="1" y="775100"/>
                </a:lnTo>
                <a:cubicBezTo>
                  <a:pt x="1" y="693932"/>
                  <a:pt x="1" y="693932"/>
                  <a:pt x="1" y="693932"/>
                </a:cubicBezTo>
                <a:cubicBezTo>
                  <a:pt x="23043" y="693932"/>
                  <a:pt x="46085" y="693932"/>
                  <a:pt x="69127" y="693932"/>
                </a:cubicBezTo>
                <a:cubicBezTo>
                  <a:pt x="69127" y="704740"/>
                  <a:pt x="69127" y="713388"/>
                  <a:pt x="69127" y="724196"/>
                </a:cubicBezTo>
                <a:cubicBezTo>
                  <a:pt x="86408" y="724196"/>
                  <a:pt x="106569" y="724196"/>
                  <a:pt x="123851" y="724196"/>
                </a:cubicBezTo>
                <a:cubicBezTo>
                  <a:pt x="123851" y="732844"/>
                  <a:pt x="123851" y="741491"/>
                  <a:pt x="123851" y="750138"/>
                </a:cubicBezTo>
                <a:cubicBezTo>
                  <a:pt x="138252" y="750138"/>
                  <a:pt x="155533" y="750138"/>
                  <a:pt x="169934" y="750138"/>
                </a:cubicBezTo>
                <a:cubicBezTo>
                  <a:pt x="169934" y="732844"/>
                  <a:pt x="169934" y="715549"/>
                  <a:pt x="169934" y="700417"/>
                </a:cubicBezTo>
                <a:cubicBezTo>
                  <a:pt x="178575" y="700417"/>
                  <a:pt x="184335" y="700417"/>
                  <a:pt x="192976" y="700417"/>
                </a:cubicBezTo>
                <a:cubicBezTo>
                  <a:pt x="192976" y="698255"/>
                  <a:pt x="192976" y="696093"/>
                  <a:pt x="192976" y="693932"/>
                </a:cubicBezTo>
                <a:cubicBezTo>
                  <a:pt x="198736" y="693932"/>
                  <a:pt x="204497" y="693932"/>
                  <a:pt x="210257" y="693932"/>
                </a:cubicBezTo>
                <a:cubicBezTo>
                  <a:pt x="210257" y="696093"/>
                  <a:pt x="210257" y="698255"/>
                  <a:pt x="210257" y="700417"/>
                </a:cubicBezTo>
                <a:cubicBezTo>
                  <a:pt x="218898" y="700417"/>
                  <a:pt x="227538" y="700417"/>
                  <a:pt x="236179" y="700417"/>
                </a:cubicBezTo>
                <a:cubicBezTo>
                  <a:pt x="236179" y="711226"/>
                  <a:pt x="236179" y="719873"/>
                  <a:pt x="236179" y="730682"/>
                </a:cubicBezTo>
                <a:cubicBezTo>
                  <a:pt x="262101" y="730682"/>
                  <a:pt x="290903" y="730682"/>
                  <a:pt x="316825" y="730682"/>
                </a:cubicBezTo>
                <a:cubicBezTo>
                  <a:pt x="316825" y="735005"/>
                  <a:pt x="316825" y="739329"/>
                  <a:pt x="316825" y="743652"/>
                </a:cubicBezTo>
                <a:cubicBezTo>
                  <a:pt x="319705" y="743652"/>
                  <a:pt x="325465" y="743652"/>
                  <a:pt x="328346" y="743652"/>
                </a:cubicBezTo>
                <a:cubicBezTo>
                  <a:pt x="328346" y="750138"/>
                  <a:pt x="328346" y="754461"/>
                  <a:pt x="328346" y="760947"/>
                </a:cubicBezTo>
                <a:cubicBezTo>
                  <a:pt x="336986" y="760947"/>
                  <a:pt x="348507" y="760947"/>
                  <a:pt x="357148" y="760947"/>
                </a:cubicBezTo>
                <a:cubicBezTo>
                  <a:pt x="357148" y="758785"/>
                  <a:pt x="357148" y="756623"/>
                  <a:pt x="357148" y="756623"/>
                </a:cubicBezTo>
                <a:cubicBezTo>
                  <a:pt x="362908" y="756623"/>
                  <a:pt x="368669" y="756623"/>
                  <a:pt x="374429" y="756623"/>
                </a:cubicBezTo>
                <a:cubicBezTo>
                  <a:pt x="374429" y="756623"/>
                  <a:pt x="374429" y="758785"/>
                  <a:pt x="374429" y="760947"/>
                </a:cubicBezTo>
                <a:cubicBezTo>
                  <a:pt x="385950" y="760947"/>
                  <a:pt x="400351" y="760947"/>
                  <a:pt x="414752" y="760947"/>
                </a:cubicBezTo>
                <a:cubicBezTo>
                  <a:pt x="414752" y="765270"/>
                  <a:pt x="414752" y="769594"/>
                  <a:pt x="414752" y="773917"/>
                </a:cubicBezTo>
                <a:cubicBezTo>
                  <a:pt x="426273" y="773917"/>
                  <a:pt x="437794" y="773917"/>
                  <a:pt x="449315" y="773917"/>
                </a:cubicBezTo>
                <a:cubicBezTo>
                  <a:pt x="449315" y="771756"/>
                  <a:pt x="449315" y="771756"/>
                  <a:pt x="449315" y="769594"/>
                </a:cubicBezTo>
                <a:cubicBezTo>
                  <a:pt x="455075" y="769594"/>
                  <a:pt x="460836" y="769594"/>
                  <a:pt x="466596" y="769594"/>
                </a:cubicBezTo>
                <a:cubicBezTo>
                  <a:pt x="466596" y="771756"/>
                  <a:pt x="466596" y="771756"/>
                  <a:pt x="466596" y="773917"/>
                </a:cubicBezTo>
                <a:cubicBezTo>
                  <a:pt x="478117" y="773917"/>
                  <a:pt x="489637" y="773917"/>
                  <a:pt x="498278" y="773917"/>
                </a:cubicBezTo>
                <a:cubicBezTo>
                  <a:pt x="498278" y="518827"/>
                  <a:pt x="498278" y="518827"/>
                  <a:pt x="498278" y="518827"/>
                </a:cubicBezTo>
                <a:cubicBezTo>
                  <a:pt x="535721" y="518827"/>
                  <a:pt x="535721" y="518827"/>
                  <a:pt x="535721" y="518827"/>
                </a:cubicBezTo>
                <a:cubicBezTo>
                  <a:pt x="535721" y="510180"/>
                  <a:pt x="535721" y="510180"/>
                  <a:pt x="535721" y="510180"/>
                </a:cubicBezTo>
                <a:cubicBezTo>
                  <a:pt x="616367" y="520989"/>
                  <a:pt x="616367" y="520989"/>
                  <a:pt x="616367" y="520989"/>
                </a:cubicBezTo>
                <a:cubicBezTo>
                  <a:pt x="616367" y="559901"/>
                  <a:pt x="616367" y="598813"/>
                  <a:pt x="616367" y="637725"/>
                </a:cubicBezTo>
                <a:cubicBezTo>
                  <a:pt x="627888" y="637725"/>
                  <a:pt x="639409" y="637725"/>
                  <a:pt x="648049" y="637725"/>
                </a:cubicBezTo>
                <a:cubicBezTo>
                  <a:pt x="650929" y="637725"/>
                  <a:pt x="650929" y="635564"/>
                  <a:pt x="653810" y="633402"/>
                </a:cubicBezTo>
                <a:cubicBezTo>
                  <a:pt x="656690" y="633402"/>
                  <a:pt x="662450" y="633402"/>
                  <a:pt x="665330" y="633402"/>
                </a:cubicBezTo>
                <a:cubicBezTo>
                  <a:pt x="668211" y="635564"/>
                  <a:pt x="668211" y="637725"/>
                  <a:pt x="671091" y="637725"/>
                </a:cubicBezTo>
                <a:cubicBezTo>
                  <a:pt x="682612" y="637725"/>
                  <a:pt x="697013" y="637725"/>
                  <a:pt x="708534" y="637725"/>
                </a:cubicBezTo>
                <a:cubicBezTo>
                  <a:pt x="708534" y="661505"/>
                  <a:pt x="708534" y="683123"/>
                  <a:pt x="708534" y="704740"/>
                </a:cubicBezTo>
                <a:cubicBezTo>
                  <a:pt x="720055" y="704740"/>
                  <a:pt x="728695" y="704740"/>
                  <a:pt x="740216" y="704740"/>
                </a:cubicBezTo>
                <a:cubicBezTo>
                  <a:pt x="740216" y="667990"/>
                  <a:pt x="740216" y="629078"/>
                  <a:pt x="740216" y="590166"/>
                </a:cubicBezTo>
                <a:cubicBezTo>
                  <a:pt x="745976" y="590166"/>
                  <a:pt x="751737" y="590166"/>
                  <a:pt x="754617" y="590166"/>
                </a:cubicBezTo>
                <a:cubicBezTo>
                  <a:pt x="754617" y="588004"/>
                  <a:pt x="754617" y="583681"/>
                  <a:pt x="754617" y="581519"/>
                </a:cubicBezTo>
                <a:cubicBezTo>
                  <a:pt x="789180" y="581519"/>
                  <a:pt x="823742" y="581519"/>
                  <a:pt x="858305" y="581519"/>
                </a:cubicBezTo>
                <a:cubicBezTo>
                  <a:pt x="861185" y="583681"/>
                  <a:pt x="864065" y="585843"/>
                  <a:pt x="866945" y="588004"/>
                </a:cubicBezTo>
                <a:cubicBezTo>
                  <a:pt x="866945" y="648534"/>
                  <a:pt x="866945" y="706902"/>
                  <a:pt x="866945" y="767432"/>
                </a:cubicBezTo>
                <a:cubicBezTo>
                  <a:pt x="872706" y="767432"/>
                  <a:pt x="881346" y="767432"/>
                  <a:pt x="889987" y="767432"/>
                </a:cubicBezTo>
                <a:cubicBezTo>
                  <a:pt x="889987" y="771756"/>
                  <a:pt x="889987" y="776079"/>
                  <a:pt x="889987" y="780403"/>
                </a:cubicBezTo>
                <a:cubicBezTo>
                  <a:pt x="895747" y="780403"/>
                  <a:pt x="904388" y="780403"/>
                  <a:pt x="910148" y="780403"/>
                </a:cubicBezTo>
                <a:cubicBezTo>
                  <a:pt x="910148" y="765270"/>
                  <a:pt x="910148" y="750138"/>
                  <a:pt x="910148" y="735005"/>
                </a:cubicBezTo>
                <a:cubicBezTo>
                  <a:pt x="918789" y="735005"/>
                  <a:pt x="930310" y="735005"/>
                  <a:pt x="938951" y="735005"/>
                </a:cubicBezTo>
                <a:cubicBezTo>
                  <a:pt x="938951" y="732844"/>
                  <a:pt x="938951" y="730682"/>
                  <a:pt x="938951" y="728520"/>
                </a:cubicBezTo>
                <a:cubicBezTo>
                  <a:pt x="950471" y="728520"/>
                  <a:pt x="959112" y="728520"/>
                  <a:pt x="970633" y="728520"/>
                </a:cubicBezTo>
                <a:cubicBezTo>
                  <a:pt x="970633" y="730682"/>
                  <a:pt x="970633" y="732844"/>
                  <a:pt x="970633" y="735005"/>
                </a:cubicBezTo>
                <a:cubicBezTo>
                  <a:pt x="976393" y="735005"/>
                  <a:pt x="982154" y="735005"/>
                  <a:pt x="987914" y="735005"/>
                </a:cubicBezTo>
                <a:cubicBezTo>
                  <a:pt x="990794" y="730682"/>
                  <a:pt x="990794" y="728520"/>
                  <a:pt x="990794" y="726358"/>
                </a:cubicBezTo>
                <a:cubicBezTo>
                  <a:pt x="993674" y="726358"/>
                  <a:pt x="996555" y="726358"/>
                  <a:pt x="999435" y="726358"/>
                </a:cubicBezTo>
                <a:cubicBezTo>
                  <a:pt x="999435" y="728520"/>
                  <a:pt x="1002315" y="730682"/>
                  <a:pt x="1002315" y="732844"/>
                </a:cubicBezTo>
                <a:cubicBezTo>
                  <a:pt x="1005195" y="732844"/>
                  <a:pt x="1008076" y="732844"/>
                  <a:pt x="1013836" y="732844"/>
                </a:cubicBezTo>
                <a:cubicBezTo>
                  <a:pt x="1013836" y="709064"/>
                  <a:pt x="1013836" y="683123"/>
                  <a:pt x="1013836" y="657181"/>
                </a:cubicBezTo>
                <a:cubicBezTo>
                  <a:pt x="1042638" y="657181"/>
                  <a:pt x="1074321" y="657181"/>
                  <a:pt x="1106003" y="657181"/>
                </a:cubicBezTo>
                <a:cubicBezTo>
                  <a:pt x="1108883" y="572872"/>
                  <a:pt x="1114643" y="488563"/>
                  <a:pt x="1117524" y="404253"/>
                </a:cubicBezTo>
                <a:cubicBezTo>
                  <a:pt x="1106003" y="402091"/>
                  <a:pt x="1071440" y="393444"/>
                  <a:pt x="1100243" y="382635"/>
                </a:cubicBezTo>
                <a:cubicBezTo>
                  <a:pt x="1097362" y="380474"/>
                  <a:pt x="1094482" y="378312"/>
                  <a:pt x="1091602" y="378312"/>
                </a:cubicBezTo>
                <a:cubicBezTo>
                  <a:pt x="1091602" y="363179"/>
                  <a:pt x="1091602" y="363179"/>
                  <a:pt x="1103123" y="354532"/>
                </a:cubicBezTo>
                <a:cubicBezTo>
                  <a:pt x="1103123" y="350209"/>
                  <a:pt x="1103123" y="343723"/>
                  <a:pt x="1103123" y="337238"/>
                </a:cubicBezTo>
                <a:cubicBezTo>
                  <a:pt x="1108883" y="337238"/>
                  <a:pt x="1117524" y="337238"/>
                  <a:pt x="1123284" y="337238"/>
                </a:cubicBezTo>
                <a:cubicBezTo>
                  <a:pt x="1123284" y="328591"/>
                  <a:pt x="1123284" y="322106"/>
                  <a:pt x="1123284" y="315620"/>
                </a:cubicBezTo>
                <a:cubicBezTo>
                  <a:pt x="1123284" y="313459"/>
                  <a:pt x="1126164" y="313459"/>
                  <a:pt x="1126164" y="311297"/>
                </a:cubicBezTo>
                <a:cubicBezTo>
                  <a:pt x="1126164" y="285355"/>
                  <a:pt x="1126164" y="259414"/>
                  <a:pt x="1126164" y="233473"/>
                </a:cubicBezTo>
                <a:cubicBezTo>
                  <a:pt x="1126164" y="231311"/>
                  <a:pt x="1123284" y="229149"/>
                  <a:pt x="1123284" y="226987"/>
                </a:cubicBezTo>
                <a:cubicBezTo>
                  <a:pt x="1126164" y="224826"/>
                  <a:pt x="1129045" y="222664"/>
                  <a:pt x="1131925" y="220502"/>
                </a:cubicBezTo>
                <a:cubicBezTo>
                  <a:pt x="1131925" y="201046"/>
                  <a:pt x="1131925" y="181590"/>
                  <a:pt x="1131925" y="162134"/>
                </a:cubicBezTo>
                <a:cubicBezTo>
                  <a:pt x="1131925" y="162134"/>
                  <a:pt x="1134805" y="159972"/>
                  <a:pt x="1134805" y="157811"/>
                </a:cubicBezTo>
                <a:cubicBezTo>
                  <a:pt x="1134805" y="140516"/>
                  <a:pt x="1134805" y="121060"/>
                  <a:pt x="1134805" y="101604"/>
                </a:cubicBezTo>
                <a:cubicBezTo>
                  <a:pt x="1134805" y="101604"/>
                  <a:pt x="1137685" y="99443"/>
                  <a:pt x="1137685" y="99443"/>
                </a:cubicBezTo>
                <a:cubicBezTo>
                  <a:pt x="1137685" y="92957"/>
                  <a:pt x="1137685" y="88634"/>
                  <a:pt x="1137685" y="82148"/>
                </a:cubicBezTo>
                <a:cubicBezTo>
                  <a:pt x="1137685" y="82148"/>
                  <a:pt x="1137685" y="79987"/>
                  <a:pt x="1140565" y="79987"/>
                </a:cubicBezTo>
                <a:cubicBezTo>
                  <a:pt x="1143446" y="79987"/>
                  <a:pt x="1143446" y="82148"/>
                  <a:pt x="1143446" y="82148"/>
                </a:cubicBezTo>
                <a:cubicBezTo>
                  <a:pt x="1143446" y="88634"/>
                  <a:pt x="1143446" y="92957"/>
                  <a:pt x="1143446" y="99443"/>
                </a:cubicBezTo>
                <a:cubicBezTo>
                  <a:pt x="1146326" y="99443"/>
                  <a:pt x="1146326" y="101604"/>
                  <a:pt x="1146326" y="101604"/>
                </a:cubicBezTo>
                <a:cubicBezTo>
                  <a:pt x="1146326" y="121060"/>
                  <a:pt x="1146326" y="140516"/>
                  <a:pt x="1146326" y="157811"/>
                </a:cubicBezTo>
                <a:cubicBezTo>
                  <a:pt x="1149206" y="159972"/>
                  <a:pt x="1149206" y="159972"/>
                  <a:pt x="1149206" y="162134"/>
                </a:cubicBezTo>
                <a:cubicBezTo>
                  <a:pt x="1149206" y="181590"/>
                  <a:pt x="1149206" y="201046"/>
                  <a:pt x="1149206" y="220502"/>
                </a:cubicBezTo>
                <a:cubicBezTo>
                  <a:pt x="1152086" y="222664"/>
                  <a:pt x="1154967" y="224826"/>
                  <a:pt x="1157847" y="226987"/>
                </a:cubicBezTo>
                <a:cubicBezTo>
                  <a:pt x="1157847" y="229149"/>
                  <a:pt x="1154967" y="231311"/>
                  <a:pt x="1154967" y="233473"/>
                </a:cubicBezTo>
                <a:cubicBezTo>
                  <a:pt x="1154967" y="259414"/>
                  <a:pt x="1154967" y="285355"/>
                  <a:pt x="1154967" y="311297"/>
                </a:cubicBezTo>
                <a:cubicBezTo>
                  <a:pt x="1154967" y="313459"/>
                  <a:pt x="1157847" y="313459"/>
                  <a:pt x="1157847" y="315620"/>
                </a:cubicBezTo>
                <a:cubicBezTo>
                  <a:pt x="1157847" y="322106"/>
                  <a:pt x="1157847" y="328591"/>
                  <a:pt x="1157847" y="337238"/>
                </a:cubicBezTo>
                <a:cubicBezTo>
                  <a:pt x="1166487" y="337238"/>
                  <a:pt x="1172248" y="337238"/>
                  <a:pt x="1178008" y="337238"/>
                </a:cubicBezTo>
                <a:cubicBezTo>
                  <a:pt x="1178008" y="343723"/>
                  <a:pt x="1178008" y="350209"/>
                  <a:pt x="1178008" y="354532"/>
                </a:cubicBezTo>
                <a:cubicBezTo>
                  <a:pt x="1192409" y="363179"/>
                  <a:pt x="1189529" y="365341"/>
                  <a:pt x="1189529" y="378312"/>
                </a:cubicBezTo>
                <a:cubicBezTo>
                  <a:pt x="1186649" y="378312"/>
                  <a:pt x="1183769" y="380474"/>
                  <a:pt x="1180888" y="382635"/>
                </a:cubicBezTo>
                <a:cubicBezTo>
                  <a:pt x="1212571" y="391283"/>
                  <a:pt x="1178008" y="404253"/>
                  <a:pt x="1163607" y="404253"/>
                </a:cubicBezTo>
                <a:lnTo>
                  <a:pt x="1185461" y="814322"/>
                </a:lnTo>
                <a:lnTo>
                  <a:pt x="1201050" y="814322"/>
                </a:lnTo>
                <a:lnTo>
                  <a:pt x="1201050" y="810668"/>
                </a:lnTo>
                <a:cubicBezTo>
                  <a:pt x="1218331" y="810668"/>
                  <a:pt x="1238492" y="810668"/>
                  <a:pt x="1255774" y="810668"/>
                </a:cubicBezTo>
                <a:lnTo>
                  <a:pt x="1255774" y="814322"/>
                </a:lnTo>
                <a:lnTo>
                  <a:pt x="1264414" y="814322"/>
                </a:lnTo>
                <a:lnTo>
                  <a:pt x="1264414" y="797697"/>
                </a:lnTo>
                <a:cubicBezTo>
                  <a:pt x="1267295" y="797697"/>
                  <a:pt x="1270175" y="797697"/>
                  <a:pt x="1273055" y="797697"/>
                </a:cubicBezTo>
                <a:lnTo>
                  <a:pt x="1273055" y="814322"/>
                </a:lnTo>
                <a:lnTo>
                  <a:pt x="1319138" y="814322"/>
                </a:lnTo>
                <a:lnTo>
                  <a:pt x="1319138" y="812829"/>
                </a:lnTo>
                <a:cubicBezTo>
                  <a:pt x="1324899" y="812829"/>
                  <a:pt x="1333540" y="812829"/>
                  <a:pt x="1339300" y="812829"/>
                </a:cubicBezTo>
                <a:cubicBezTo>
                  <a:pt x="1339300" y="810668"/>
                  <a:pt x="1339300" y="808506"/>
                  <a:pt x="1339300" y="806344"/>
                </a:cubicBezTo>
                <a:cubicBezTo>
                  <a:pt x="1347941" y="806344"/>
                  <a:pt x="1356581" y="806344"/>
                  <a:pt x="1362342" y="806344"/>
                </a:cubicBezTo>
                <a:cubicBezTo>
                  <a:pt x="1362342" y="808506"/>
                  <a:pt x="1362342" y="808506"/>
                  <a:pt x="1362342" y="810668"/>
                </a:cubicBezTo>
                <a:cubicBezTo>
                  <a:pt x="1368102" y="810668"/>
                  <a:pt x="1373863" y="810668"/>
                  <a:pt x="1379623" y="810668"/>
                </a:cubicBezTo>
                <a:cubicBezTo>
                  <a:pt x="1379623" y="808506"/>
                  <a:pt x="1379623" y="808506"/>
                  <a:pt x="1379623" y="806344"/>
                </a:cubicBezTo>
                <a:cubicBezTo>
                  <a:pt x="1431467" y="806344"/>
                  <a:pt x="1483311" y="806344"/>
                  <a:pt x="1535154" y="806344"/>
                </a:cubicBezTo>
                <a:cubicBezTo>
                  <a:pt x="1535154" y="804182"/>
                  <a:pt x="1535154" y="802020"/>
                  <a:pt x="1535154" y="799859"/>
                </a:cubicBezTo>
                <a:cubicBezTo>
                  <a:pt x="1538034" y="799859"/>
                  <a:pt x="1543795" y="799859"/>
                  <a:pt x="1546675" y="799859"/>
                </a:cubicBezTo>
                <a:cubicBezTo>
                  <a:pt x="1546675" y="802020"/>
                  <a:pt x="1546675" y="804182"/>
                  <a:pt x="1546675" y="806344"/>
                </a:cubicBezTo>
                <a:cubicBezTo>
                  <a:pt x="1549556" y="806344"/>
                  <a:pt x="1555316" y="806344"/>
                  <a:pt x="1558196" y="806344"/>
                </a:cubicBezTo>
                <a:lnTo>
                  <a:pt x="1558196" y="814322"/>
                </a:lnTo>
                <a:lnTo>
                  <a:pt x="1566837" y="814322"/>
                </a:lnTo>
                <a:lnTo>
                  <a:pt x="1566837" y="810668"/>
                </a:lnTo>
                <a:cubicBezTo>
                  <a:pt x="1569717" y="810668"/>
                  <a:pt x="1572597" y="810668"/>
                  <a:pt x="1575477" y="810668"/>
                </a:cubicBezTo>
                <a:lnTo>
                  <a:pt x="1575477" y="814322"/>
                </a:lnTo>
                <a:lnTo>
                  <a:pt x="1601399" y="814322"/>
                </a:lnTo>
                <a:lnTo>
                  <a:pt x="1601399" y="808506"/>
                </a:lnTo>
                <a:cubicBezTo>
                  <a:pt x="1607160" y="808506"/>
                  <a:pt x="1612920" y="808506"/>
                  <a:pt x="1618681" y="808506"/>
                </a:cubicBezTo>
                <a:lnTo>
                  <a:pt x="1618681" y="814322"/>
                </a:lnTo>
                <a:lnTo>
                  <a:pt x="1693957" y="814322"/>
                </a:lnTo>
                <a:lnTo>
                  <a:pt x="1696446" y="782564"/>
                </a:lnTo>
                <a:cubicBezTo>
                  <a:pt x="1699327" y="782564"/>
                  <a:pt x="1702207" y="782564"/>
                  <a:pt x="1705087" y="782564"/>
                </a:cubicBezTo>
                <a:lnTo>
                  <a:pt x="1707576" y="814322"/>
                </a:lnTo>
                <a:lnTo>
                  <a:pt x="1719879" y="814322"/>
                </a:lnTo>
                <a:lnTo>
                  <a:pt x="1722368" y="782564"/>
                </a:lnTo>
                <a:cubicBezTo>
                  <a:pt x="1725248" y="782564"/>
                  <a:pt x="1728129" y="782564"/>
                  <a:pt x="1731009" y="782564"/>
                </a:cubicBezTo>
                <a:lnTo>
                  <a:pt x="1733829" y="814322"/>
                </a:lnTo>
                <a:lnTo>
                  <a:pt x="1808774" y="814322"/>
                </a:lnTo>
                <a:lnTo>
                  <a:pt x="1808774" y="810668"/>
                </a:lnTo>
                <a:cubicBezTo>
                  <a:pt x="1805894" y="810668"/>
                  <a:pt x="1803014" y="810668"/>
                  <a:pt x="1800134" y="810668"/>
                </a:cubicBezTo>
                <a:cubicBezTo>
                  <a:pt x="1800134" y="808506"/>
                  <a:pt x="1800134" y="808506"/>
                  <a:pt x="1800134" y="806344"/>
                </a:cubicBezTo>
                <a:cubicBezTo>
                  <a:pt x="1805894" y="806344"/>
                  <a:pt x="1811655" y="806344"/>
                  <a:pt x="1814535" y="806344"/>
                </a:cubicBezTo>
                <a:cubicBezTo>
                  <a:pt x="1814535" y="799859"/>
                  <a:pt x="1814535" y="795535"/>
                  <a:pt x="1814535" y="789050"/>
                </a:cubicBezTo>
                <a:cubicBezTo>
                  <a:pt x="1851978" y="789050"/>
                  <a:pt x="1889420" y="789050"/>
                  <a:pt x="1923983" y="789050"/>
                </a:cubicBezTo>
                <a:cubicBezTo>
                  <a:pt x="1923983" y="795535"/>
                  <a:pt x="1923983" y="799859"/>
                  <a:pt x="1923983" y="806344"/>
                </a:cubicBezTo>
                <a:cubicBezTo>
                  <a:pt x="1935504" y="806344"/>
                  <a:pt x="1947025" y="806344"/>
                  <a:pt x="1955665" y="804182"/>
                </a:cubicBezTo>
                <a:cubicBezTo>
                  <a:pt x="1955665" y="799859"/>
                  <a:pt x="1955665" y="793373"/>
                  <a:pt x="1955665" y="786888"/>
                </a:cubicBezTo>
                <a:cubicBezTo>
                  <a:pt x="1961426" y="786888"/>
                  <a:pt x="1964306" y="786888"/>
                  <a:pt x="1967186" y="786888"/>
                </a:cubicBezTo>
                <a:cubicBezTo>
                  <a:pt x="1967186" y="778241"/>
                  <a:pt x="1967186" y="767432"/>
                  <a:pt x="1967186" y="756623"/>
                </a:cubicBezTo>
                <a:cubicBezTo>
                  <a:pt x="1972947" y="756623"/>
                  <a:pt x="1978707" y="756623"/>
                  <a:pt x="1981587" y="756623"/>
                </a:cubicBezTo>
                <a:cubicBezTo>
                  <a:pt x="1984467" y="756623"/>
                  <a:pt x="1984467" y="754461"/>
                  <a:pt x="1987347" y="754461"/>
                </a:cubicBezTo>
                <a:cubicBezTo>
                  <a:pt x="1990228" y="754461"/>
                  <a:pt x="1995988" y="754461"/>
                  <a:pt x="2001749" y="754461"/>
                </a:cubicBezTo>
                <a:cubicBezTo>
                  <a:pt x="2001749" y="754461"/>
                  <a:pt x="2004629" y="756623"/>
                  <a:pt x="2004629" y="756623"/>
                </a:cubicBezTo>
                <a:cubicBezTo>
                  <a:pt x="2010389" y="756623"/>
                  <a:pt x="2016150" y="756623"/>
                  <a:pt x="2021910" y="756623"/>
                </a:cubicBezTo>
                <a:cubicBezTo>
                  <a:pt x="2021910" y="767432"/>
                  <a:pt x="2021910" y="776079"/>
                  <a:pt x="2021910" y="786888"/>
                </a:cubicBezTo>
                <a:cubicBezTo>
                  <a:pt x="2036311" y="786888"/>
                  <a:pt x="2050712" y="786888"/>
                  <a:pt x="2065113" y="786888"/>
                </a:cubicBezTo>
                <a:cubicBezTo>
                  <a:pt x="2065113" y="782564"/>
                  <a:pt x="2065113" y="778241"/>
                  <a:pt x="2065113" y="773917"/>
                </a:cubicBezTo>
                <a:cubicBezTo>
                  <a:pt x="2067994" y="773917"/>
                  <a:pt x="2067994" y="773917"/>
                  <a:pt x="2070874" y="773917"/>
                </a:cubicBezTo>
                <a:cubicBezTo>
                  <a:pt x="2070874" y="778241"/>
                  <a:pt x="2070874" y="782564"/>
                  <a:pt x="2070874" y="786888"/>
                </a:cubicBezTo>
                <a:cubicBezTo>
                  <a:pt x="2088155" y="786888"/>
                  <a:pt x="2088155" y="786888"/>
                  <a:pt x="2088155" y="786888"/>
                </a:cubicBezTo>
                <a:cubicBezTo>
                  <a:pt x="2088155" y="648534"/>
                  <a:pt x="2088155" y="648534"/>
                  <a:pt x="2088155" y="648534"/>
                </a:cubicBezTo>
                <a:cubicBezTo>
                  <a:pt x="2142879" y="648534"/>
                  <a:pt x="2142879" y="648534"/>
                  <a:pt x="2142879" y="648534"/>
                </a:cubicBezTo>
                <a:cubicBezTo>
                  <a:pt x="2142879" y="637725"/>
                  <a:pt x="2142879" y="637725"/>
                  <a:pt x="2142879" y="637725"/>
                </a:cubicBezTo>
                <a:cubicBezTo>
                  <a:pt x="2151520" y="637725"/>
                  <a:pt x="2151520" y="637725"/>
                  <a:pt x="2151520" y="637725"/>
                </a:cubicBezTo>
                <a:cubicBezTo>
                  <a:pt x="2151520" y="644211"/>
                  <a:pt x="2151520" y="644211"/>
                  <a:pt x="2151520" y="644211"/>
                </a:cubicBezTo>
                <a:cubicBezTo>
                  <a:pt x="2177442" y="644211"/>
                  <a:pt x="2177442" y="644211"/>
                  <a:pt x="2177442" y="644211"/>
                </a:cubicBezTo>
                <a:cubicBezTo>
                  <a:pt x="2177442" y="637725"/>
                  <a:pt x="2177442" y="637725"/>
                  <a:pt x="2177442" y="637725"/>
                </a:cubicBezTo>
                <a:cubicBezTo>
                  <a:pt x="2183202" y="637725"/>
                  <a:pt x="2183202" y="637725"/>
                  <a:pt x="2183202" y="637725"/>
                </a:cubicBezTo>
                <a:cubicBezTo>
                  <a:pt x="2183202" y="652858"/>
                  <a:pt x="2183202" y="652858"/>
                  <a:pt x="2183202" y="652858"/>
                </a:cubicBezTo>
                <a:cubicBezTo>
                  <a:pt x="2191843" y="652858"/>
                  <a:pt x="2191843" y="652858"/>
                  <a:pt x="2191843" y="652858"/>
                </a:cubicBezTo>
                <a:cubicBezTo>
                  <a:pt x="2191843" y="665828"/>
                  <a:pt x="2191843" y="665828"/>
                  <a:pt x="2191843" y="665828"/>
                </a:cubicBezTo>
                <a:cubicBezTo>
                  <a:pt x="2223525" y="665828"/>
                  <a:pt x="2223525" y="665828"/>
                  <a:pt x="2223525" y="665828"/>
                </a:cubicBezTo>
                <a:cubicBezTo>
                  <a:pt x="2223525" y="698255"/>
                  <a:pt x="2223525" y="698255"/>
                  <a:pt x="2223525" y="698255"/>
                </a:cubicBezTo>
                <a:cubicBezTo>
                  <a:pt x="2226405" y="698255"/>
                  <a:pt x="2226405" y="698255"/>
                  <a:pt x="2226405" y="698255"/>
                </a:cubicBezTo>
                <a:cubicBezTo>
                  <a:pt x="2226405" y="676637"/>
                  <a:pt x="2226405" y="676637"/>
                  <a:pt x="2226405" y="676637"/>
                </a:cubicBezTo>
                <a:cubicBezTo>
                  <a:pt x="2240807" y="676637"/>
                  <a:pt x="2240807" y="676637"/>
                  <a:pt x="2240807" y="676637"/>
                </a:cubicBezTo>
                <a:cubicBezTo>
                  <a:pt x="2240807" y="713388"/>
                  <a:pt x="2240807" y="713388"/>
                  <a:pt x="2240807" y="713388"/>
                </a:cubicBezTo>
                <a:cubicBezTo>
                  <a:pt x="2284010" y="713388"/>
                  <a:pt x="2284010" y="713388"/>
                  <a:pt x="2284010" y="713388"/>
                </a:cubicBezTo>
                <a:cubicBezTo>
                  <a:pt x="2284010" y="700417"/>
                  <a:pt x="2284010" y="700417"/>
                  <a:pt x="2284010" y="700417"/>
                </a:cubicBezTo>
                <a:cubicBezTo>
                  <a:pt x="2301291" y="700417"/>
                  <a:pt x="2301291" y="700417"/>
                  <a:pt x="2301291" y="700417"/>
                </a:cubicBezTo>
                <a:cubicBezTo>
                  <a:pt x="2301291" y="717711"/>
                  <a:pt x="2301291" y="717711"/>
                  <a:pt x="2301291" y="717711"/>
                </a:cubicBezTo>
                <a:cubicBezTo>
                  <a:pt x="2307051" y="717711"/>
                  <a:pt x="2307051" y="717711"/>
                  <a:pt x="2307051" y="717711"/>
                </a:cubicBezTo>
                <a:cubicBezTo>
                  <a:pt x="2307051" y="700417"/>
                  <a:pt x="2307051" y="700417"/>
                  <a:pt x="2307051" y="700417"/>
                </a:cubicBezTo>
                <a:cubicBezTo>
                  <a:pt x="2327213" y="700417"/>
                  <a:pt x="2327213" y="700417"/>
                  <a:pt x="2327213" y="700417"/>
                </a:cubicBezTo>
                <a:cubicBezTo>
                  <a:pt x="2327213" y="661505"/>
                  <a:pt x="2327213" y="661505"/>
                  <a:pt x="2327213" y="661505"/>
                </a:cubicBezTo>
                <a:cubicBezTo>
                  <a:pt x="2338734" y="661505"/>
                  <a:pt x="2338734" y="661505"/>
                  <a:pt x="2338734" y="661505"/>
                </a:cubicBezTo>
                <a:cubicBezTo>
                  <a:pt x="2353135" y="618269"/>
                  <a:pt x="2353135" y="618269"/>
                  <a:pt x="2353135" y="618269"/>
                </a:cubicBezTo>
                <a:cubicBezTo>
                  <a:pt x="2367536" y="618269"/>
                  <a:pt x="2367536" y="618269"/>
                  <a:pt x="2367536" y="618269"/>
                </a:cubicBezTo>
                <a:cubicBezTo>
                  <a:pt x="2384817" y="661505"/>
                  <a:pt x="2384817" y="661505"/>
                  <a:pt x="2384817" y="661505"/>
                </a:cubicBezTo>
                <a:cubicBezTo>
                  <a:pt x="2396338" y="661505"/>
                  <a:pt x="2396338" y="661505"/>
                  <a:pt x="2396338" y="661505"/>
                </a:cubicBezTo>
                <a:cubicBezTo>
                  <a:pt x="2396338" y="726358"/>
                  <a:pt x="2396338" y="726358"/>
                  <a:pt x="2396338" y="726358"/>
                </a:cubicBezTo>
                <a:cubicBezTo>
                  <a:pt x="2404979" y="726358"/>
                  <a:pt x="2404979" y="726358"/>
                  <a:pt x="2404979" y="726358"/>
                </a:cubicBezTo>
                <a:cubicBezTo>
                  <a:pt x="2404979" y="771756"/>
                  <a:pt x="2404979" y="771756"/>
                  <a:pt x="2404979" y="771756"/>
                </a:cubicBezTo>
                <a:cubicBezTo>
                  <a:pt x="2410739" y="771756"/>
                  <a:pt x="2410739" y="771756"/>
                  <a:pt x="2410739" y="771756"/>
                </a:cubicBezTo>
                <a:cubicBezTo>
                  <a:pt x="2410739" y="756623"/>
                  <a:pt x="2410739" y="756623"/>
                  <a:pt x="2410739" y="756623"/>
                </a:cubicBezTo>
                <a:cubicBezTo>
                  <a:pt x="2419379" y="767432"/>
                  <a:pt x="2419379" y="767432"/>
                  <a:pt x="2419379" y="767432"/>
                </a:cubicBezTo>
                <a:cubicBezTo>
                  <a:pt x="2428020" y="767432"/>
                  <a:pt x="2428020" y="767432"/>
                  <a:pt x="2428020" y="767432"/>
                </a:cubicBezTo>
                <a:cubicBezTo>
                  <a:pt x="2428020" y="680961"/>
                  <a:pt x="2428020" y="680961"/>
                  <a:pt x="2428020" y="680961"/>
                </a:cubicBezTo>
                <a:cubicBezTo>
                  <a:pt x="2468343" y="680961"/>
                  <a:pt x="2468343" y="680961"/>
                  <a:pt x="2468343" y="680961"/>
                </a:cubicBezTo>
                <a:cubicBezTo>
                  <a:pt x="2485625" y="696093"/>
                  <a:pt x="2485625" y="696093"/>
                  <a:pt x="2485625" y="696093"/>
                </a:cubicBezTo>
                <a:cubicBezTo>
                  <a:pt x="2485625" y="680961"/>
                  <a:pt x="2485625" y="680961"/>
                  <a:pt x="2485625" y="680961"/>
                </a:cubicBezTo>
                <a:cubicBezTo>
                  <a:pt x="2488505" y="680961"/>
                  <a:pt x="2488505" y="680961"/>
                  <a:pt x="2488505" y="680961"/>
                </a:cubicBezTo>
                <a:cubicBezTo>
                  <a:pt x="2488505" y="678799"/>
                  <a:pt x="2488505" y="678799"/>
                  <a:pt x="2488505" y="678799"/>
                </a:cubicBezTo>
                <a:cubicBezTo>
                  <a:pt x="2502906" y="678799"/>
                  <a:pt x="2502906" y="678799"/>
                  <a:pt x="2502906" y="678799"/>
                </a:cubicBezTo>
                <a:cubicBezTo>
                  <a:pt x="2502906" y="655020"/>
                  <a:pt x="2502906" y="655020"/>
                  <a:pt x="2502906" y="655020"/>
                </a:cubicBezTo>
                <a:cubicBezTo>
                  <a:pt x="2511546" y="655020"/>
                  <a:pt x="2511546" y="655020"/>
                  <a:pt x="2511546" y="655020"/>
                </a:cubicBezTo>
                <a:cubicBezTo>
                  <a:pt x="2511546" y="642049"/>
                  <a:pt x="2511546" y="642049"/>
                  <a:pt x="2511546" y="642049"/>
                </a:cubicBezTo>
                <a:cubicBezTo>
                  <a:pt x="2514426" y="642049"/>
                  <a:pt x="2514426" y="642049"/>
                  <a:pt x="2514426" y="642049"/>
                </a:cubicBezTo>
                <a:cubicBezTo>
                  <a:pt x="2514426" y="618269"/>
                  <a:pt x="2514426" y="618269"/>
                  <a:pt x="2514426" y="618269"/>
                </a:cubicBezTo>
                <a:cubicBezTo>
                  <a:pt x="2537468" y="618269"/>
                  <a:pt x="2537468" y="618269"/>
                  <a:pt x="2537468" y="618269"/>
                </a:cubicBezTo>
                <a:cubicBezTo>
                  <a:pt x="2537468" y="588004"/>
                  <a:pt x="2537468" y="588004"/>
                  <a:pt x="2537468" y="588004"/>
                </a:cubicBezTo>
                <a:cubicBezTo>
                  <a:pt x="2548989" y="588004"/>
                  <a:pt x="2548989" y="588004"/>
                  <a:pt x="2548989" y="588004"/>
                </a:cubicBezTo>
                <a:cubicBezTo>
                  <a:pt x="2548989" y="581519"/>
                  <a:pt x="2548989" y="581519"/>
                  <a:pt x="2548989" y="581519"/>
                </a:cubicBezTo>
                <a:cubicBezTo>
                  <a:pt x="2557630" y="581519"/>
                  <a:pt x="2557630" y="581519"/>
                  <a:pt x="2557630" y="581519"/>
                </a:cubicBezTo>
                <a:cubicBezTo>
                  <a:pt x="2557630" y="551254"/>
                  <a:pt x="2557630" y="551254"/>
                  <a:pt x="2557630" y="551254"/>
                </a:cubicBezTo>
                <a:cubicBezTo>
                  <a:pt x="2563390" y="551254"/>
                  <a:pt x="2563390" y="551254"/>
                  <a:pt x="2563390" y="551254"/>
                </a:cubicBezTo>
                <a:cubicBezTo>
                  <a:pt x="2563390" y="542607"/>
                  <a:pt x="2563390" y="542607"/>
                  <a:pt x="2563390" y="542607"/>
                </a:cubicBezTo>
                <a:cubicBezTo>
                  <a:pt x="2572031" y="542607"/>
                  <a:pt x="2572031" y="542607"/>
                  <a:pt x="2572031" y="542607"/>
                </a:cubicBezTo>
                <a:cubicBezTo>
                  <a:pt x="2572031" y="512342"/>
                  <a:pt x="2572031" y="512342"/>
                  <a:pt x="2572031" y="512342"/>
                </a:cubicBezTo>
                <a:cubicBezTo>
                  <a:pt x="2609474" y="512342"/>
                  <a:pt x="2609474" y="512342"/>
                  <a:pt x="2609474" y="512342"/>
                </a:cubicBezTo>
                <a:cubicBezTo>
                  <a:pt x="2609474" y="499371"/>
                  <a:pt x="2609474" y="499371"/>
                  <a:pt x="2609474" y="499371"/>
                </a:cubicBezTo>
                <a:cubicBezTo>
                  <a:pt x="2652677" y="499371"/>
                  <a:pt x="2652677" y="499371"/>
                  <a:pt x="2652677" y="499371"/>
                </a:cubicBezTo>
                <a:cubicBezTo>
                  <a:pt x="2652677" y="490724"/>
                  <a:pt x="2652677" y="490724"/>
                  <a:pt x="2652677" y="490724"/>
                </a:cubicBezTo>
                <a:cubicBezTo>
                  <a:pt x="2678599" y="490724"/>
                  <a:pt x="2678599" y="490724"/>
                  <a:pt x="2678599" y="490724"/>
                </a:cubicBezTo>
                <a:cubicBezTo>
                  <a:pt x="2678599" y="499371"/>
                  <a:pt x="2678599" y="499371"/>
                  <a:pt x="2678599" y="499371"/>
                </a:cubicBezTo>
                <a:cubicBezTo>
                  <a:pt x="2684359" y="499371"/>
                  <a:pt x="2684359" y="499371"/>
                  <a:pt x="2684359" y="499371"/>
                </a:cubicBezTo>
                <a:cubicBezTo>
                  <a:pt x="2684359" y="495048"/>
                  <a:pt x="2684359" y="495048"/>
                  <a:pt x="2684359" y="495048"/>
                </a:cubicBezTo>
                <a:cubicBezTo>
                  <a:pt x="2698760" y="495048"/>
                  <a:pt x="2698760" y="495048"/>
                  <a:pt x="2698760" y="495048"/>
                </a:cubicBezTo>
                <a:cubicBezTo>
                  <a:pt x="2698760" y="499371"/>
                  <a:pt x="2698760" y="499371"/>
                  <a:pt x="2698760" y="499371"/>
                </a:cubicBezTo>
                <a:cubicBezTo>
                  <a:pt x="2707401" y="499371"/>
                  <a:pt x="2707401" y="499371"/>
                  <a:pt x="2707401" y="499371"/>
                </a:cubicBezTo>
                <a:cubicBezTo>
                  <a:pt x="2707401" y="490724"/>
                  <a:pt x="2707401" y="490724"/>
                  <a:pt x="2707401" y="490724"/>
                </a:cubicBezTo>
                <a:cubicBezTo>
                  <a:pt x="2727562" y="490724"/>
                  <a:pt x="2727562" y="490724"/>
                  <a:pt x="2727562" y="490724"/>
                </a:cubicBezTo>
                <a:cubicBezTo>
                  <a:pt x="2727562" y="499371"/>
                  <a:pt x="2727562" y="499371"/>
                  <a:pt x="2727562" y="499371"/>
                </a:cubicBezTo>
                <a:cubicBezTo>
                  <a:pt x="2759245" y="499371"/>
                  <a:pt x="2759245" y="499371"/>
                  <a:pt x="2759245" y="499371"/>
                </a:cubicBezTo>
                <a:cubicBezTo>
                  <a:pt x="2759245" y="514504"/>
                  <a:pt x="2759245" y="514504"/>
                  <a:pt x="2759245" y="514504"/>
                </a:cubicBezTo>
                <a:cubicBezTo>
                  <a:pt x="2779406" y="514504"/>
                  <a:pt x="2779406" y="514504"/>
                  <a:pt x="2779406" y="514504"/>
                </a:cubicBezTo>
                <a:cubicBezTo>
                  <a:pt x="2779406" y="596652"/>
                  <a:pt x="2779406" y="596652"/>
                  <a:pt x="2779406" y="596652"/>
                </a:cubicBezTo>
                <a:cubicBezTo>
                  <a:pt x="2788046" y="596652"/>
                  <a:pt x="2788046" y="596652"/>
                  <a:pt x="2788046" y="596652"/>
                </a:cubicBezTo>
                <a:cubicBezTo>
                  <a:pt x="2788046" y="564225"/>
                  <a:pt x="2788046" y="564225"/>
                  <a:pt x="2788046" y="564225"/>
                </a:cubicBezTo>
                <a:cubicBezTo>
                  <a:pt x="2842771" y="564225"/>
                  <a:pt x="2842771" y="564225"/>
                  <a:pt x="2842771" y="564225"/>
                </a:cubicBezTo>
                <a:cubicBezTo>
                  <a:pt x="2842771" y="596652"/>
                  <a:pt x="2842771" y="596652"/>
                  <a:pt x="2842771" y="596652"/>
                </a:cubicBezTo>
                <a:cubicBezTo>
                  <a:pt x="2848531" y="596652"/>
                  <a:pt x="2848531" y="596652"/>
                  <a:pt x="2848531" y="596652"/>
                </a:cubicBezTo>
                <a:cubicBezTo>
                  <a:pt x="2848531" y="683123"/>
                  <a:pt x="2848531" y="683123"/>
                  <a:pt x="2848531" y="683123"/>
                </a:cubicBezTo>
                <a:cubicBezTo>
                  <a:pt x="2857172" y="680961"/>
                  <a:pt x="2857172" y="680961"/>
                  <a:pt x="2857172" y="680961"/>
                </a:cubicBezTo>
                <a:cubicBezTo>
                  <a:pt x="2860052" y="611784"/>
                  <a:pt x="2860052" y="611784"/>
                  <a:pt x="2860052" y="611784"/>
                </a:cubicBezTo>
                <a:cubicBezTo>
                  <a:pt x="2862932" y="680961"/>
                  <a:pt x="2862932" y="680961"/>
                  <a:pt x="2862932" y="680961"/>
                </a:cubicBezTo>
                <a:cubicBezTo>
                  <a:pt x="2871573" y="683123"/>
                  <a:pt x="2871573" y="683123"/>
                  <a:pt x="2871573" y="683123"/>
                </a:cubicBezTo>
                <a:cubicBezTo>
                  <a:pt x="2880213" y="724196"/>
                  <a:pt x="2880213" y="724196"/>
                  <a:pt x="2880213" y="724196"/>
                </a:cubicBezTo>
                <a:cubicBezTo>
                  <a:pt x="2903255" y="735005"/>
                  <a:pt x="2903255" y="735005"/>
                  <a:pt x="2903255" y="735005"/>
                </a:cubicBezTo>
                <a:cubicBezTo>
                  <a:pt x="2903255" y="717711"/>
                  <a:pt x="2903255" y="717711"/>
                  <a:pt x="2903255" y="717711"/>
                </a:cubicBezTo>
                <a:cubicBezTo>
                  <a:pt x="2911896" y="717711"/>
                  <a:pt x="2911896" y="717711"/>
                  <a:pt x="2911896" y="717711"/>
                </a:cubicBezTo>
                <a:cubicBezTo>
                  <a:pt x="2911896" y="706902"/>
                  <a:pt x="2911896" y="706902"/>
                  <a:pt x="2911896" y="706902"/>
                </a:cubicBezTo>
                <a:cubicBezTo>
                  <a:pt x="2981021" y="706902"/>
                  <a:pt x="2981021" y="706902"/>
                  <a:pt x="2981021" y="706902"/>
                </a:cubicBezTo>
                <a:cubicBezTo>
                  <a:pt x="2981021" y="711226"/>
                  <a:pt x="2981021" y="711226"/>
                  <a:pt x="2981021" y="711226"/>
                </a:cubicBezTo>
                <a:cubicBezTo>
                  <a:pt x="2989662" y="711226"/>
                  <a:pt x="2989662" y="711226"/>
                  <a:pt x="2989662" y="711226"/>
                </a:cubicBezTo>
                <a:cubicBezTo>
                  <a:pt x="2989662" y="698255"/>
                  <a:pt x="2989662" y="698255"/>
                  <a:pt x="2989662" y="698255"/>
                </a:cubicBezTo>
                <a:cubicBezTo>
                  <a:pt x="3001182" y="698255"/>
                  <a:pt x="3001182" y="698255"/>
                  <a:pt x="3001182" y="698255"/>
                </a:cubicBezTo>
                <a:cubicBezTo>
                  <a:pt x="3001182" y="713388"/>
                  <a:pt x="3001182" y="713388"/>
                  <a:pt x="3001182" y="713388"/>
                </a:cubicBezTo>
                <a:cubicBezTo>
                  <a:pt x="3006943" y="713388"/>
                  <a:pt x="3006943" y="713388"/>
                  <a:pt x="3006943" y="713388"/>
                </a:cubicBezTo>
                <a:cubicBezTo>
                  <a:pt x="3006943" y="696093"/>
                  <a:pt x="3006943" y="696093"/>
                  <a:pt x="3006943" y="696093"/>
                </a:cubicBezTo>
                <a:cubicBezTo>
                  <a:pt x="3021343" y="696093"/>
                  <a:pt x="3021343" y="696093"/>
                  <a:pt x="3021343" y="696093"/>
                </a:cubicBezTo>
                <a:cubicBezTo>
                  <a:pt x="3021343" y="687446"/>
                  <a:pt x="3021343" y="687446"/>
                  <a:pt x="3021343" y="687446"/>
                </a:cubicBezTo>
                <a:cubicBezTo>
                  <a:pt x="3047266" y="687446"/>
                  <a:pt x="3047266" y="687446"/>
                  <a:pt x="3047266" y="687446"/>
                </a:cubicBezTo>
                <a:cubicBezTo>
                  <a:pt x="3047266" y="665828"/>
                  <a:pt x="3047266" y="665828"/>
                  <a:pt x="3047266" y="665828"/>
                </a:cubicBezTo>
                <a:cubicBezTo>
                  <a:pt x="3055906" y="663667"/>
                  <a:pt x="3055906" y="663667"/>
                  <a:pt x="3055906" y="663667"/>
                </a:cubicBezTo>
                <a:cubicBezTo>
                  <a:pt x="3055906" y="659343"/>
                  <a:pt x="3055906" y="659343"/>
                  <a:pt x="3055906" y="659343"/>
                </a:cubicBezTo>
                <a:cubicBezTo>
                  <a:pt x="3078948" y="659343"/>
                  <a:pt x="3078948" y="659343"/>
                  <a:pt x="3078948" y="659343"/>
                </a:cubicBezTo>
                <a:cubicBezTo>
                  <a:pt x="3078948" y="646372"/>
                  <a:pt x="3078948" y="646372"/>
                  <a:pt x="3078948" y="646372"/>
                </a:cubicBezTo>
                <a:cubicBezTo>
                  <a:pt x="3090469" y="646372"/>
                  <a:pt x="3090469" y="646372"/>
                  <a:pt x="3090469" y="646372"/>
                </a:cubicBezTo>
                <a:cubicBezTo>
                  <a:pt x="3090469" y="607460"/>
                  <a:pt x="3090469" y="607460"/>
                  <a:pt x="3090469" y="607460"/>
                </a:cubicBezTo>
                <a:cubicBezTo>
                  <a:pt x="3110630" y="607460"/>
                  <a:pt x="3110630" y="607460"/>
                  <a:pt x="3110630" y="607460"/>
                </a:cubicBezTo>
                <a:cubicBezTo>
                  <a:pt x="3110630" y="603137"/>
                  <a:pt x="3110630" y="603137"/>
                  <a:pt x="3110630" y="603137"/>
                </a:cubicBezTo>
                <a:cubicBezTo>
                  <a:pt x="3122151" y="603137"/>
                  <a:pt x="3122151" y="603137"/>
                  <a:pt x="3122151" y="603137"/>
                </a:cubicBezTo>
                <a:cubicBezTo>
                  <a:pt x="3122151" y="555578"/>
                  <a:pt x="3122151" y="555578"/>
                  <a:pt x="3122151" y="555578"/>
                </a:cubicBezTo>
                <a:cubicBezTo>
                  <a:pt x="3148073" y="555578"/>
                  <a:pt x="3148073" y="555578"/>
                  <a:pt x="3148073" y="555578"/>
                </a:cubicBezTo>
                <a:cubicBezTo>
                  <a:pt x="3148073" y="536122"/>
                  <a:pt x="3148073" y="536122"/>
                  <a:pt x="3148073" y="536122"/>
                </a:cubicBezTo>
                <a:cubicBezTo>
                  <a:pt x="3197037" y="536122"/>
                  <a:pt x="3197037" y="536122"/>
                  <a:pt x="3197037" y="536122"/>
                </a:cubicBezTo>
                <a:cubicBezTo>
                  <a:pt x="3197037" y="557740"/>
                  <a:pt x="3197037" y="557740"/>
                  <a:pt x="3197037" y="557740"/>
                </a:cubicBezTo>
                <a:cubicBezTo>
                  <a:pt x="3234480" y="557740"/>
                  <a:pt x="3234480" y="557740"/>
                  <a:pt x="3234480" y="557740"/>
                </a:cubicBezTo>
                <a:cubicBezTo>
                  <a:pt x="3234480" y="605299"/>
                  <a:pt x="3234480" y="605299"/>
                  <a:pt x="3234480" y="605299"/>
                </a:cubicBezTo>
                <a:cubicBezTo>
                  <a:pt x="3251761" y="605299"/>
                  <a:pt x="3251761" y="605299"/>
                  <a:pt x="3251761" y="605299"/>
                </a:cubicBezTo>
                <a:cubicBezTo>
                  <a:pt x="3251761" y="711226"/>
                  <a:pt x="3251761" y="711226"/>
                  <a:pt x="3251761" y="711226"/>
                </a:cubicBezTo>
                <a:cubicBezTo>
                  <a:pt x="3260401" y="711226"/>
                  <a:pt x="3260401" y="711226"/>
                  <a:pt x="3260401" y="711226"/>
                </a:cubicBezTo>
                <a:cubicBezTo>
                  <a:pt x="3271922" y="683123"/>
                  <a:pt x="3271922" y="683123"/>
                  <a:pt x="3271922" y="683123"/>
                </a:cubicBezTo>
                <a:cubicBezTo>
                  <a:pt x="3280563" y="696093"/>
                  <a:pt x="3280563" y="696093"/>
                  <a:pt x="3280563" y="696093"/>
                </a:cubicBezTo>
                <a:cubicBezTo>
                  <a:pt x="3277683" y="696093"/>
                  <a:pt x="3277683" y="696093"/>
                  <a:pt x="3277683" y="696093"/>
                </a:cubicBezTo>
                <a:cubicBezTo>
                  <a:pt x="3277683" y="711226"/>
                  <a:pt x="3277683" y="711226"/>
                  <a:pt x="3277683" y="711226"/>
                </a:cubicBezTo>
                <a:cubicBezTo>
                  <a:pt x="3289203" y="711226"/>
                  <a:pt x="3289203" y="711226"/>
                  <a:pt x="3289203" y="711226"/>
                </a:cubicBezTo>
                <a:cubicBezTo>
                  <a:pt x="3289203" y="743652"/>
                  <a:pt x="3289203" y="743652"/>
                  <a:pt x="3289203" y="743652"/>
                </a:cubicBezTo>
                <a:cubicBezTo>
                  <a:pt x="3300724" y="743652"/>
                  <a:pt x="3300724" y="743652"/>
                  <a:pt x="3300724" y="743652"/>
                </a:cubicBezTo>
                <a:cubicBezTo>
                  <a:pt x="3300724" y="767432"/>
                  <a:pt x="3300724" y="767432"/>
                  <a:pt x="3300724" y="767432"/>
                </a:cubicBezTo>
                <a:cubicBezTo>
                  <a:pt x="3320885" y="767432"/>
                  <a:pt x="3320885" y="767432"/>
                  <a:pt x="3320885" y="767432"/>
                </a:cubicBezTo>
                <a:cubicBezTo>
                  <a:pt x="3320885" y="758785"/>
                  <a:pt x="3320885" y="758785"/>
                  <a:pt x="3320885" y="758785"/>
                </a:cubicBezTo>
                <a:cubicBezTo>
                  <a:pt x="3343927" y="758785"/>
                  <a:pt x="3343927" y="758785"/>
                  <a:pt x="3343927" y="758785"/>
                </a:cubicBezTo>
                <a:cubicBezTo>
                  <a:pt x="3343927" y="735005"/>
                  <a:pt x="3343927" y="735005"/>
                  <a:pt x="3343927" y="735005"/>
                </a:cubicBezTo>
                <a:cubicBezTo>
                  <a:pt x="3398652" y="735005"/>
                  <a:pt x="3398652" y="735005"/>
                  <a:pt x="3398652" y="735005"/>
                </a:cubicBezTo>
                <a:cubicBezTo>
                  <a:pt x="3398652" y="741491"/>
                  <a:pt x="3398652" y="741491"/>
                  <a:pt x="3398652" y="741491"/>
                </a:cubicBezTo>
                <a:cubicBezTo>
                  <a:pt x="3404412" y="741491"/>
                  <a:pt x="3404412" y="741491"/>
                  <a:pt x="3404412" y="741491"/>
                </a:cubicBezTo>
                <a:cubicBezTo>
                  <a:pt x="3404412" y="743652"/>
                  <a:pt x="3404412" y="743652"/>
                  <a:pt x="3404412" y="743652"/>
                </a:cubicBezTo>
                <a:cubicBezTo>
                  <a:pt x="3407292" y="743652"/>
                  <a:pt x="3407292" y="743652"/>
                  <a:pt x="3407292" y="743652"/>
                </a:cubicBezTo>
                <a:cubicBezTo>
                  <a:pt x="3407292" y="735005"/>
                  <a:pt x="3407292" y="735005"/>
                  <a:pt x="3407292" y="735005"/>
                </a:cubicBezTo>
                <a:cubicBezTo>
                  <a:pt x="3418813" y="735005"/>
                  <a:pt x="3418813" y="735005"/>
                  <a:pt x="3418813" y="735005"/>
                </a:cubicBezTo>
                <a:cubicBezTo>
                  <a:pt x="3418813" y="752300"/>
                  <a:pt x="3418813" y="752300"/>
                  <a:pt x="3418813" y="752300"/>
                </a:cubicBezTo>
                <a:cubicBezTo>
                  <a:pt x="3427454" y="752300"/>
                  <a:pt x="3427454" y="752300"/>
                  <a:pt x="3427454" y="752300"/>
                </a:cubicBezTo>
                <a:cubicBezTo>
                  <a:pt x="3427454" y="743652"/>
                  <a:pt x="3427454" y="743652"/>
                  <a:pt x="3427454" y="743652"/>
                </a:cubicBezTo>
                <a:cubicBezTo>
                  <a:pt x="3438974" y="743652"/>
                  <a:pt x="3438974" y="743652"/>
                  <a:pt x="3438974" y="743652"/>
                </a:cubicBezTo>
                <a:cubicBezTo>
                  <a:pt x="3438974" y="719873"/>
                  <a:pt x="3438974" y="719873"/>
                  <a:pt x="3438974" y="719873"/>
                </a:cubicBezTo>
                <a:cubicBezTo>
                  <a:pt x="3482178" y="719873"/>
                  <a:pt x="3482178" y="719873"/>
                  <a:pt x="3482178" y="719873"/>
                </a:cubicBezTo>
                <a:cubicBezTo>
                  <a:pt x="3482178" y="726358"/>
                  <a:pt x="3482178" y="726358"/>
                  <a:pt x="3482178" y="726358"/>
                </a:cubicBezTo>
                <a:cubicBezTo>
                  <a:pt x="3490818" y="726358"/>
                  <a:pt x="3490818" y="726358"/>
                  <a:pt x="3490818" y="726358"/>
                </a:cubicBezTo>
                <a:cubicBezTo>
                  <a:pt x="3490818" y="713388"/>
                  <a:pt x="3490818" y="713388"/>
                  <a:pt x="3490818" y="713388"/>
                </a:cubicBezTo>
                <a:cubicBezTo>
                  <a:pt x="3513860" y="713388"/>
                  <a:pt x="3513860" y="713388"/>
                  <a:pt x="3513860" y="713388"/>
                </a:cubicBezTo>
                <a:cubicBezTo>
                  <a:pt x="3513860" y="687446"/>
                  <a:pt x="3513860" y="687446"/>
                  <a:pt x="3513860" y="687446"/>
                </a:cubicBezTo>
                <a:cubicBezTo>
                  <a:pt x="3534022" y="687446"/>
                  <a:pt x="3534022" y="687446"/>
                  <a:pt x="3534022" y="687446"/>
                </a:cubicBezTo>
                <a:cubicBezTo>
                  <a:pt x="3534022" y="696093"/>
                  <a:pt x="3534022" y="696093"/>
                  <a:pt x="3534022" y="696093"/>
                </a:cubicBezTo>
                <a:cubicBezTo>
                  <a:pt x="3545542" y="696093"/>
                  <a:pt x="3545542" y="696093"/>
                  <a:pt x="3545542" y="696093"/>
                </a:cubicBezTo>
                <a:cubicBezTo>
                  <a:pt x="3545542" y="672314"/>
                  <a:pt x="3545542" y="672314"/>
                  <a:pt x="3545542" y="672314"/>
                </a:cubicBezTo>
                <a:cubicBezTo>
                  <a:pt x="3565703" y="672314"/>
                  <a:pt x="3565703" y="672314"/>
                  <a:pt x="3565703" y="672314"/>
                </a:cubicBezTo>
                <a:cubicBezTo>
                  <a:pt x="3565703" y="687446"/>
                  <a:pt x="3565703" y="687446"/>
                  <a:pt x="3565703" y="687446"/>
                </a:cubicBezTo>
                <a:cubicBezTo>
                  <a:pt x="3597386" y="687446"/>
                  <a:pt x="3597386" y="687446"/>
                  <a:pt x="3597386" y="687446"/>
                </a:cubicBezTo>
                <a:cubicBezTo>
                  <a:pt x="3597386" y="678799"/>
                  <a:pt x="3597386" y="678799"/>
                  <a:pt x="3597386" y="678799"/>
                </a:cubicBezTo>
                <a:cubicBezTo>
                  <a:pt x="3620427" y="678799"/>
                  <a:pt x="3620427" y="678799"/>
                  <a:pt x="3620427" y="678799"/>
                </a:cubicBezTo>
                <a:cubicBezTo>
                  <a:pt x="3620427" y="687446"/>
                  <a:pt x="3620427" y="687446"/>
                  <a:pt x="3620427" y="687446"/>
                </a:cubicBezTo>
                <a:cubicBezTo>
                  <a:pt x="3629068" y="687446"/>
                  <a:pt x="3629068" y="687446"/>
                  <a:pt x="3629068" y="687446"/>
                </a:cubicBezTo>
                <a:cubicBezTo>
                  <a:pt x="3629068" y="702579"/>
                  <a:pt x="3629068" y="702579"/>
                  <a:pt x="3629068" y="702579"/>
                </a:cubicBezTo>
                <a:cubicBezTo>
                  <a:pt x="3640589" y="702579"/>
                  <a:pt x="3640589" y="702579"/>
                  <a:pt x="3640589" y="702579"/>
                </a:cubicBezTo>
                <a:cubicBezTo>
                  <a:pt x="3640589" y="713388"/>
                  <a:pt x="3640589" y="713388"/>
                  <a:pt x="3640589" y="713388"/>
                </a:cubicBezTo>
                <a:cubicBezTo>
                  <a:pt x="3703954" y="713388"/>
                  <a:pt x="3703954" y="713388"/>
                  <a:pt x="3703954" y="713388"/>
                </a:cubicBezTo>
                <a:cubicBezTo>
                  <a:pt x="3703954" y="743652"/>
                  <a:pt x="3703954" y="743652"/>
                  <a:pt x="3703954" y="743652"/>
                </a:cubicBezTo>
                <a:cubicBezTo>
                  <a:pt x="3726996" y="743652"/>
                  <a:pt x="3726996" y="743652"/>
                  <a:pt x="3726996" y="743652"/>
                </a:cubicBezTo>
                <a:cubicBezTo>
                  <a:pt x="3726996" y="735005"/>
                  <a:pt x="3726996" y="735005"/>
                  <a:pt x="3726996" y="735005"/>
                </a:cubicBezTo>
                <a:cubicBezTo>
                  <a:pt x="3790360" y="735005"/>
                  <a:pt x="3790360" y="735005"/>
                  <a:pt x="3790360" y="735005"/>
                </a:cubicBezTo>
                <a:cubicBezTo>
                  <a:pt x="3790360" y="724196"/>
                  <a:pt x="3790360" y="724196"/>
                  <a:pt x="3790360" y="724196"/>
                </a:cubicBezTo>
                <a:cubicBezTo>
                  <a:pt x="3801881" y="719873"/>
                  <a:pt x="3801881" y="719873"/>
                  <a:pt x="3801881" y="719873"/>
                </a:cubicBezTo>
                <a:cubicBezTo>
                  <a:pt x="3801881" y="687446"/>
                  <a:pt x="3801881" y="687446"/>
                  <a:pt x="3801881" y="687446"/>
                </a:cubicBezTo>
                <a:cubicBezTo>
                  <a:pt x="3822042" y="687446"/>
                  <a:pt x="3822042" y="687446"/>
                  <a:pt x="3822042" y="687446"/>
                </a:cubicBezTo>
                <a:cubicBezTo>
                  <a:pt x="3830683" y="706902"/>
                  <a:pt x="3830683" y="706902"/>
                  <a:pt x="3830683" y="706902"/>
                </a:cubicBezTo>
                <a:cubicBezTo>
                  <a:pt x="3833564" y="700417"/>
                  <a:pt x="3833564" y="700417"/>
                  <a:pt x="3833564" y="700417"/>
                </a:cubicBezTo>
                <a:cubicBezTo>
                  <a:pt x="3850845" y="698255"/>
                  <a:pt x="3850845" y="698255"/>
                  <a:pt x="3850845" y="698255"/>
                </a:cubicBezTo>
                <a:cubicBezTo>
                  <a:pt x="3847965" y="609622"/>
                  <a:pt x="3847965" y="609622"/>
                  <a:pt x="3847965" y="609622"/>
                </a:cubicBezTo>
                <a:cubicBezTo>
                  <a:pt x="3865245" y="611784"/>
                  <a:pt x="3865245" y="611784"/>
                  <a:pt x="3865245" y="611784"/>
                </a:cubicBezTo>
                <a:cubicBezTo>
                  <a:pt x="3865245" y="471268"/>
                  <a:pt x="3865245" y="471268"/>
                  <a:pt x="3865245" y="471268"/>
                </a:cubicBezTo>
                <a:cubicBezTo>
                  <a:pt x="3891168" y="471268"/>
                  <a:pt x="3891168" y="471268"/>
                  <a:pt x="3891168" y="471268"/>
                </a:cubicBezTo>
                <a:cubicBezTo>
                  <a:pt x="3891168" y="356694"/>
                  <a:pt x="3891168" y="356694"/>
                  <a:pt x="3891168" y="356694"/>
                </a:cubicBezTo>
                <a:cubicBezTo>
                  <a:pt x="3896928" y="350209"/>
                  <a:pt x="3896928" y="350209"/>
                  <a:pt x="3896928" y="350209"/>
                </a:cubicBezTo>
                <a:cubicBezTo>
                  <a:pt x="3896928" y="326429"/>
                  <a:pt x="3896928" y="326429"/>
                  <a:pt x="3896928" y="326429"/>
                </a:cubicBezTo>
                <a:cubicBezTo>
                  <a:pt x="3919969" y="326429"/>
                  <a:pt x="3919969" y="326429"/>
                  <a:pt x="3919969" y="326429"/>
                </a:cubicBezTo>
                <a:cubicBezTo>
                  <a:pt x="3974694" y="246443"/>
                  <a:pt x="3974694" y="246443"/>
                  <a:pt x="3974694" y="246443"/>
                </a:cubicBezTo>
                <a:cubicBezTo>
                  <a:pt x="3977574" y="1"/>
                  <a:pt x="3977574" y="1"/>
                  <a:pt x="3977574" y="1"/>
                </a:cubicBezTo>
                <a:cubicBezTo>
                  <a:pt x="3983335" y="246443"/>
                  <a:pt x="3983335" y="246443"/>
                  <a:pt x="3983335" y="246443"/>
                </a:cubicBezTo>
                <a:cubicBezTo>
                  <a:pt x="4035178" y="328591"/>
                  <a:pt x="4035178" y="328591"/>
                  <a:pt x="4035178" y="328591"/>
                </a:cubicBezTo>
                <a:cubicBezTo>
                  <a:pt x="4058220" y="328591"/>
                  <a:pt x="4058220" y="328591"/>
                  <a:pt x="4058220" y="328591"/>
                </a:cubicBezTo>
                <a:cubicBezTo>
                  <a:pt x="4058220" y="354532"/>
                  <a:pt x="4058220" y="354532"/>
                  <a:pt x="4058220" y="354532"/>
                </a:cubicBezTo>
                <a:cubicBezTo>
                  <a:pt x="4063981" y="356694"/>
                  <a:pt x="4063981" y="356694"/>
                  <a:pt x="4063981" y="356694"/>
                </a:cubicBezTo>
                <a:cubicBezTo>
                  <a:pt x="4063981" y="471268"/>
                  <a:pt x="4063981" y="471268"/>
                  <a:pt x="4063981" y="471268"/>
                </a:cubicBezTo>
                <a:cubicBezTo>
                  <a:pt x="4084142" y="471268"/>
                  <a:pt x="4084142" y="471268"/>
                  <a:pt x="4084142" y="471268"/>
                </a:cubicBezTo>
                <a:cubicBezTo>
                  <a:pt x="4084142" y="607460"/>
                  <a:pt x="4084142" y="607460"/>
                  <a:pt x="4084142" y="607460"/>
                </a:cubicBezTo>
                <a:cubicBezTo>
                  <a:pt x="4107184" y="607460"/>
                  <a:pt x="4107184" y="607460"/>
                  <a:pt x="4107184" y="607460"/>
                </a:cubicBezTo>
                <a:cubicBezTo>
                  <a:pt x="4107184" y="730682"/>
                  <a:pt x="4107184" y="730682"/>
                  <a:pt x="4107184" y="730682"/>
                </a:cubicBezTo>
                <a:cubicBezTo>
                  <a:pt x="4144626" y="728520"/>
                  <a:pt x="4144626" y="728520"/>
                  <a:pt x="4144626" y="728520"/>
                </a:cubicBezTo>
                <a:cubicBezTo>
                  <a:pt x="4150387" y="717711"/>
                  <a:pt x="4150387" y="717711"/>
                  <a:pt x="4150387" y="717711"/>
                </a:cubicBezTo>
                <a:cubicBezTo>
                  <a:pt x="4170548" y="715549"/>
                  <a:pt x="4170548" y="715549"/>
                  <a:pt x="4170548" y="715549"/>
                </a:cubicBezTo>
                <a:cubicBezTo>
                  <a:pt x="4176309" y="724196"/>
                  <a:pt x="4176309" y="724196"/>
                  <a:pt x="4176309" y="724196"/>
                </a:cubicBezTo>
                <a:cubicBezTo>
                  <a:pt x="4205111" y="724196"/>
                  <a:pt x="4205111" y="724196"/>
                  <a:pt x="4205111" y="724196"/>
                </a:cubicBezTo>
                <a:lnTo>
                  <a:pt x="4205111" y="726591"/>
                </a:lnTo>
                <a:lnTo>
                  <a:pt x="4207550" y="712285"/>
                </a:lnTo>
                <a:cubicBezTo>
                  <a:pt x="4209221" y="702478"/>
                  <a:pt x="4211450" y="689402"/>
                  <a:pt x="4214422" y="671967"/>
                </a:cubicBezTo>
                <a:cubicBezTo>
                  <a:pt x="4214422" y="671967"/>
                  <a:pt x="4214422" y="671967"/>
                  <a:pt x="4208478" y="667318"/>
                </a:cubicBezTo>
                <a:cubicBezTo>
                  <a:pt x="4208478" y="667318"/>
                  <a:pt x="4208478" y="667318"/>
                  <a:pt x="4208478" y="660344"/>
                </a:cubicBezTo>
                <a:cubicBezTo>
                  <a:pt x="4208478" y="660344"/>
                  <a:pt x="4208478" y="660344"/>
                  <a:pt x="4217394" y="655694"/>
                </a:cubicBezTo>
                <a:cubicBezTo>
                  <a:pt x="4217394" y="655694"/>
                  <a:pt x="4217394" y="655694"/>
                  <a:pt x="4220366" y="641747"/>
                </a:cubicBezTo>
                <a:cubicBezTo>
                  <a:pt x="4220366" y="641747"/>
                  <a:pt x="4220366" y="641747"/>
                  <a:pt x="4226312" y="655694"/>
                </a:cubicBezTo>
                <a:cubicBezTo>
                  <a:pt x="4226312" y="655694"/>
                  <a:pt x="4226312" y="655694"/>
                  <a:pt x="4232255" y="660344"/>
                </a:cubicBezTo>
                <a:cubicBezTo>
                  <a:pt x="4232255" y="660344"/>
                  <a:pt x="4232255" y="660344"/>
                  <a:pt x="4232255" y="669642"/>
                </a:cubicBezTo>
                <a:cubicBezTo>
                  <a:pt x="4232255" y="669642"/>
                  <a:pt x="4232255" y="669642"/>
                  <a:pt x="4226312" y="671967"/>
                </a:cubicBezTo>
                <a:cubicBezTo>
                  <a:pt x="4226312" y="671967"/>
                  <a:pt x="4226312" y="671967"/>
                  <a:pt x="4241171" y="739382"/>
                </a:cubicBezTo>
                <a:cubicBezTo>
                  <a:pt x="4241171" y="739382"/>
                  <a:pt x="4241171" y="739382"/>
                  <a:pt x="4253059" y="739382"/>
                </a:cubicBezTo>
                <a:cubicBezTo>
                  <a:pt x="4253059" y="739382"/>
                  <a:pt x="4253059" y="739382"/>
                  <a:pt x="4261975" y="771927"/>
                </a:cubicBezTo>
                <a:cubicBezTo>
                  <a:pt x="4261975" y="771927"/>
                  <a:pt x="4261975" y="771927"/>
                  <a:pt x="4306555" y="778901"/>
                </a:cubicBezTo>
                <a:cubicBezTo>
                  <a:pt x="4306555" y="778901"/>
                  <a:pt x="4306555" y="778901"/>
                  <a:pt x="4306555" y="739382"/>
                </a:cubicBezTo>
                <a:cubicBezTo>
                  <a:pt x="4306555" y="739382"/>
                  <a:pt x="4306555" y="739382"/>
                  <a:pt x="4380856" y="739382"/>
                </a:cubicBezTo>
                <a:cubicBezTo>
                  <a:pt x="4380856" y="739382"/>
                  <a:pt x="4380856" y="739382"/>
                  <a:pt x="4410576" y="755654"/>
                </a:cubicBezTo>
                <a:cubicBezTo>
                  <a:pt x="4410576" y="755654"/>
                  <a:pt x="4410576" y="755654"/>
                  <a:pt x="4425436" y="755654"/>
                </a:cubicBezTo>
                <a:cubicBezTo>
                  <a:pt x="4425436" y="755654"/>
                  <a:pt x="4425436" y="755654"/>
                  <a:pt x="4440296" y="739382"/>
                </a:cubicBezTo>
                <a:cubicBezTo>
                  <a:pt x="4440296" y="739382"/>
                  <a:pt x="4440296" y="739382"/>
                  <a:pt x="4461100" y="739382"/>
                </a:cubicBezTo>
                <a:cubicBezTo>
                  <a:pt x="4461100" y="739382"/>
                  <a:pt x="4461100" y="739382"/>
                  <a:pt x="4461100" y="804472"/>
                </a:cubicBezTo>
                <a:cubicBezTo>
                  <a:pt x="4461100" y="804472"/>
                  <a:pt x="4461100" y="804472"/>
                  <a:pt x="4472988" y="806797"/>
                </a:cubicBezTo>
                <a:cubicBezTo>
                  <a:pt x="4472988" y="806797"/>
                  <a:pt x="4472988" y="806797"/>
                  <a:pt x="4472988" y="797498"/>
                </a:cubicBezTo>
                <a:cubicBezTo>
                  <a:pt x="4472988" y="797498"/>
                  <a:pt x="4472988" y="797498"/>
                  <a:pt x="4505680" y="797498"/>
                </a:cubicBezTo>
                <a:cubicBezTo>
                  <a:pt x="4505680" y="797498"/>
                  <a:pt x="4505680" y="797498"/>
                  <a:pt x="4505680" y="699863"/>
                </a:cubicBezTo>
                <a:cubicBezTo>
                  <a:pt x="4505680" y="699863"/>
                  <a:pt x="4505680" y="699863"/>
                  <a:pt x="4508652" y="697538"/>
                </a:cubicBezTo>
                <a:cubicBezTo>
                  <a:pt x="4508652" y="697538"/>
                  <a:pt x="4508652" y="697538"/>
                  <a:pt x="4577008" y="697538"/>
                </a:cubicBezTo>
                <a:cubicBezTo>
                  <a:pt x="4577008" y="697538"/>
                  <a:pt x="4577008" y="697538"/>
                  <a:pt x="4577008" y="685915"/>
                </a:cubicBezTo>
                <a:cubicBezTo>
                  <a:pt x="4577008" y="685915"/>
                  <a:pt x="4577008" y="685915"/>
                  <a:pt x="4606729" y="685915"/>
                </a:cubicBezTo>
                <a:cubicBezTo>
                  <a:pt x="4606729" y="685915"/>
                  <a:pt x="4606729" y="685915"/>
                  <a:pt x="4606729" y="676616"/>
                </a:cubicBezTo>
                <a:cubicBezTo>
                  <a:pt x="4606729" y="676616"/>
                  <a:pt x="4606729" y="676616"/>
                  <a:pt x="4666169" y="676616"/>
                </a:cubicBezTo>
                <a:cubicBezTo>
                  <a:pt x="4666169" y="676616"/>
                  <a:pt x="4666169" y="676616"/>
                  <a:pt x="4666169" y="697538"/>
                </a:cubicBezTo>
                <a:cubicBezTo>
                  <a:pt x="4666169" y="697538"/>
                  <a:pt x="4666169" y="697538"/>
                  <a:pt x="4689946" y="706837"/>
                </a:cubicBezTo>
                <a:cubicBezTo>
                  <a:pt x="4689946" y="706837"/>
                  <a:pt x="4689946" y="706837"/>
                  <a:pt x="4689946" y="737057"/>
                </a:cubicBezTo>
                <a:cubicBezTo>
                  <a:pt x="4689946" y="737057"/>
                  <a:pt x="4689946" y="737057"/>
                  <a:pt x="4704806" y="741706"/>
                </a:cubicBezTo>
                <a:cubicBezTo>
                  <a:pt x="4704806" y="741706"/>
                  <a:pt x="4704806" y="741706"/>
                  <a:pt x="4704806" y="732408"/>
                </a:cubicBezTo>
                <a:cubicBezTo>
                  <a:pt x="4704806" y="732408"/>
                  <a:pt x="4704806" y="732408"/>
                  <a:pt x="4716694" y="732408"/>
                </a:cubicBezTo>
                <a:cubicBezTo>
                  <a:pt x="4716694" y="732408"/>
                  <a:pt x="4716694" y="732408"/>
                  <a:pt x="4716694" y="725434"/>
                </a:cubicBezTo>
                <a:cubicBezTo>
                  <a:pt x="4716694" y="725434"/>
                  <a:pt x="4716694" y="725434"/>
                  <a:pt x="4704806" y="725434"/>
                </a:cubicBezTo>
                <a:cubicBezTo>
                  <a:pt x="4704806" y="725434"/>
                  <a:pt x="4704806" y="725434"/>
                  <a:pt x="4704806" y="716135"/>
                </a:cubicBezTo>
                <a:cubicBezTo>
                  <a:pt x="4704806" y="716135"/>
                  <a:pt x="4704806" y="716135"/>
                  <a:pt x="4716694" y="716135"/>
                </a:cubicBezTo>
                <a:cubicBezTo>
                  <a:pt x="4716694" y="716135"/>
                  <a:pt x="4716694" y="716135"/>
                  <a:pt x="4716694" y="706837"/>
                </a:cubicBezTo>
                <a:cubicBezTo>
                  <a:pt x="4716694" y="706837"/>
                  <a:pt x="4716694" y="706837"/>
                  <a:pt x="4704806" y="706837"/>
                </a:cubicBezTo>
                <a:cubicBezTo>
                  <a:pt x="4704806" y="706837"/>
                  <a:pt x="4704806" y="706837"/>
                  <a:pt x="4704806" y="697538"/>
                </a:cubicBezTo>
                <a:cubicBezTo>
                  <a:pt x="4704806" y="697538"/>
                  <a:pt x="4704806" y="697538"/>
                  <a:pt x="4716694" y="697538"/>
                </a:cubicBezTo>
                <a:cubicBezTo>
                  <a:pt x="4716694" y="697538"/>
                  <a:pt x="4716694" y="697538"/>
                  <a:pt x="4716694" y="690564"/>
                </a:cubicBezTo>
                <a:cubicBezTo>
                  <a:pt x="4716694" y="690564"/>
                  <a:pt x="4716694" y="690564"/>
                  <a:pt x="4704806" y="690564"/>
                </a:cubicBezTo>
                <a:cubicBezTo>
                  <a:pt x="4704806" y="690564"/>
                  <a:pt x="4704806" y="690564"/>
                  <a:pt x="4704806" y="681266"/>
                </a:cubicBezTo>
                <a:cubicBezTo>
                  <a:pt x="4704806" y="681266"/>
                  <a:pt x="4704806" y="681266"/>
                  <a:pt x="4716694" y="681266"/>
                </a:cubicBezTo>
                <a:cubicBezTo>
                  <a:pt x="4716694" y="681266"/>
                  <a:pt x="4716694" y="681266"/>
                  <a:pt x="4716694" y="671967"/>
                </a:cubicBezTo>
                <a:cubicBezTo>
                  <a:pt x="4716694" y="671967"/>
                  <a:pt x="4716694" y="671967"/>
                  <a:pt x="4704806" y="671967"/>
                </a:cubicBezTo>
                <a:cubicBezTo>
                  <a:pt x="4704806" y="671967"/>
                  <a:pt x="4704806" y="671967"/>
                  <a:pt x="4704806" y="664993"/>
                </a:cubicBezTo>
                <a:cubicBezTo>
                  <a:pt x="4704806" y="664993"/>
                  <a:pt x="4704806" y="664993"/>
                  <a:pt x="4716694" y="664993"/>
                </a:cubicBezTo>
                <a:cubicBezTo>
                  <a:pt x="4716694" y="664993"/>
                  <a:pt x="4716694" y="664993"/>
                  <a:pt x="4716694" y="655694"/>
                </a:cubicBezTo>
                <a:cubicBezTo>
                  <a:pt x="4716694" y="655694"/>
                  <a:pt x="4716694" y="655694"/>
                  <a:pt x="4704806" y="655694"/>
                </a:cubicBezTo>
                <a:cubicBezTo>
                  <a:pt x="4704806" y="655694"/>
                  <a:pt x="4704806" y="655694"/>
                  <a:pt x="4704806" y="646396"/>
                </a:cubicBezTo>
                <a:cubicBezTo>
                  <a:pt x="4704806" y="646396"/>
                  <a:pt x="4704806" y="646396"/>
                  <a:pt x="4716694" y="646396"/>
                </a:cubicBezTo>
                <a:cubicBezTo>
                  <a:pt x="4716694" y="646396"/>
                  <a:pt x="4716694" y="646396"/>
                  <a:pt x="4716694" y="637097"/>
                </a:cubicBezTo>
                <a:cubicBezTo>
                  <a:pt x="4716694" y="637097"/>
                  <a:pt x="4716694" y="637097"/>
                  <a:pt x="4704806" y="637097"/>
                </a:cubicBezTo>
                <a:cubicBezTo>
                  <a:pt x="4704806" y="637097"/>
                  <a:pt x="4704806" y="637097"/>
                  <a:pt x="4704806" y="630123"/>
                </a:cubicBezTo>
                <a:cubicBezTo>
                  <a:pt x="4704806" y="630123"/>
                  <a:pt x="4704806" y="630123"/>
                  <a:pt x="4716694" y="630123"/>
                </a:cubicBezTo>
                <a:cubicBezTo>
                  <a:pt x="4716694" y="630123"/>
                  <a:pt x="4716694" y="630123"/>
                  <a:pt x="4716694" y="620825"/>
                </a:cubicBezTo>
                <a:cubicBezTo>
                  <a:pt x="4716694" y="620825"/>
                  <a:pt x="4716694" y="620825"/>
                  <a:pt x="4704806" y="620825"/>
                </a:cubicBezTo>
                <a:cubicBezTo>
                  <a:pt x="4704806" y="620825"/>
                  <a:pt x="4704806" y="620825"/>
                  <a:pt x="4704806" y="611526"/>
                </a:cubicBezTo>
                <a:cubicBezTo>
                  <a:pt x="4704806" y="611526"/>
                  <a:pt x="4704806" y="611526"/>
                  <a:pt x="4716694" y="611526"/>
                </a:cubicBezTo>
                <a:cubicBezTo>
                  <a:pt x="4716694" y="611526"/>
                  <a:pt x="4716694" y="611526"/>
                  <a:pt x="4716694" y="604552"/>
                </a:cubicBezTo>
                <a:cubicBezTo>
                  <a:pt x="4716694" y="604552"/>
                  <a:pt x="4716694" y="604552"/>
                  <a:pt x="4704806" y="604552"/>
                </a:cubicBezTo>
                <a:cubicBezTo>
                  <a:pt x="4704806" y="604552"/>
                  <a:pt x="4704806" y="604552"/>
                  <a:pt x="4704806" y="595254"/>
                </a:cubicBezTo>
                <a:cubicBezTo>
                  <a:pt x="4704806" y="595254"/>
                  <a:pt x="4704806" y="595254"/>
                  <a:pt x="4716694" y="595254"/>
                </a:cubicBezTo>
                <a:cubicBezTo>
                  <a:pt x="4716694" y="595254"/>
                  <a:pt x="4716694" y="595254"/>
                  <a:pt x="4716694" y="585955"/>
                </a:cubicBezTo>
                <a:cubicBezTo>
                  <a:pt x="4716694" y="585955"/>
                  <a:pt x="4716694" y="585955"/>
                  <a:pt x="4704806" y="585955"/>
                </a:cubicBezTo>
                <a:cubicBezTo>
                  <a:pt x="4704806" y="585955"/>
                  <a:pt x="4704806" y="585955"/>
                  <a:pt x="4704806" y="576656"/>
                </a:cubicBezTo>
                <a:cubicBezTo>
                  <a:pt x="4704806" y="576656"/>
                  <a:pt x="4704806" y="576656"/>
                  <a:pt x="4716694" y="576656"/>
                </a:cubicBezTo>
                <a:cubicBezTo>
                  <a:pt x="4716694" y="576656"/>
                  <a:pt x="4716694" y="576656"/>
                  <a:pt x="4716694" y="569682"/>
                </a:cubicBezTo>
                <a:cubicBezTo>
                  <a:pt x="4716694" y="569682"/>
                  <a:pt x="4716694" y="569682"/>
                  <a:pt x="4704806" y="569682"/>
                </a:cubicBezTo>
                <a:cubicBezTo>
                  <a:pt x="4704806" y="569682"/>
                  <a:pt x="4704806" y="569682"/>
                  <a:pt x="4704806" y="560384"/>
                </a:cubicBezTo>
                <a:cubicBezTo>
                  <a:pt x="4704806" y="560384"/>
                  <a:pt x="4704806" y="560384"/>
                  <a:pt x="4716694" y="560384"/>
                </a:cubicBezTo>
                <a:cubicBezTo>
                  <a:pt x="4716694" y="560384"/>
                  <a:pt x="4716694" y="560384"/>
                  <a:pt x="4716694" y="551085"/>
                </a:cubicBezTo>
                <a:cubicBezTo>
                  <a:pt x="4716694" y="551085"/>
                  <a:pt x="4716694" y="551085"/>
                  <a:pt x="4704806" y="551085"/>
                </a:cubicBezTo>
                <a:cubicBezTo>
                  <a:pt x="4704806" y="551085"/>
                  <a:pt x="4704806" y="551085"/>
                  <a:pt x="4704806" y="541787"/>
                </a:cubicBezTo>
                <a:cubicBezTo>
                  <a:pt x="4704806" y="541787"/>
                  <a:pt x="4704806" y="541787"/>
                  <a:pt x="4716694" y="541787"/>
                </a:cubicBezTo>
                <a:cubicBezTo>
                  <a:pt x="4716694" y="541787"/>
                  <a:pt x="4716694" y="541787"/>
                  <a:pt x="4716694" y="534813"/>
                </a:cubicBezTo>
                <a:cubicBezTo>
                  <a:pt x="4716694" y="534813"/>
                  <a:pt x="4716694" y="534813"/>
                  <a:pt x="4704806" y="534813"/>
                </a:cubicBezTo>
                <a:cubicBezTo>
                  <a:pt x="4704806" y="534813"/>
                  <a:pt x="4704806" y="534813"/>
                  <a:pt x="4704806" y="525514"/>
                </a:cubicBezTo>
                <a:cubicBezTo>
                  <a:pt x="4704806" y="525514"/>
                  <a:pt x="4704806" y="525514"/>
                  <a:pt x="4716694" y="525514"/>
                </a:cubicBezTo>
                <a:cubicBezTo>
                  <a:pt x="4716694" y="525514"/>
                  <a:pt x="4716694" y="525514"/>
                  <a:pt x="4704806" y="511566"/>
                </a:cubicBezTo>
                <a:cubicBezTo>
                  <a:pt x="4704806" y="511566"/>
                  <a:pt x="4704806" y="511566"/>
                  <a:pt x="4704806" y="474372"/>
                </a:cubicBezTo>
                <a:cubicBezTo>
                  <a:pt x="4704806" y="474372"/>
                  <a:pt x="4704806" y="474372"/>
                  <a:pt x="4903930" y="474372"/>
                </a:cubicBezTo>
                <a:cubicBezTo>
                  <a:pt x="4903930" y="474372"/>
                  <a:pt x="4903930" y="474372"/>
                  <a:pt x="4921763" y="495294"/>
                </a:cubicBezTo>
                <a:cubicBezTo>
                  <a:pt x="4921763" y="495294"/>
                  <a:pt x="4921763" y="495294"/>
                  <a:pt x="4921763" y="541787"/>
                </a:cubicBezTo>
                <a:cubicBezTo>
                  <a:pt x="4921763" y="541787"/>
                  <a:pt x="4921763" y="541787"/>
                  <a:pt x="4909874" y="541787"/>
                </a:cubicBezTo>
                <a:cubicBezTo>
                  <a:pt x="4909874" y="541787"/>
                  <a:pt x="4909874" y="541787"/>
                  <a:pt x="4909874" y="551085"/>
                </a:cubicBezTo>
                <a:cubicBezTo>
                  <a:pt x="4909874" y="551085"/>
                  <a:pt x="4909874" y="551085"/>
                  <a:pt x="4921763" y="551085"/>
                </a:cubicBezTo>
                <a:cubicBezTo>
                  <a:pt x="4921763" y="551085"/>
                  <a:pt x="4921763" y="551085"/>
                  <a:pt x="4921763" y="560384"/>
                </a:cubicBezTo>
                <a:cubicBezTo>
                  <a:pt x="4921763" y="560384"/>
                  <a:pt x="4921763" y="560384"/>
                  <a:pt x="4909874" y="560384"/>
                </a:cubicBezTo>
                <a:cubicBezTo>
                  <a:pt x="4909874" y="560384"/>
                  <a:pt x="4909874" y="560384"/>
                  <a:pt x="4909874" y="569682"/>
                </a:cubicBezTo>
                <a:cubicBezTo>
                  <a:pt x="4909874" y="569682"/>
                  <a:pt x="4909874" y="569682"/>
                  <a:pt x="4921763" y="569682"/>
                </a:cubicBezTo>
                <a:cubicBezTo>
                  <a:pt x="4921763" y="569682"/>
                  <a:pt x="4921763" y="569682"/>
                  <a:pt x="4921763" y="576656"/>
                </a:cubicBezTo>
                <a:cubicBezTo>
                  <a:pt x="4921763" y="576656"/>
                  <a:pt x="4921763" y="576656"/>
                  <a:pt x="4909874" y="576656"/>
                </a:cubicBezTo>
                <a:cubicBezTo>
                  <a:pt x="4909874" y="576656"/>
                  <a:pt x="4909874" y="576656"/>
                  <a:pt x="4909874" y="585955"/>
                </a:cubicBezTo>
                <a:cubicBezTo>
                  <a:pt x="4909874" y="585955"/>
                  <a:pt x="4909874" y="585955"/>
                  <a:pt x="4921763" y="585955"/>
                </a:cubicBezTo>
                <a:cubicBezTo>
                  <a:pt x="4921763" y="585955"/>
                  <a:pt x="4921763" y="585955"/>
                  <a:pt x="4921763" y="595254"/>
                </a:cubicBezTo>
                <a:cubicBezTo>
                  <a:pt x="4921763" y="595254"/>
                  <a:pt x="4921763" y="595254"/>
                  <a:pt x="4909874" y="595254"/>
                </a:cubicBezTo>
                <a:cubicBezTo>
                  <a:pt x="4909874" y="595254"/>
                  <a:pt x="4909874" y="595254"/>
                  <a:pt x="4909874" y="604552"/>
                </a:cubicBezTo>
                <a:cubicBezTo>
                  <a:pt x="4909874" y="604552"/>
                  <a:pt x="4909874" y="604552"/>
                  <a:pt x="4921763" y="604552"/>
                </a:cubicBezTo>
                <a:cubicBezTo>
                  <a:pt x="4921763" y="604552"/>
                  <a:pt x="4921763" y="604552"/>
                  <a:pt x="4921763" y="611526"/>
                </a:cubicBezTo>
                <a:cubicBezTo>
                  <a:pt x="4921763" y="611526"/>
                  <a:pt x="4921763" y="611526"/>
                  <a:pt x="4909874" y="611526"/>
                </a:cubicBezTo>
                <a:cubicBezTo>
                  <a:pt x="4909874" y="611526"/>
                  <a:pt x="4909874" y="611526"/>
                  <a:pt x="4909874" y="620825"/>
                </a:cubicBezTo>
                <a:cubicBezTo>
                  <a:pt x="4909874" y="620825"/>
                  <a:pt x="4909874" y="620825"/>
                  <a:pt x="4921763" y="620825"/>
                </a:cubicBezTo>
                <a:cubicBezTo>
                  <a:pt x="4921763" y="620825"/>
                  <a:pt x="4921763" y="620825"/>
                  <a:pt x="4921763" y="630123"/>
                </a:cubicBezTo>
                <a:cubicBezTo>
                  <a:pt x="4921763" y="630123"/>
                  <a:pt x="4921763" y="630123"/>
                  <a:pt x="4909874" y="630123"/>
                </a:cubicBezTo>
                <a:cubicBezTo>
                  <a:pt x="4909874" y="630123"/>
                  <a:pt x="4909874" y="630123"/>
                  <a:pt x="4909874" y="637097"/>
                </a:cubicBezTo>
                <a:cubicBezTo>
                  <a:pt x="4909874" y="637097"/>
                  <a:pt x="4909874" y="637097"/>
                  <a:pt x="4921763" y="637097"/>
                </a:cubicBezTo>
                <a:cubicBezTo>
                  <a:pt x="4921763" y="637097"/>
                  <a:pt x="4921763" y="637097"/>
                  <a:pt x="4921763" y="646396"/>
                </a:cubicBezTo>
                <a:cubicBezTo>
                  <a:pt x="4921763" y="646396"/>
                  <a:pt x="4921763" y="646396"/>
                  <a:pt x="4909874" y="646396"/>
                </a:cubicBezTo>
                <a:cubicBezTo>
                  <a:pt x="4909874" y="646396"/>
                  <a:pt x="4909874" y="646396"/>
                  <a:pt x="4909874" y="655694"/>
                </a:cubicBezTo>
                <a:cubicBezTo>
                  <a:pt x="4909874" y="655694"/>
                  <a:pt x="4909874" y="655694"/>
                  <a:pt x="4921763" y="655694"/>
                </a:cubicBezTo>
                <a:cubicBezTo>
                  <a:pt x="4921763" y="655694"/>
                  <a:pt x="4921763" y="655694"/>
                  <a:pt x="4921763" y="664993"/>
                </a:cubicBezTo>
                <a:cubicBezTo>
                  <a:pt x="4921763" y="664993"/>
                  <a:pt x="4921763" y="664993"/>
                  <a:pt x="4909874" y="664993"/>
                </a:cubicBezTo>
                <a:cubicBezTo>
                  <a:pt x="4909874" y="664993"/>
                  <a:pt x="4909874" y="664993"/>
                  <a:pt x="4909874" y="671967"/>
                </a:cubicBezTo>
                <a:cubicBezTo>
                  <a:pt x="4909874" y="671967"/>
                  <a:pt x="4909874" y="671967"/>
                  <a:pt x="4921763" y="671967"/>
                </a:cubicBezTo>
                <a:cubicBezTo>
                  <a:pt x="4921763" y="671967"/>
                  <a:pt x="4921763" y="671967"/>
                  <a:pt x="4921763" y="681266"/>
                </a:cubicBezTo>
                <a:cubicBezTo>
                  <a:pt x="4921763" y="681266"/>
                  <a:pt x="4921763" y="681266"/>
                  <a:pt x="4909874" y="681266"/>
                </a:cubicBezTo>
                <a:cubicBezTo>
                  <a:pt x="4909874" y="681266"/>
                  <a:pt x="4909874" y="681266"/>
                  <a:pt x="4909874" y="690564"/>
                </a:cubicBezTo>
                <a:cubicBezTo>
                  <a:pt x="4909874" y="690564"/>
                  <a:pt x="4909874" y="690564"/>
                  <a:pt x="4921763" y="690564"/>
                </a:cubicBezTo>
                <a:cubicBezTo>
                  <a:pt x="4921763" y="690564"/>
                  <a:pt x="4921763" y="690564"/>
                  <a:pt x="4921763" y="697538"/>
                </a:cubicBezTo>
                <a:cubicBezTo>
                  <a:pt x="4921763" y="697538"/>
                  <a:pt x="4921763" y="697538"/>
                  <a:pt x="4909874" y="697538"/>
                </a:cubicBezTo>
                <a:cubicBezTo>
                  <a:pt x="4909874" y="697538"/>
                  <a:pt x="4909874" y="697538"/>
                  <a:pt x="4909874" y="706837"/>
                </a:cubicBezTo>
                <a:cubicBezTo>
                  <a:pt x="4909874" y="706837"/>
                  <a:pt x="4909874" y="706837"/>
                  <a:pt x="4921763" y="706837"/>
                </a:cubicBezTo>
                <a:cubicBezTo>
                  <a:pt x="4921763" y="706837"/>
                  <a:pt x="4921763" y="706837"/>
                  <a:pt x="4921763" y="716135"/>
                </a:cubicBezTo>
                <a:cubicBezTo>
                  <a:pt x="4921763" y="716135"/>
                  <a:pt x="4921763" y="716135"/>
                  <a:pt x="4909874" y="716135"/>
                </a:cubicBezTo>
                <a:cubicBezTo>
                  <a:pt x="4909874" y="716135"/>
                  <a:pt x="4909874" y="716135"/>
                  <a:pt x="4909874" y="725434"/>
                </a:cubicBezTo>
                <a:cubicBezTo>
                  <a:pt x="4909874" y="725434"/>
                  <a:pt x="4909874" y="725434"/>
                  <a:pt x="4921763" y="725434"/>
                </a:cubicBezTo>
                <a:cubicBezTo>
                  <a:pt x="4921763" y="725434"/>
                  <a:pt x="4921763" y="725434"/>
                  <a:pt x="4921763" y="732408"/>
                </a:cubicBezTo>
                <a:cubicBezTo>
                  <a:pt x="4921763" y="732408"/>
                  <a:pt x="4921763" y="732408"/>
                  <a:pt x="4909874" y="732408"/>
                </a:cubicBezTo>
                <a:cubicBezTo>
                  <a:pt x="4909874" y="732408"/>
                  <a:pt x="4909874" y="732408"/>
                  <a:pt x="4909874" y="741706"/>
                </a:cubicBezTo>
                <a:cubicBezTo>
                  <a:pt x="4909874" y="741706"/>
                  <a:pt x="4909874" y="741706"/>
                  <a:pt x="4942567" y="762628"/>
                </a:cubicBezTo>
                <a:cubicBezTo>
                  <a:pt x="4942567" y="762628"/>
                  <a:pt x="4942567" y="762628"/>
                  <a:pt x="4942567" y="767278"/>
                </a:cubicBezTo>
                <a:cubicBezTo>
                  <a:pt x="4942567" y="767278"/>
                  <a:pt x="4942567" y="767278"/>
                  <a:pt x="4930679" y="767278"/>
                </a:cubicBezTo>
                <a:cubicBezTo>
                  <a:pt x="4930679" y="767278"/>
                  <a:pt x="4930679" y="767278"/>
                  <a:pt x="4930679" y="792849"/>
                </a:cubicBezTo>
                <a:cubicBezTo>
                  <a:pt x="4930679" y="792849"/>
                  <a:pt x="4930679" y="792849"/>
                  <a:pt x="4942567" y="792849"/>
                </a:cubicBezTo>
                <a:cubicBezTo>
                  <a:pt x="4942567" y="792849"/>
                  <a:pt x="4942567" y="792849"/>
                  <a:pt x="4942567" y="781225"/>
                </a:cubicBezTo>
                <a:cubicBezTo>
                  <a:pt x="4942567" y="781225"/>
                  <a:pt x="4942567" y="781225"/>
                  <a:pt x="4954455" y="776576"/>
                </a:cubicBezTo>
                <a:cubicBezTo>
                  <a:pt x="4954455" y="776576"/>
                  <a:pt x="4954455" y="776576"/>
                  <a:pt x="4975259" y="776576"/>
                </a:cubicBezTo>
                <a:cubicBezTo>
                  <a:pt x="4975259" y="776576"/>
                  <a:pt x="4975259" y="776576"/>
                  <a:pt x="4975259" y="785875"/>
                </a:cubicBezTo>
                <a:cubicBezTo>
                  <a:pt x="4975259" y="785875"/>
                  <a:pt x="4975259" y="785875"/>
                  <a:pt x="4993091" y="785875"/>
                </a:cubicBezTo>
                <a:cubicBezTo>
                  <a:pt x="4993091" y="785875"/>
                  <a:pt x="4993091" y="785875"/>
                  <a:pt x="4993091" y="790524"/>
                </a:cubicBezTo>
                <a:cubicBezTo>
                  <a:pt x="4993091" y="790524"/>
                  <a:pt x="4993091" y="790524"/>
                  <a:pt x="5004979" y="790524"/>
                </a:cubicBezTo>
                <a:cubicBezTo>
                  <a:pt x="5004979" y="790524"/>
                  <a:pt x="5004979" y="790524"/>
                  <a:pt x="5018771" y="804254"/>
                </a:cubicBezTo>
                <a:lnTo>
                  <a:pt x="5028884" y="814322"/>
                </a:lnTo>
                <a:lnTo>
                  <a:pt x="5070363" y="814322"/>
                </a:lnTo>
                <a:lnTo>
                  <a:pt x="5070363" y="802147"/>
                </a:lnTo>
                <a:cubicBezTo>
                  <a:pt x="5070363" y="802147"/>
                  <a:pt x="5070363" y="802147"/>
                  <a:pt x="5120887" y="802147"/>
                </a:cubicBezTo>
                <a:cubicBezTo>
                  <a:pt x="5120887" y="802147"/>
                  <a:pt x="5120887" y="802147"/>
                  <a:pt x="5120887" y="727759"/>
                </a:cubicBezTo>
                <a:cubicBezTo>
                  <a:pt x="5120887" y="727759"/>
                  <a:pt x="5120887" y="727759"/>
                  <a:pt x="5168440" y="727759"/>
                </a:cubicBezTo>
                <a:cubicBezTo>
                  <a:pt x="5168440" y="727759"/>
                  <a:pt x="5168440" y="727759"/>
                  <a:pt x="5168440" y="720785"/>
                </a:cubicBezTo>
                <a:cubicBezTo>
                  <a:pt x="5168440" y="720785"/>
                  <a:pt x="5168440" y="720785"/>
                  <a:pt x="5198160" y="720785"/>
                </a:cubicBezTo>
                <a:cubicBezTo>
                  <a:pt x="5198160" y="720785"/>
                  <a:pt x="5198160" y="720785"/>
                  <a:pt x="5198160" y="681266"/>
                </a:cubicBezTo>
                <a:cubicBezTo>
                  <a:pt x="5198160" y="681266"/>
                  <a:pt x="5198160" y="681266"/>
                  <a:pt x="5192216" y="681266"/>
                </a:cubicBezTo>
                <a:cubicBezTo>
                  <a:pt x="5192216" y="681266"/>
                  <a:pt x="5192216" y="681266"/>
                  <a:pt x="5192216" y="667318"/>
                </a:cubicBezTo>
                <a:cubicBezTo>
                  <a:pt x="5192216" y="667318"/>
                  <a:pt x="5192216" y="667318"/>
                  <a:pt x="5198160" y="669642"/>
                </a:cubicBezTo>
                <a:cubicBezTo>
                  <a:pt x="5198160" y="669642"/>
                  <a:pt x="5198160" y="669642"/>
                  <a:pt x="5204104" y="646396"/>
                </a:cubicBezTo>
                <a:cubicBezTo>
                  <a:pt x="5204104" y="646396"/>
                  <a:pt x="5204104" y="646396"/>
                  <a:pt x="5210048" y="669642"/>
                </a:cubicBezTo>
                <a:cubicBezTo>
                  <a:pt x="5210048" y="669642"/>
                  <a:pt x="5210048" y="669642"/>
                  <a:pt x="5213020" y="667318"/>
                </a:cubicBezTo>
                <a:cubicBezTo>
                  <a:pt x="5213020" y="667318"/>
                  <a:pt x="5213020" y="667318"/>
                  <a:pt x="5215992" y="660344"/>
                </a:cubicBezTo>
                <a:cubicBezTo>
                  <a:pt x="5215992" y="660344"/>
                  <a:pt x="5215992" y="660344"/>
                  <a:pt x="5221936" y="651045"/>
                </a:cubicBezTo>
                <a:cubicBezTo>
                  <a:pt x="5221936" y="651045"/>
                  <a:pt x="5221936" y="651045"/>
                  <a:pt x="5227880" y="641747"/>
                </a:cubicBezTo>
                <a:cubicBezTo>
                  <a:pt x="5227880" y="641747"/>
                  <a:pt x="5227880" y="641747"/>
                  <a:pt x="5242740" y="634773"/>
                </a:cubicBezTo>
                <a:cubicBezTo>
                  <a:pt x="5242740" y="634773"/>
                  <a:pt x="5242740" y="634773"/>
                  <a:pt x="5260572" y="625474"/>
                </a:cubicBezTo>
                <a:cubicBezTo>
                  <a:pt x="5260572" y="625474"/>
                  <a:pt x="5260572" y="625474"/>
                  <a:pt x="5269488" y="616175"/>
                </a:cubicBezTo>
                <a:cubicBezTo>
                  <a:pt x="5269488" y="616175"/>
                  <a:pt x="5269488" y="616175"/>
                  <a:pt x="5275432" y="599903"/>
                </a:cubicBezTo>
                <a:cubicBezTo>
                  <a:pt x="5275432" y="599903"/>
                  <a:pt x="5275432" y="599903"/>
                  <a:pt x="5281376" y="616175"/>
                </a:cubicBezTo>
                <a:cubicBezTo>
                  <a:pt x="5281376" y="616175"/>
                  <a:pt x="5281376" y="616175"/>
                  <a:pt x="5287320" y="623149"/>
                </a:cubicBezTo>
                <a:cubicBezTo>
                  <a:pt x="5287320" y="623149"/>
                  <a:pt x="5287320" y="623149"/>
                  <a:pt x="5302180" y="632448"/>
                </a:cubicBezTo>
                <a:cubicBezTo>
                  <a:pt x="5302180" y="632448"/>
                  <a:pt x="5302180" y="632448"/>
                  <a:pt x="5314069" y="641747"/>
                </a:cubicBezTo>
                <a:cubicBezTo>
                  <a:pt x="5314069" y="641747"/>
                  <a:pt x="5314069" y="641747"/>
                  <a:pt x="5325957" y="651045"/>
                </a:cubicBezTo>
                <a:cubicBezTo>
                  <a:pt x="5325957" y="651045"/>
                  <a:pt x="5325957" y="651045"/>
                  <a:pt x="5328929" y="660344"/>
                </a:cubicBezTo>
                <a:cubicBezTo>
                  <a:pt x="5328929" y="660344"/>
                  <a:pt x="5328929" y="660344"/>
                  <a:pt x="5331901" y="669642"/>
                </a:cubicBezTo>
                <a:cubicBezTo>
                  <a:pt x="5331901" y="669642"/>
                  <a:pt x="5331901" y="669642"/>
                  <a:pt x="5337845" y="669642"/>
                </a:cubicBezTo>
                <a:cubicBezTo>
                  <a:pt x="5337845" y="669642"/>
                  <a:pt x="5337845" y="669642"/>
                  <a:pt x="5340817" y="646396"/>
                </a:cubicBezTo>
                <a:cubicBezTo>
                  <a:pt x="5340817" y="646396"/>
                  <a:pt x="5340817" y="646396"/>
                  <a:pt x="5346761" y="669642"/>
                </a:cubicBezTo>
                <a:cubicBezTo>
                  <a:pt x="5346761" y="669642"/>
                  <a:pt x="5346761" y="669642"/>
                  <a:pt x="5352705" y="669642"/>
                </a:cubicBezTo>
                <a:cubicBezTo>
                  <a:pt x="5352705" y="669642"/>
                  <a:pt x="5352705" y="669642"/>
                  <a:pt x="5352705" y="683590"/>
                </a:cubicBezTo>
                <a:cubicBezTo>
                  <a:pt x="5352705" y="683590"/>
                  <a:pt x="5352705" y="683590"/>
                  <a:pt x="5346761" y="683590"/>
                </a:cubicBezTo>
                <a:cubicBezTo>
                  <a:pt x="5346761" y="683590"/>
                  <a:pt x="5346761" y="683590"/>
                  <a:pt x="5346761" y="716135"/>
                </a:cubicBezTo>
                <a:cubicBezTo>
                  <a:pt x="5346761" y="716135"/>
                  <a:pt x="5346761" y="716135"/>
                  <a:pt x="5358649" y="716135"/>
                </a:cubicBezTo>
                <a:cubicBezTo>
                  <a:pt x="5358649" y="716135"/>
                  <a:pt x="5358649" y="716135"/>
                  <a:pt x="5358649" y="720785"/>
                </a:cubicBezTo>
                <a:cubicBezTo>
                  <a:pt x="5358649" y="720785"/>
                  <a:pt x="5358649" y="720785"/>
                  <a:pt x="5367565" y="720785"/>
                </a:cubicBezTo>
                <a:cubicBezTo>
                  <a:pt x="5367565" y="720785"/>
                  <a:pt x="5367565" y="720785"/>
                  <a:pt x="5367565" y="711486"/>
                </a:cubicBezTo>
                <a:cubicBezTo>
                  <a:pt x="5367565" y="711486"/>
                  <a:pt x="5367565" y="711486"/>
                  <a:pt x="5391342" y="711486"/>
                </a:cubicBezTo>
                <a:cubicBezTo>
                  <a:pt x="5391342" y="711486"/>
                  <a:pt x="5391342" y="711486"/>
                  <a:pt x="5391342" y="695213"/>
                </a:cubicBezTo>
                <a:cubicBezTo>
                  <a:pt x="5391342" y="695213"/>
                  <a:pt x="5391342" y="695213"/>
                  <a:pt x="5441865" y="695213"/>
                </a:cubicBezTo>
                <a:cubicBezTo>
                  <a:pt x="5441865" y="695213"/>
                  <a:pt x="5441865" y="695213"/>
                  <a:pt x="5441865" y="706837"/>
                </a:cubicBezTo>
                <a:cubicBezTo>
                  <a:pt x="5441865" y="706837"/>
                  <a:pt x="5441865" y="706837"/>
                  <a:pt x="5468614" y="706837"/>
                </a:cubicBezTo>
                <a:cubicBezTo>
                  <a:pt x="5468614" y="706837"/>
                  <a:pt x="5468614" y="706837"/>
                  <a:pt x="5468614" y="725434"/>
                </a:cubicBezTo>
                <a:cubicBezTo>
                  <a:pt x="5468614" y="725434"/>
                  <a:pt x="5468614" y="725434"/>
                  <a:pt x="5462670" y="725434"/>
                </a:cubicBezTo>
                <a:cubicBezTo>
                  <a:pt x="5462670" y="725434"/>
                  <a:pt x="5462670" y="725434"/>
                  <a:pt x="5462670" y="732408"/>
                </a:cubicBezTo>
                <a:cubicBezTo>
                  <a:pt x="5462670" y="732408"/>
                  <a:pt x="5462670" y="732408"/>
                  <a:pt x="5468614" y="732408"/>
                </a:cubicBezTo>
                <a:cubicBezTo>
                  <a:pt x="5468614" y="732408"/>
                  <a:pt x="5468614" y="732408"/>
                  <a:pt x="5468614" y="746356"/>
                </a:cubicBezTo>
                <a:cubicBezTo>
                  <a:pt x="5468614" y="746356"/>
                  <a:pt x="5468614" y="746356"/>
                  <a:pt x="5462670" y="751005"/>
                </a:cubicBezTo>
                <a:cubicBezTo>
                  <a:pt x="5462670" y="751005"/>
                  <a:pt x="5462670" y="751005"/>
                  <a:pt x="5462670" y="806797"/>
                </a:cubicBezTo>
                <a:cubicBezTo>
                  <a:pt x="5462670" y="806797"/>
                  <a:pt x="5462670" y="806797"/>
                  <a:pt x="5483473" y="806797"/>
                </a:cubicBezTo>
                <a:cubicBezTo>
                  <a:pt x="5483473" y="806797"/>
                  <a:pt x="5483473" y="806797"/>
                  <a:pt x="5483473" y="811446"/>
                </a:cubicBezTo>
                <a:cubicBezTo>
                  <a:pt x="5483473" y="811446"/>
                  <a:pt x="5483473" y="811446"/>
                  <a:pt x="5501306" y="811446"/>
                </a:cubicBezTo>
                <a:cubicBezTo>
                  <a:pt x="5501306" y="811446"/>
                  <a:pt x="5501306" y="811446"/>
                  <a:pt x="5501306" y="813480"/>
                </a:cubicBezTo>
                <a:lnTo>
                  <a:pt x="5501306" y="814322"/>
                </a:lnTo>
                <a:lnTo>
                  <a:pt x="5519138" y="814322"/>
                </a:lnTo>
                <a:lnTo>
                  <a:pt x="5519138" y="811446"/>
                </a:lnTo>
                <a:cubicBezTo>
                  <a:pt x="5519138" y="811446"/>
                  <a:pt x="5519138" y="811446"/>
                  <a:pt x="5539942" y="802147"/>
                </a:cubicBezTo>
                <a:cubicBezTo>
                  <a:pt x="5539942" y="802147"/>
                  <a:pt x="5539942" y="802147"/>
                  <a:pt x="5539942" y="781225"/>
                </a:cubicBezTo>
                <a:cubicBezTo>
                  <a:pt x="5539942" y="781225"/>
                  <a:pt x="5539942" y="781225"/>
                  <a:pt x="5533998" y="781225"/>
                </a:cubicBezTo>
                <a:cubicBezTo>
                  <a:pt x="5533998" y="781225"/>
                  <a:pt x="5533998" y="781225"/>
                  <a:pt x="5533998" y="757979"/>
                </a:cubicBezTo>
                <a:cubicBezTo>
                  <a:pt x="5533998" y="757979"/>
                  <a:pt x="5533998" y="757979"/>
                  <a:pt x="5545886" y="757979"/>
                </a:cubicBezTo>
                <a:cubicBezTo>
                  <a:pt x="5545886" y="757979"/>
                  <a:pt x="5545886" y="757979"/>
                  <a:pt x="5545886" y="755654"/>
                </a:cubicBezTo>
                <a:cubicBezTo>
                  <a:pt x="5545886" y="755654"/>
                  <a:pt x="5545886" y="755654"/>
                  <a:pt x="5572634" y="755654"/>
                </a:cubicBezTo>
                <a:cubicBezTo>
                  <a:pt x="5572634" y="755654"/>
                  <a:pt x="5572634" y="755654"/>
                  <a:pt x="5572634" y="746356"/>
                </a:cubicBezTo>
                <a:cubicBezTo>
                  <a:pt x="5572634" y="746356"/>
                  <a:pt x="5572634" y="746356"/>
                  <a:pt x="5590466" y="746356"/>
                </a:cubicBezTo>
                <a:cubicBezTo>
                  <a:pt x="5590466" y="746356"/>
                  <a:pt x="5590466" y="746356"/>
                  <a:pt x="5590466" y="630123"/>
                </a:cubicBezTo>
                <a:cubicBezTo>
                  <a:pt x="5590466" y="630123"/>
                  <a:pt x="5590466" y="630123"/>
                  <a:pt x="5602354" y="630123"/>
                </a:cubicBezTo>
                <a:cubicBezTo>
                  <a:pt x="5602354" y="630123"/>
                  <a:pt x="5602354" y="630123"/>
                  <a:pt x="5602354" y="611526"/>
                </a:cubicBezTo>
                <a:cubicBezTo>
                  <a:pt x="5602354" y="611526"/>
                  <a:pt x="5602354" y="611526"/>
                  <a:pt x="5605326" y="611526"/>
                </a:cubicBezTo>
                <a:cubicBezTo>
                  <a:pt x="5605326" y="611526"/>
                  <a:pt x="5605326" y="611526"/>
                  <a:pt x="5605326" y="565033"/>
                </a:cubicBezTo>
                <a:cubicBezTo>
                  <a:pt x="5605326" y="565033"/>
                  <a:pt x="5605326" y="565033"/>
                  <a:pt x="5617215" y="565033"/>
                </a:cubicBezTo>
                <a:cubicBezTo>
                  <a:pt x="5617215" y="565033"/>
                  <a:pt x="5617215" y="565033"/>
                  <a:pt x="5617215" y="574332"/>
                </a:cubicBezTo>
                <a:cubicBezTo>
                  <a:pt x="5617215" y="574332"/>
                  <a:pt x="5617215" y="574332"/>
                  <a:pt x="5623159" y="574332"/>
                </a:cubicBezTo>
                <a:cubicBezTo>
                  <a:pt x="5623159" y="574332"/>
                  <a:pt x="5623159" y="574332"/>
                  <a:pt x="5623159" y="555735"/>
                </a:cubicBezTo>
                <a:cubicBezTo>
                  <a:pt x="5623159" y="555735"/>
                  <a:pt x="5623159" y="555735"/>
                  <a:pt x="5638018" y="551085"/>
                </a:cubicBezTo>
                <a:cubicBezTo>
                  <a:pt x="5638018" y="551085"/>
                  <a:pt x="5638018" y="551085"/>
                  <a:pt x="5649906" y="555735"/>
                </a:cubicBezTo>
                <a:cubicBezTo>
                  <a:pt x="5649906" y="555735"/>
                  <a:pt x="5649906" y="555735"/>
                  <a:pt x="5667738" y="555735"/>
                </a:cubicBezTo>
                <a:cubicBezTo>
                  <a:pt x="5667738" y="555735"/>
                  <a:pt x="5667738" y="555735"/>
                  <a:pt x="5667738" y="525514"/>
                </a:cubicBezTo>
                <a:cubicBezTo>
                  <a:pt x="5667738" y="525514"/>
                  <a:pt x="5667738" y="525514"/>
                  <a:pt x="5679627" y="525514"/>
                </a:cubicBezTo>
                <a:cubicBezTo>
                  <a:pt x="5679627" y="525514"/>
                  <a:pt x="5679627" y="525514"/>
                  <a:pt x="5679627" y="530163"/>
                </a:cubicBezTo>
                <a:cubicBezTo>
                  <a:pt x="5679627" y="530163"/>
                  <a:pt x="5679627" y="530163"/>
                  <a:pt x="5694487" y="530163"/>
                </a:cubicBezTo>
                <a:cubicBezTo>
                  <a:pt x="5694487" y="530163"/>
                  <a:pt x="5694487" y="530163"/>
                  <a:pt x="5694487" y="525514"/>
                </a:cubicBezTo>
                <a:cubicBezTo>
                  <a:pt x="5694487" y="525514"/>
                  <a:pt x="5694487" y="525514"/>
                  <a:pt x="5706375" y="525514"/>
                </a:cubicBezTo>
                <a:cubicBezTo>
                  <a:pt x="5706375" y="525514"/>
                  <a:pt x="5706375" y="525514"/>
                  <a:pt x="5706375" y="560384"/>
                </a:cubicBezTo>
                <a:cubicBezTo>
                  <a:pt x="5706375" y="560384"/>
                  <a:pt x="5706375" y="560384"/>
                  <a:pt x="5721235" y="569682"/>
                </a:cubicBezTo>
                <a:cubicBezTo>
                  <a:pt x="5721235" y="569682"/>
                  <a:pt x="5721235" y="569682"/>
                  <a:pt x="5721235" y="574332"/>
                </a:cubicBezTo>
                <a:cubicBezTo>
                  <a:pt x="5721235" y="574332"/>
                  <a:pt x="5721235" y="574332"/>
                  <a:pt x="5718263" y="574332"/>
                </a:cubicBezTo>
                <a:cubicBezTo>
                  <a:pt x="5718263" y="574332"/>
                  <a:pt x="5718263" y="574332"/>
                  <a:pt x="5718263" y="576656"/>
                </a:cubicBezTo>
                <a:cubicBezTo>
                  <a:pt x="5718263" y="576656"/>
                  <a:pt x="5718263" y="576656"/>
                  <a:pt x="5750955" y="576656"/>
                </a:cubicBezTo>
                <a:cubicBezTo>
                  <a:pt x="5750955" y="576656"/>
                  <a:pt x="5750955" y="576656"/>
                  <a:pt x="5750955" y="565033"/>
                </a:cubicBezTo>
                <a:cubicBezTo>
                  <a:pt x="5750955" y="565033"/>
                  <a:pt x="5750955" y="565033"/>
                  <a:pt x="5789591" y="555735"/>
                </a:cubicBezTo>
                <a:cubicBezTo>
                  <a:pt x="5789591" y="555735"/>
                  <a:pt x="5789591" y="555735"/>
                  <a:pt x="5789591" y="546436"/>
                </a:cubicBezTo>
                <a:cubicBezTo>
                  <a:pt x="5789591" y="546436"/>
                  <a:pt x="5789591" y="546436"/>
                  <a:pt x="5798507" y="546436"/>
                </a:cubicBezTo>
                <a:cubicBezTo>
                  <a:pt x="5798507" y="546436"/>
                  <a:pt x="5798507" y="546436"/>
                  <a:pt x="5798507" y="539462"/>
                </a:cubicBezTo>
                <a:cubicBezTo>
                  <a:pt x="5798507" y="539462"/>
                  <a:pt x="5798507" y="539462"/>
                  <a:pt x="5822283" y="539462"/>
                </a:cubicBezTo>
                <a:cubicBezTo>
                  <a:pt x="5822283" y="539462"/>
                  <a:pt x="5822283" y="539462"/>
                  <a:pt x="5822283" y="546436"/>
                </a:cubicBezTo>
                <a:cubicBezTo>
                  <a:pt x="5822283" y="546436"/>
                  <a:pt x="5822283" y="546436"/>
                  <a:pt x="5840116" y="546436"/>
                </a:cubicBezTo>
                <a:cubicBezTo>
                  <a:pt x="5840116" y="546436"/>
                  <a:pt x="5840116" y="546436"/>
                  <a:pt x="5840116" y="560384"/>
                </a:cubicBezTo>
                <a:cubicBezTo>
                  <a:pt x="5840116" y="560384"/>
                  <a:pt x="5840116" y="560384"/>
                  <a:pt x="5872808" y="560384"/>
                </a:cubicBezTo>
                <a:cubicBezTo>
                  <a:pt x="5872808" y="560384"/>
                  <a:pt x="5872808" y="560384"/>
                  <a:pt x="5872808" y="551085"/>
                </a:cubicBezTo>
                <a:cubicBezTo>
                  <a:pt x="5872808" y="551085"/>
                  <a:pt x="5872808" y="551085"/>
                  <a:pt x="5887668" y="551085"/>
                </a:cubicBezTo>
                <a:cubicBezTo>
                  <a:pt x="5887668" y="551085"/>
                  <a:pt x="5887668" y="551085"/>
                  <a:pt x="5887668" y="541787"/>
                </a:cubicBezTo>
                <a:cubicBezTo>
                  <a:pt x="5887668" y="541787"/>
                  <a:pt x="5887668" y="541787"/>
                  <a:pt x="5905500" y="541787"/>
                </a:cubicBezTo>
                <a:cubicBezTo>
                  <a:pt x="5905500" y="541787"/>
                  <a:pt x="5905500" y="541787"/>
                  <a:pt x="5905500" y="551085"/>
                </a:cubicBezTo>
                <a:cubicBezTo>
                  <a:pt x="5905500" y="551085"/>
                  <a:pt x="5905500" y="551085"/>
                  <a:pt x="5911444" y="551085"/>
                </a:cubicBezTo>
                <a:cubicBezTo>
                  <a:pt x="5911444" y="551085"/>
                  <a:pt x="5911444" y="551085"/>
                  <a:pt x="5911444" y="495294"/>
                </a:cubicBezTo>
                <a:cubicBezTo>
                  <a:pt x="5911444" y="495294"/>
                  <a:pt x="5911444" y="495294"/>
                  <a:pt x="6045185" y="495294"/>
                </a:cubicBezTo>
                <a:cubicBezTo>
                  <a:pt x="6045185" y="495294"/>
                  <a:pt x="6045185" y="495294"/>
                  <a:pt x="6045185" y="569682"/>
                </a:cubicBezTo>
                <a:cubicBezTo>
                  <a:pt x="6045185" y="569682"/>
                  <a:pt x="6045185" y="569682"/>
                  <a:pt x="6068961" y="569682"/>
                </a:cubicBezTo>
                <a:cubicBezTo>
                  <a:pt x="6068961" y="569682"/>
                  <a:pt x="6068961" y="569682"/>
                  <a:pt x="6068961" y="485995"/>
                </a:cubicBezTo>
                <a:cubicBezTo>
                  <a:pt x="6068961" y="485995"/>
                  <a:pt x="6068961" y="485995"/>
                  <a:pt x="6098681" y="474372"/>
                </a:cubicBezTo>
                <a:cubicBezTo>
                  <a:pt x="6098681" y="474372"/>
                  <a:pt x="6098681" y="474372"/>
                  <a:pt x="6137317" y="474372"/>
                </a:cubicBezTo>
                <a:cubicBezTo>
                  <a:pt x="6137317" y="474372"/>
                  <a:pt x="6137317" y="474372"/>
                  <a:pt x="6158121" y="460424"/>
                </a:cubicBezTo>
                <a:cubicBezTo>
                  <a:pt x="6158121" y="460424"/>
                  <a:pt x="6158121" y="460424"/>
                  <a:pt x="6208645" y="460424"/>
                </a:cubicBezTo>
                <a:cubicBezTo>
                  <a:pt x="6208645" y="460424"/>
                  <a:pt x="6208645" y="460424"/>
                  <a:pt x="6208645" y="474372"/>
                </a:cubicBezTo>
                <a:cubicBezTo>
                  <a:pt x="6208645" y="474372"/>
                  <a:pt x="6208645" y="474372"/>
                  <a:pt x="6259170" y="474372"/>
                </a:cubicBezTo>
                <a:cubicBezTo>
                  <a:pt x="6259170" y="474372"/>
                  <a:pt x="6259170" y="474372"/>
                  <a:pt x="6259170" y="565033"/>
                </a:cubicBezTo>
                <a:cubicBezTo>
                  <a:pt x="6259170" y="565033"/>
                  <a:pt x="6259170" y="565033"/>
                  <a:pt x="6274030" y="565033"/>
                </a:cubicBezTo>
                <a:cubicBezTo>
                  <a:pt x="6274030" y="565033"/>
                  <a:pt x="6274030" y="565033"/>
                  <a:pt x="6274030" y="697538"/>
                </a:cubicBezTo>
                <a:cubicBezTo>
                  <a:pt x="6274030" y="697538"/>
                  <a:pt x="6274030" y="697538"/>
                  <a:pt x="6297806" y="697538"/>
                </a:cubicBezTo>
                <a:cubicBezTo>
                  <a:pt x="6297806" y="697538"/>
                  <a:pt x="6297806" y="697538"/>
                  <a:pt x="6297806" y="611526"/>
                </a:cubicBezTo>
                <a:cubicBezTo>
                  <a:pt x="6297806" y="611526"/>
                  <a:pt x="6297806" y="611526"/>
                  <a:pt x="6306722" y="606877"/>
                </a:cubicBezTo>
                <a:cubicBezTo>
                  <a:pt x="6306722" y="606877"/>
                  <a:pt x="6306722" y="606877"/>
                  <a:pt x="6312666" y="606877"/>
                </a:cubicBezTo>
                <a:cubicBezTo>
                  <a:pt x="6312666" y="606877"/>
                  <a:pt x="6312666" y="606877"/>
                  <a:pt x="6312666" y="616175"/>
                </a:cubicBezTo>
                <a:cubicBezTo>
                  <a:pt x="6312666" y="616175"/>
                  <a:pt x="6312666" y="616175"/>
                  <a:pt x="6336442" y="606877"/>
                </a:cubicBezTo>
                <a:cubicBezTo>
                  <a:pt x="6336442" y="606877"/>
                  <a:pt x="6336442" y="606877"/>
                  <a:pt x="6357246" y="606877"/>
                </a:cubicBezTo>
                <a:cubicBezTo>
                  <a:pt x="6357246" y="606877"/>
                  <a:pt x="6357246" y="606877"/>
                  <a:pt x="6357246" y="764953"/>
                </a:cubicBezTo>
                <a:cubicBezTo>
                  <a:pt x="6357246" y="764953"/>
                  <a:pt x="6357246" y="764953"/>
                  <a:pt x="6398854" y="769602"/>
                </a:cubicBezTo>
                <a:cubicBezTo>
                  <a:pt x="6398854" y="767278"/>
                  <a:pt x="6398854" y="764953"/>
                  <a:pt x="6398854" y="762628"/>
                </a:cubicBezTo>
                <a:cubicBezTo>
                  <a:pt x="6413715" y="762628"/>
                  <a:pt x="6428575" y="762628"/>
                  <a:pt x="6443435" y="762628"/>
                </a:cubicBezTo>
                <a:cubicBezTo>
                  <a:pt x="6443435" y="751005"/>
                  <a:pt x="6443435" y="741706"/>
                  <a:pt x="6443435" y="732408"/>
                </a:cubicBezTo>
                <a:cubicBezTo>
                  <a:pt x="6446407" y="732408"/>
                  <a:pt x="6452351" y="732408"/>
                  <a:pt x="6455323" y="732408"/>
                </a:cubicBezTo>
                <a:cubicBezTo>
                  <a:pt x="6455323" y="718460"/>
                  <a:pt x="6455323" y="706837"/>
                  <a:pt x="6455323" y="692889"/>
                </a:cubicBezTo>
                <a:cubicBezTo>
                  <a:pt x="6458295" y="692889"/>
                  <a:pt x="6461267" y="692889"/>
                  <a:pt x="6464239" y="692889"/>
                </a:cubicBezTo>
                <a:cubicBezTo>
                  <a:pt x="6464239" y="678941"/>
                  <a:pt x="6464239" y="667318"/>
                  <a:pt x="6464239" y="653370"/>
                </a:cubicBezTo>
                <a:cubicBezTo>
                  <a:pt x="6470183" y="653370"/>
                  <a:pt x="6476127" y="653370"/>
                  <a:pt x="6485043" y="653370"/>
                </a:cubicBezTo>
                <a:cubicBezTo>
                  <a:pt x="6485043" y="653370"/>
                  <a:pt x="6485043" y="655694"/>
                  <a:pt x="6485043" y="655694"/>
                </a:cubicBezTo>
                <a:cubicBezTo>
                  <a:pt x="6505847" y="648720"/>
                  <a:pt x="6529623" y="639422"/>
                  <a:pt x="6550427" y="632448"/>
                </a:cubicBezTo>
                <a:cubicBezTo>
                  <a:pt x="6553399" y="625474"/>
                  <a:pt x="6553399" y="618500"/>
                  <a:pt x="6553399" y="611526"/>
                </a:cubicBezTo>
                <a:cubicBezTo>
                  <a:pt x="6556371" y="618500"/>
                  <a:pt x="6556371" y="625474"/>
                  <a:pt x="6559343" y="632448"/>
                </a:cubicBezTo>
                <a:cubicBezTo>
                  <a:pt x="6583119" y="641747"/>
                  <a:pt x="6603924" y="651045"/>
                  <a:pt x="6627700" y="660344"/>
                </a:cubicBezTo>
                <a:cubicBezTo>
                  <a:pt x="6627700" y="658019"/>
                  <a:pt x="6627700" y="655694"/>
                  <a:pt x="6627700" y="655694"/>
                </a:cubicBezTo>
                <a:cubicBezTo>
                  <a:pt x="6633644" y="655694"/>
                  <a:pt x="6639588" y="655694"/>
                  <a:pt x="6645532" y="655694"/>
                </a:cubicBezTo>
                <a:cubicBezTo>
                  <a:pt x="6645532" y="667318"/>
                  <a:pt x="6645532" y="681266"/>
                  <a:pt x="6645532" y="692889"/>
                </a:cubicBezTo>
                <a:cubicBezTo>
                  <a:pt x="6648504" y="692889"/>
                  <a:pt x="6651476" y="692889"/>
                  <a:pt x="6654448" y="692889"/>
                </a:cubicBezTo>
                <a:cubicBezTo>
                  <a:pt x="6654448" y="706837"/>
                  <a:pt x="6654448" y="720785"/>
                  <a:pt x="6654448" y="737057"/>
                </a:cubicBezTo>
                <a:cubicBezTo>
                  <a:pt x="6657420" y="737057"/>
                  <a:pt x="6660392" y="737057"/>
                  <a:pt x="6663364" y="737057"/>
                </a:cubicBezTo>
                <a:cubicBezTo>
                  <a:pt x="6663364" y="744031"/>
                  <a:pt x="6663364" y="751005"/>
                  <a:pt x="6663364" y="757979"/>
                </a:cubicBezTo>
                <a:cubicBezTo>
                  <a:pt x="6669308" y="757979"/>
                  <a:pt x="6675252" y="757979"/>
                  <a:pt x="6681196" y="757979"/>
                </a:cubicBezTo>
                <a:cubicBezTo>
                  <a:pt x="6681196" y="769602"/>
                  <a:pt x="6681196" y="778901"/>
                  <a:pt x="6681196" y="790524"/>
                </a:cubicBezTo>
                <a:cubicBezTo>
                  <a:pt x="6719832" y="788199"/>
                  <a:pt x="6755496" y="785875"/>
                  <a:pt x="6794133" y="783550"/>
                </a:cubicBezTo>
                <a:cubicBezTo>
                  <a:pt x="6794133" y="771927"/>
                  <a:pt x="6794133" y="762628"/>
                  <a:pt x="6794133" y="751005"/>
                </a:cubicBezTo>
                <a:cubicBezTo>
                  <a:pt x="6814937" y="751005"/>
                  <a:pt x="6835741" y="751005"/>
                  <a:pt x="6853573" y="751005"/>
                </a:cubicBezTo>
                <a:cubicBezTo>
                  <a:pt x="6853573" y="744031"/>
                  <a:pt x="6853573" y="739382"/>
                  <a:pt x="6853573" y="732408"/>
                </a:cubicBezTo>
                <a:cubicBezTo>
                  <a:pt x="6895181" y="732408"/>
                  <a:pt x="6936789" y="732408"/>
                  <a:pt x="6978398" y="732408"/>
                </a:cubicBezTo>
                <a:cubicBezTo>
                  <a:pt x="6978398" y="737057"/>
                  <a:pt x="6978398" y="739382"/>
                  <a:pt x="6978398" y="744031"/>
                </a:cubicBezTo>
                <a:cubicBezTo>
                  <a:pt x="7005146" y="744031"/>
                  <a:pt x="7031894" y="744031"/>
                  <a:pt x="7058642" y="744031"/>
                </a:cubicBezTo>
                <a:cubicBezTo>
                  <a:pt x="7058642" y="746356"/>
                  <a:pt x="7058642" y="748680"/>
                  <a:pt x="7058642" y="751005"/>
                </a:cubicBezTo>
                <a:cubicBezTo>
                  <a:pt x="7064586" y="751005"/>
                  <a:pt x="7073502" y="751005"/>
                  <a:pt x="7082418" y="751005"/>
                </a:cubicBezTo>
                <a:cubicBezTo>
                  <a:pt x="7082418" y="753330"/>
                  <a:pt x="7082418" y="755654"/>
                  <a:pt x="7082418" y="757979"/>
                </a:cubicBezTo>
                <a:cubicBezTo>
                  <a:pt x="7088362" y="757979"/>
                  <a:pt x="7097278" y="757979"/>
                  <a:pt x="7103222" y="757979"/>
                </a:cubicBezTo>
                <a:cubicBezTo>
                  <a:pt x="7103222" y="723109"/>
                  <a:pt x="7103222" y="688239"/>
                  <a:pt x="7103222" y="653370"/>
                </a:cubicBezTo>
                <a:cubicBezTo>
                  <a:pt x="7124026" y="648720"/>
                  <a:pt x="7144831" y="644071"/>
                  <a:pt x="7165635" y="639422"/>
                </a:cubicBezTo>
                <a:cubicBezTo>
                  <a:pt x="7204271" y="639422"/>
                  <a:pt x="7242907" y="639422"/>
                  <a:pt x="7281543" y="639422"/>
                </a:cubicBezTo>
                <a:cubicBezTo>
                  <a:pt x="7281543" y="583630"/>
                  <a:pt x="7281543" y="527839"/>
                  <a:pt x="7281543" y="472047"/>
                </a:cubicBezTo>
                <a:cubicBezTo>
                  <a:pt x="7290459" y="467398"/>
                  <a:pt x="7302347" y="465073"/>
                  <a:pt x="7314235" y="460424"/>
                </a:cubicBezTo>
                <a:cubicBezTo>
                  <a:pt x="7361788" y="455775"/>
                  <a:pt x="7409340" y="448801"/>
                  <a:pt x="7456892" y="441827"/>
                </a:cubicBezTo>
                <a:cubicBezTo>
                  <a:pt x="7474724" y="446476"/>
                  <a:pt x="7489584" y="451125"/>
                  <a:pt x="7507417" y="453450"/>
                </a:cubicBezTo>
                <a:cubicBezTo>
                  <a:pt x="7510389" y="455775"/>
                  <a:pt x="7513361" y="458099"/>
                  <a:pt x="7516333" y="460424"/>
                </a:cubicBezTo>
                <a:cubicBezTo>
                  <a:pt x="7516333" y="565033"/>
                  <a:pt x="7516333" y="669642"/>
                  <a:pt x="7516333" y="771927"/>
                </a:cubicBezTo>
                <a:cubicBezTo>
                  <a:pt x="7522277" y="771927"/>
                  <a:pt x="7528221" y="771927"/>
                  <a:pt x="7537137" y="771927"/>
                </a:cubicBezTo>
                <a:cubicBezTo>
                  <a:pt x="7537137" y="730083"/>
                  <a:pt x="7537137" y="688239"/>
                  <a:pt x="7537137" y="646396"/>
                </a:cubicBezTo>
                <a:cubicBezTo>
                  <a:pt x="7543081" y="646396"/>
                  <a:pt x="7549025" y="646396"/>
                  <a:pt x="7554969" y="646396"/>
                </a:cubicBezTo>
                <a:cubicBezTo>
                  <a:pt x="7554969" y="641747"/>
                  <a:pt x="7554969" y="639422"/>
                  <a:pt x="7554969" y="634773"/>
                </a:cubicBezTo>
                <a:cubicBezTo>
                  <a:pt x="7560913" y="632448"/>
                  <a:pt x="7566857" y="630123"/>
                  <a:pt x="7572801" y="627799"/>
                </a:cubicBezTo>
                <a:cubicBezTo>
                  <a:pt x="7575773" y="627799"/>
                  <a:pt x="7581717" y="627799"/>
                  <a:pt x="7587661" y="627799"/>
                </a:cubicBezTo>
                <a:cubicBezTo>
                  <a:pt x="7587661" y="623149"/>
                  <a:pt x="7587661" y="620825"/>
                  <a:pt x="7587661" y="616175"/>
                </a:cubicBezTo>
                <a:cubicBezTo>
                  <a:pt x="7590633" y="613851"/>
                  <a:pt x="7596577" y="611526"/>
                  <a:pt x="7599549" y="609201"/>
                </a:cubicBezTo>
                <a:cubicBezTo>
                  <a:pt x="7608465" y="609201"/>
                  <a:pt x="7620353" y="609201"/>
                  <a:pt x="7629269" y="609201"/>
                </a:cubicBezTo>
                <a:cubicBezTo>
                  <a:pt x="7629269" y="620825"/>
                  <a:pt x="7629269" y="634773"/>
                  <a:pt x="7629269" y="646396"/>
                </a:cubicBezTo>
                <a:cubicBezTo>
                  <a:pt x="7650073" y="646396"/>
                  <a:pt x="7670877" y="646396"/>
                  <a:pt x="7691682" y="646396"/>
                </a:cubicBezTo>
                <a:cubicBezTo>
                  <a:pt x="7691682" y="690564"/>
                  <a:pt x="7691682" y="732408"/>
                  <a:pt x="7691682" y="776576"/>
                </a:cubicBezTo>
                <a:cubicBezTo>
                  <a:pt x="7700598" y="776576"/>
                  <a:pt x="7709514" y="776576"/>
                  <a:pt x="7715458" y="776576"/>
                </a:cubicBezTo>
                <a:cubicBezTo>
                  <a:pt x="7724374" y="774251"/>
                  <a:pt x="7730318" y="771927"/>
                  <a:pt x="7739234" y="769602"/>
                </a:cubicBezTo>
                <a:cubicBezTo>
                  <a:pt x="7739234" y="764953"/>
                  <a:pt x="7739234" y="762628"/>
                  <a:pt x="7739234" y="760304"/>
                </a:cubicBezTo>
                <a:cubicBezTo>
                  <a:pt x="7736262" y="760304"/>
                  <a:pt x="7733290" y="757979"/>
                  <a:pt x="7730318" y="757979"/>
                </a:cubicBezTo>
                <a:cubicBezTo>
                  <a:pt x="7730318" y="755654"/>
                  <a:pt x="7730318" y="753330"/>
                  <a:pt x="7730318" y="751005"/>
                </a:cubicBezTo>
                <a:cubicBezTo>
                  <a:pt x="7733290" y="748680"/>
                  <a:pt x="7736262" y="748680"/>
                  <a:pt x="7739234" y="746356"/>
                </a:cubicBezTo>
                <a:cubicBezTo>
                  <a:pt x="7739234" y="730083"/>
                  <a:pt x="7739234" y="711486"/>
                  <a:pt x="7739234" y="695213"/>
                </a:cubicBezTo>
                <a:cubicBezTo>
                  <a:pt x="7736262" y="695213"/>
                  <a:pt x="7733290" y="692889"/>
                  <a:pt x="7730318" y="692889"/>
                </a:cubicBezTo>
                <a:cubicBezTo>
                  <a:pt x="7730318" y="690564"/>
                  <a:pt x="7730318" y="688239"/>
                  <a:pt x="7730318" y="685915"/>
                </a:cubicBezTo>
                <a:cubicBezTo>
                  <a:pt x="7733290" y="683590"/>
                  <a:pt x="7736262" y="683590"/>
                  <a:pt x="7739234" y="681266"/>
                </a:cubicBezTo>
                <a:cubicBezTo>
                  <a:pt x="7739234" y="681266"/>
                  <a:pt x="7739234" y="678941"/>
                  <a:pt x="7739234" y="676616"/>
                </a:cubicBezTo>
                <a:cubicBezTo>
                  <a:pt x="7742206" y="676616"/>
                  <a:pt x="7742206" y="676616"/>
                  <a:pt x="7745178" y="676616"/>
                </a:cubicBezTo>
                <a:cubicBezTo>
                  <a:pt x="7745178" y="674292"/>
                  <a:pt x="7745178" y="669642"/>
                  <a:pt x="7745178" y="667318"/>
                </a:cubicBezTo>
                <a:cubicBezTo>
                  <a:pt x="7742206" y="667318"/>
                  <a:pt x="7742206" y="667318"/>
                  <a:pt x="7739234" y="667318"/>
                </a:cubicBezTo>
                <a:cubicBezTo>
                  <a:pt x="7739234" y="664993"/>
                  <a:pt x="7739234" y="662668"/>
                  <a:pt x="7739234" y="660344"/>
                </a:cubicBezTo>
                <a:cubicBezTo>
                  <a:pt x="7742206" y="660344"/>
                  <a:pt x="7745178" y="658019"/>
                  <a:pt x="7748150" y="655694"/>
                </a:cubicBezTo>
                <a:cubicBezTo>
                  <a:pt x="7751122" y="627799"/>
                  <a:pt x="7760038" y="604552"/>
                  <a:pt x="7795702" y="590604"/>
                </a:cubicBezTo>
                <a:cubicBezTo>
                  <a:pt x="7792730" y="590604"/>
                  <a:pt x="7792730" y="588280"/>
                  <a:pt x="7789758" y="588280"/>
                </a:cubicBezTo>
                <a:cubicBezTo>
                  <a:pt x="7789758" y="585955"/>
                  <a:pt x="7789758" y="583630"/>
                  <a:pt x="7789758" y="581306"/>
                </a:cubicBezTo>
                <a:cubicBezTo>
                  <a:pt x="7792730" y="581306"/>
                  <a:pt x="7795702" y="578981"/>
                  <a:pt x="7798674" y="578981"/>
                </a:cubicBezTo>
                <a:cubicBezTo>
                  <a:pt x="7798674" y="574332"/>
                  <a:pt x="7798674" y="572007"/>
                  <a:pt x="7798674" y="569682"/>
                </a:cubicBezTo>
                <a:cubicBezTo>
                  <a:pt x="7801646" y="569682"/>
                  <a:pt x="7801646" y="569682"/>
                  <a:pt x="7804618" y="569682"/>
                </a:cubicBezTo>
                <a:cubicBezTo>
                  <a:pt x="7804618" y="562708"/>
                  <a:pt x="7804618" y="555735"/>
                  <a:pt x="7804618" y="548761"/>
                </a:cubicBezTo>
                <a:cubicBezTo>
                  <a:pt x="7801646" y="548761"/>
                  <a:pt x="7801646" y="548761"/>
                  <a:pt x="7798674" y="548761"/>
                </a:cubicBezTo>
                <a:cubicBezTo>
                  <a:pt x="7798674" y="546436"/>
                  <a:pt x="7798674" y="546436"/>
                  <a:pt x="7798674" y="544111"/>
                </a:cubicBezTo>
                <a:cubicBezTo>
                  <a:pt x="7801646" y="544111"/>
                  <a:pt x="7804618" y="541787"/>
                  <a:pt x="7804618" y="541787"/>
                </a:cubicBezTo>
                <a:cubicBezTo>
                  <a:pt x="7810562" y="537137"/>
                  <a:pt x="7813534" y="532488"/>
                  <a:pt x="7819478" y="525514"/>
                </a:cubicBezTo>
                <a:cubicBezTo>
                  <a:pt x="7819478" y="525514"/>
                  <a:pt x="7819478" y="523189"/>
                  <a:pt x="7819478" y="523189"/>
                </a:cubicBezTo>
                <a:cubicBezTo>
                  <a:pt x="7819478" y="523189"/>
                  <a:pt x="7822450" y="523189"/>
                  <a:pt x="7822450" y="523189"/>
                </a:cubicBezTo>
                <a:cubicBezTo>
                  <a:pt x="7822450" y="520865"/>
                  <a:pt x="7822450" y="518540"/>
                  <a:pt x="7822450" y="516216"/>
                </a:cubicBezTo>
                <a:cubicBezTo>
                  <a:pt x="7816506" y="509242"/>
                  <a:pt x="7816506" y="497618"/>
                  <a:pt x="7822450" y="490644"/>
                </a:cubicBezTo>
                <a:cubicBezTo>
                  <a:pt x="7822450" y="490644"/>
                  <a:pt x="7822450" y="490644"/>
                  <a:pt x="7825422" y="483670"/>
                </a:cubicBezTo>
                <a:cubicBezTo>
                  <a:pt x="7825422" y="483670"/>
                  <a:pt x="7825422" y="483670"/>
                  <a:pt x="7828394" y="490644"/>
                </a:cubicBezTo>
                <a:cubicBezTo>
                  <a:pt x="7834338" y="497618"/>
                  <a:pt x="7837310" y="509242"/>
                  <a:pt x="7831366" y="516216"/>
                </a:cubicBezTo>
                <a:cubicBezTo>
                  <a:pt x="7831366" y="518540"/>
                  <a:pt x="7831366" y="520865"/>
                  <a:pt x="7831366" y="523189"/>
                </a:cubicBezTo>
                <a:cubicBezTo>
                  <a:pt x="7831366" y="523189"/>
                  <a:pt x="7834338" y="523189"/>
                  <a:pt x="7834338" y="523189"/>
                </a:cubicBezTo>
                <a:cubicBezTo>
                  <a:pt x="7834338" y="523189"/>
                  <a:pt x="7834338" y="525514"/>
                  <a:pt x="7834338" y="525514"/>
                </a:cubicBezTo>
                <a:cubicBezTo>
                  <a:pt x="7837310" y="530163"/>
                  <a:pt x="7843254" y="537137"/>
                  <a:pt x="7846226" y="541787"/>
                </a:cubicBezTo>
                <a:cubicBezTo>
                  <a:pt x="7849198" y="541787"/>
                  <a:pt x="7849198" y="544111"/>
                  <a:pt x="7852170" y="544111"/>
                </a:cubicBezTo>
                <a:cubicBezTo>
                  <a:pt x="7852170" y="546436"/>
                  <a:pt x="7852170" y="546436"/>
                  <a:pt x="7852170" y="548761"/>
                </a:cubicBezTo>
                <a:cubicBezTo>
                  <a:pt x="7852170" y="548761"/>
                  <a:pt x="7849198" y="548761"/>
                  <a:pt x="7849198" y="548761"/>
                </a:cubicBezTo>
                <a:cubicBezTo>
                  <a:pt x="7849198" y="555735"/>
                  <a:pt x="7849198" y="562708"/>
                  <a:pt x="7849198" y="569682"/>
                </a:cubicBezTo>
                <a:cubicBezTo>
                  <a:pt x="7849198" y="569682"/>
                  <a:pt x="7852170" y="569682"/>
                  <a:pt x="7855142" y="569682"/>
                </a:cubicBezTo>
                <a:cubicBezTo>
                  <a:pt x="7855142" y="572007"/>
                  <a:pt x="7855142" y="574332"/>
                  <a:pt x="7855142" y="578981"/>
                </a:cubicBezTo>
                <a:cubicBezTo>
                  <a:pt x="7855142" y="578981"/>
                  <a:pt x="7858115" y="581306"/>
                  <a:pt x="7861087" y="581306"/>
                </a:cubicBezTo>
                <a:cubicBezTo>
                  <a:pt x="7861087" y="583630"/>
                  <a:pt x="7861087" y="585955"/>
                  <a:pt x="7861087" y="588280"/>
                </a:cubicBezTo>
                <a:cubicBezTo>
                  <a:pt x="7858115" y="590604"/>
                  <a:pt x="7858115" y="590604"/>
                  <a:pt x="7855142" y="590604"/>
                </a:cubicBezTo>
                <a:cubicBezTo>
                  <a:pt x="7890807" y="604552"/>
                  <a:pt x="7896751" y="627799"/>
                  <a:pt x="7902695" y="655694"/>
                </a:cubicBezTo>
                <a:cubicBezTo>
                  <a:pt x="7905667" y="658019"/>
                  <a:pt x="7908639" y="658019"/>
                  <a:pt x="7911611" y="660344"/>
                </a:cubicBezTo>
                <a:cubicBezTo>
                  <a:pt x="7911611" y="662668"/>
                  <a:pt x="7911611" y="664993"/>
                  <a:pt x="7911611" y="667318"/>
                </a:cubicBezTo>
                <a:cubicBezTo>
                  <a:pt x="7908639" y="667318"/>
                  <a:pt x="7908639" y="667318"/>
                  <a:pt x="7905667" y="667318"/>
                </a:cubicBezTo>
                <a:cubicBezTo>
                  <a:pt x="7905667" y="671967"/>
                  <a:pt x="7905667" y="674292"/>
                  <a:pt x="7905667" y="676616"/>
                </a:cubicBezTo>
                <a:cubicBezTo>
                  <a:pt x="7908639" y="676616"/>
                  <a:pt x="7908639" y="676616"/>
                  <a:pt x="7911611" y="676616"/>
                </a:cubicBezTo>
                <a:cubicBezTo>
                  <a:pt x="7911611" y="678941"/>
                  <a:pt x="7911611" y="681266"/>
                  <a:pt x="7911611" y="681266"/>
                </a:cubicBezTo>
                <a:cubicBezTo>
                  <a:pt x="7914583" y="683590"/>
                  <a:pt x="7917555" y="685915"/>
                  <a:pt x="7920527" y="685915"/>
                </a:cubicBezTo>
                <a:cubicBezTo>
                  <a:pt x="7920527" y="688239"/>
                  <a:pt x="7920527" y="690564"/>
                  <a:pt x="7920527" y="692889"/>
                </a:cubicBezTo>
                <a:cubicBezTo>
                  <a:pt x="7917555" y="692889"/>
                  <a:pt x="7914583" y="695213"/>
                  <a:pt x="7911611" y="695213"/>
                </a:cubicBezTo>
                <a:cubicBezTo>
                  <a:pt x="7911611" y="713811"/>
                  <a:pt x="7911611" y="730083"/>
                  <a:pt x="7911611" y="746356"/>
                </a:cubicBezTo>
                <a:cubicBezTo>
                  <a:pt x="7914583" y="748680"/>
                  <a:pt x="7917555" y="748680"/>
                  <a:pt x="7920527" y="751005"/>
                </a:cubicBezTo>
                <a:cubicBezTo>
                  <a:pt x="7920527" y="753330"/>
                  <a:pt x="7920527" y="755654"/>
                  <a:pt x="7920527" y="757979"/>
                </a:cubicBezTo>
                <a:cubicBezTo>
                  <a:pt x="7917555" y="757979"/>
                  <a:pt x="7914583" y="760304"/>
                  <a:pt x="7911611" y="760304"/>
                </a:cubicBezTo>
                <a:cubicBezTo>
                  <a:pt x="7911611" y="762628"/>
                  <a:pt x="7911611" y="764953"/>
                  <a:pt x="7911611" y="767278"/>
                </a:cubicBezTo>
                <a:cubicBezTo>
                  <a:pt x="7914583" y="767278"/>
                  <a:pt x="7920527" y="767278"/>
                  <a:pt x="7923499" y="767278"/>
                </a:cubicBezTo>
                <a:cubicBezTo>
                  <a:pt x="7923499" y="771927"/>
                  <a:pt x="7923499" y="774251"/>
                  <a:pt x="7923499" y="776576"/>
                </a:cubicBezTo>
                <a:cubicBezTo>
                  <a:pt x="7932415" y="776576"/>
                  <a:pt x="7938359" y="776576"/>
                  <a:pt x="7944303" y="776576"/>
                </a:cubicBezTo>
                <a:cubicBezTo>
                  <a:pt x="7944303" y="725434"/>
                  <a:pt x="7944303" y="671967"/>
                  <a:pt x="7944303" y="620825"/>
                </a:cubicBezTo>
                <a:cubicBezTo>
                  <a:pt x="7971051" y="616175"/>
                  <a:pt x="7994827" y="613851"/>
                  <a:pt x="8021575" y="609201"/>
                </a:cubicBezTo>
                <a:cubicBezTo>
                  <a:pt x="8036435" y="609201"/>
                  <a:pt x="8051296" y="609201"/>
                  <a:pt x="8063184" y="609201"/>
                </a:cubicBezTo>
                <a:cubicBezTo>
                  <a:pt x="8063184" y="578981"/>
                  <a:pt x="8063184" y="546436"/>
                  <a:pt x="8063184" y="516216"/>
                </a:cubicBezTo>
                <a:cubicBezTo>
                  <a:pt x="8092904" y="495294"/>
                  <a:pt x="8152344" y="495294"/>
                  <a:pt x="8179092" y="516216"/>
                </a:cubicBezTo>
                <a:cubicBezTo>
                  <a:pt x="8179092" y="595254"/>
                  <a:pt x="8179092" y="674292"/>
                  <a:pt x="8179092" y="755654"/>
                </a:cubicBezTo>
                <a:cubicBezTo>
                  <a:pt x="8193952" y="755654"/>
                  <a:pt x="8208812" y="755654"/>
                  <a:pt x="8220701" y="755654"/>
                </a:cubicBezTo>
                <a:cubicBezTo>
                  <a:pt x="8220701" y="713811"/>
                  <a:pt x="8220701" y="674292"/>
                  <a:pt x="8220701" y="634773"/>
                </a:cubicBezTo>
                <a:cubicBezTo>
                  <a:pt x="8253393" y="634773"/>
                  <a:pt x="8286085" y="634773"/>
                  <a:pt x="8318777" y="634773"/>
                </a:cubicBezTo>
                <a:cubicBezTo>
                  <a:pt x="8324721" y="641747"/>
                  <a:pt x="8330665" y="648720"/>
                  <a:pt x="8336609" y="655694"/>
                </a:cubicBezTo>
                <a:lnTo>
                  <a:pt x="8336609" y="730582"/>
                </a:lnTo>
                <a:lnTo>
                  <a:pt x="8338212" y="730681"/>
                </a:lnTo>
                <a:cubicBezTo>
                  <a:pt x="8338212" y="730681"/>
                  <a:pt x="8338212" y="730681"/>
                  <a:pt x="8338212" y="607459"/>
                </a:cubicBezTo>
                <a:cubicBezTo>
                  <a:pt x="8338212" y="607459"/>
                  <a:pt x="8338212" y="607459"/>
                  <a:pt x="8359830" y="607459"/>
                </a:cubicBezTo>
                <a:cubicBezTo>
                  <a:pt x="8359830" y="607459"/>
                  <a:pt x="8359830" y="607459"/>
                  <a:pt x="8359830" y="471267"/>
                </a:cubicBezTo>
                <a:cubicBezTo>
                  <a:pt x="8359830" y="471267"/>
                  <a:pt x="8359830" y="471267"/>
                  <a:pt x="8378746" y="471267"/>
                </a:cubicBezTo>
                <a:cubicBezTo>
                  <a:pt x="8378746" y="471267"/>
                  <a:pt x="8378746" y="471267"/>
                  <a:pt x="8378746" y="356693"/>
                </a:cubicBezTo>
                <a:cubicBezTo>
                  <a:pt x="8378746" y="356693"/>
                  <a:pt x="8378746" y="356693"/>
                  <a:pt x="8384150" y="354531"/>
                </a:cubicBezTo>
                <a:cubicBezTo>
                  <a:pt x="8384150" y="354531"/>
                  <a:pt x="8384150" y="354531"/>
                  <a:pt x="8384150" y="328590"/>
                </a:cubicBezTo>
                <a:cubicBezTo>
                  <a:pt x="8384150" y="328590"/>
                  <a:pt x="8384150" y="328590"/>
                  <a:pt x="8405768" y="328590"/>
                </a:cubicBezTo>
                <a:cubicBezTo>
                  <a:pt x="8405768" y="328590"/>
                  <a:pt x="8405768" y="328590"/>
                  <a:pt x="8454409" y="246442"/>
                </a:cubicBezTo>
                <a:cubicBezTo>
                  <a:pt x="8454409" y="246442"/>
                  <a:pt x="8454409" y="246442"/>
                  <a:pt x="8459813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45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>
            <a:extLst>
              <a:ext uri="{FF2B5EF4-FFF2-40B4-BE49-F238E27FC236}">
                <a16:creationId xmlns:a16="http://schemas.microsoft.com/office/drawing/2014/main" xmlns="" id="{E26ECD6E-9DEE-4A2B-B5DD-A1228882C9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1939"/>
            <a:ext cx="10229738" cy="1006061"/>
          </a:xfrm>
          <a:prstGeom prst="rect">
            <a:avLst/>
          </a:prstGeom>
        </p:spPr>
      </p:pic>
      <p:pic>
        <p:nvPicPr>
          <p:cNvPr id="5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xmlns="" id="{ED3DE11E-BD5D-4B9D-948E-59777A4C49D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093413" y="1839636"/>
            <a:ext cx="4099849" cy="501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F65EA7C3-C127-4FEF-998A-380766830A9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524415" y="2255476"/>
            <a:ext cx="1861405" cy="2908225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44AC1258-BCFC-4466-A293-80A95F8CF2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88309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B256CF63-2A59-478C-8FAC-4D0742B889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4927" y="0"/>
            <a:ext cx="7267073" cy="6858000"/>
          </a:xfrm>
          <a:custGeom>
            <a:avLst/>
            <a:gdLst>
              <a:gd name="connsiteX0" fmla="*/ 3064609 w 7267073"/>
              <a:gd name="connsiteY0" fmla="*/ 0 h 6858000"/>
              <a:gd name="connsiteX1" fmla="*/ 7267073 w 7267073"/>
              <a:gd name="connsiteY1" fmla="*/ 0 h 6858000"/>
              <a:gd name="connsiteX2" fmla="*/ 7267073 w 7267073"/>
              <a:gd name="connsiteY2" fmla="*/ 6858000 h 6858000"/>
              <a:gd name="connsiteX3" fmla="*/ 0 w 72670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7073" h="6858000">
                <a:moveTo>
                  <a:pt x="3064609" y="0"/>
                </a:moveTo>
                <a:lnTo>
                  <a:pt x="7267073" y="0"/>
                </a:lnTo>
                <a:lnTo>
                  <a:pt x="726707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5340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3245653-BD79-43BE-9416-81B7DEA6FD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12191999" cy="6858000"/>
          </a:xfrm>
          <a:custGeom>
            <a:avLst/>
            <a:gdLst>
              <a:gd name="connsiteX0" fmla="*/ 6400777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1 h 6858000"/>
              <a:gd name="connsiteX3" fmla="*/ 5791223 w 12191999"/>
              <a:gd name="connsiteY3" fmla="*/ 6858000 h 6858000"/>
              <a:gd name="connsiteX4" fmla="*/ 0 w 12191999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6858000">
                <a:moveTo>
                  <a:pt x="6400777" y="0"/>
                </a:moveTo>
                <a:lnTo>
                  <a:pt x="12191999" y="0"/>
                </a:lnTo>
                <a:lnTo>
                  <a:pt x="12191999" y="1"/>
                </a:lnTo>
                <a:lnTo>
                  <a:pt x="579122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45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9">
            <a:extLst>
              <a:ext uri="{FF2B5EF4-FFF2-40B4-BE49-F238E27FC236}">
                <a16:creationId xmlns:a16="http://schemas.microsoft.com/office/drawing/2014/main" xmlns="" id="{721FF661-E1BF-44AB-AE42-30299A0C280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7155850" cy="6858000"/>
          </a:xfrm>
          <a:custGeom>
            <a:avLst/>
            <a:gdLst>
              <a:gd name="connsiteX0" fmla="*/ 0 w 7155850"/>
              <a:gd name="connsiteY0" fmla="*/ 3024930 h 6858000"/>
              <a:gd name="connsiteX1" fmla="*/ 2358530 w 7155850"/>
              <a:gd name="connsiteY1" fmla="*/ 6858000 h 6858000"/>
              <a:gd name="connsiteX2" fmla="*/ 1329860 w 7155850"/>
              <a:gd name="connsiteY2" fmla="*/ 6858000 h 6858000"/>
              <a:gd name="connsiteX3" fmla="*/ 0 w 7155850"/>
              <a:gd name="connsiteY3" fmla="*/ 4691859 h 6858000"/>
              <a:gd name="connsiteX4" fmla="*/ 1 w 7155850"/>
              <a:gd name="connsiteY4" fmla="*/ 397145 h 6858000"/>
              <a:gd name="connsiteX5" fmla="*/ 3459898 w 7155850"/>
              <a:gd name="connsiteY5" fmla="*/ 6020152 h 6858000"/>
              <a:gd name="connsiteX6" fmla="*/ 2945517 w 7155850"/>
              <a:gd name="connsiteY6" fmla="*/ 6858000 h 6858000"/>
              <a:gd name="connsiteX7" fmla="*/ 1 w 7155850"/>
              <a:gd name="connsiteY7" fmla="*/ 2060197 h 6858000"/>
              <a:gd name="connsiteX8" fmla="*/ 396861 w 7155850"/>
              <a:gd name="connsiteY8" fmla="*/ 0 h 6858000"/>
              <a:gd name="connsiteX9" fmla="*/ 7155850 w 7155850"/>
              <a:gd name="connsiteY9" fmla="*/ 0 h 6858000"/>
              <a:gd name="connsiteX10" fmla="*/ 3780151 w 7155850"/>
              <a:gd name="connsiteY10" fmla="*/ 54985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55850" h="6858000">
                <a:moveTo>
                  <a:pt x="0" y="3024930"/>
                </a:moveTo>
                <a:lnTo>
                  <a:pt x="2358530" y="6858000"/>
                </a:lnTo>
                <a:lnTo>
                  <a:pt x="1329860" y="6858000"/>
                </a:lnTo>
                <a:lnTo>
                  <a:pt x="0" y="4691859"/>
                </a:lnTo>
                <a:close/>
                <a:moveTo>
                  <a:pt x="1" y="397145"/>
                </a:moveTo>
                <a:lnTo>
                  <a:pt x="3459898" y="6020152"/>
                </a:lnTo>
                <a:lnTo>
                  <a:pt x="2945517" y="6858000"/>
                </a:lnTo>
                <a:lnTo>
                  <a:pt x="1" y="2060197"/>
                </a:lnTo>
                <a:close/>
                <a:moveTo>
                  <a:pt x="396861" y="0"/>
                </a:moveTo>
                <a:lnTo>
                  <a:pt x="7155850" y="0"/>
                </a:lnTo>
                <a:lnTo>
                  <a:pt x="3780151" y="54985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97280" anchor="t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4411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49362" y="389541"/>
            <a:ext cx="6078918" cy="6078918"/>
          </a:xfrm>
          <a:prstGeom prst="diamond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365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B248F514-64E6-478F-BD5B-2F5FF8194E9D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04680" y="2301255"/>
            <a:ext cx="2268786" cy="1852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AD9F10B1-4908-4FDA-BFB4-BCD570CDCB90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3611864" y="2301255"/>
            <a:ext cx="2268786" cy="1852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7A18808D-4787-4529-A142-029C02C56371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319048" y="2301255"/>
            <a:ext cx="2268786" cy="1852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D5106DBC-8A8E-4A2C-9FCB-D57D9E77722B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9026232" y="2301255"/>
            <a:ext cx="2268786" cy="1852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1293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A80D6EB4-6316-4BD4-9779-1C793C88EF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F7516D1-CC67-491A-A475-E2E321DE7470}"/>
              </a:ext>
            </a:extLst>
          </p:cNvPr>
          <p:cNvSpPr/>
          <p:nvPr userDrawn="1"/>
        </p:nvSpPr>
        <p:spPr>
          <a:xfrm>
            <a:off x="0" y="3667328"/>
            <a:ext cx="12192000" cy="319067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5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96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61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16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73" r:id="rId3"/>
    <p:sldLayoutId id="2147483668" r:id="rId4"/>
    <p:sldLayoutId id="2147483670" r:id="rId5"/>
    <p:sldLayoutId id="2147483669" r:id="rId6"/>
    <p:sldLayoutId id="2147483671" r:id="rId7"/>
    <p:sldLayoutId id="2147483672" r:id="rId8"/>
    <p:sldLayoutId id="2147483674" r:id="rId9"/>
    <p:sldLayoutId id="2147483680" r:id="rId10"/>
    <p:sldLayoutId id="2147483684" r:id="rId11"/>
    <p:sldLayoutId id="2147483665" r:id="rId12"/>
    <p:sldLayoutId id="2147483683" r:id="rId13"/>
    <p:sldLayoutId id="2147483682" r:id="rId14"/>
    <p:sldLayoutId id="2147483681" r:id="rId15"/>
    <p:sldLayoutId id="2147483679" r:id="rId16"/>
    <p:sldLayoutId id="2147483678" r:id="rId17"/>
    <p:sldLayoutId id="2147483677" r:id="rId18"/>
    <p:sldLayoutId id="2147483676" r:id="rId19"/>
    <p:sldLayoutId id="214748367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5829" y="4105640"/>
            <a:ext cx="944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: Ahmad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Sulaiman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NPM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: 2017011101</a:t>
            </a:r>
          </a:p>
          <a:p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Kelas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: C</a:t>
            </a:r>
          </a:p>
          <a:p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432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2" r="27512"/>
          <a:stretch>
            <a:fillRect/>
          </a:stretch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32C0DA5B-D010-44B5-8DEB-E3CBB8EA65E4}"/>
              </a:ext>
            </a:extLst>
          </p:cNvPr>
          <p:cNvSpPr/>
          <p:nvPr/>
        </p:nvSpPr>
        <p:spPr>
          <a:xfrm>
            <a:off x="4768407" y="0"/>
            <a:ext cx="3204747" cy="6858000"/>
          </a:xfrm>
          <a:prstGeom prst="parallelogram">
            <a:avLst>
              <a:gd name="adj" fmla="val 949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6BE29A59-D8D3-439C-966B-AAB18686477F}"/>
              </a:ext>
            </a:extLst>
          </p:cNvPr>
          <p:cNvSpPr/>
          <p:nvPr/>
        </p:nvSpPr>
        <p:spPr>
          <a:xfrm>
            <a:off x="4450898" y="2897188"/>
            <a:ext cx="1919882" cy="3960812"/>
          </a:xfrm>
          <a:custGeom>
            <a:avLst/>
            <a:gdLst>
              <a:gd name="connsiteX0" fmla="*/ 1756568 w 1919882"/>
              <a:gd name="connsiteY0" fmla="*/ 0 h 3960812"/>
              <a:gd name="connsiteX1" fmla="*/ 1919882 w 1919882"/>
              <a:gd name="connsiteY1" fmla="*/ 0 h 3960812"/>
              <a:gd name="connsiteX2" fmla="*/ 163314 w 1919882"/>
              <a:gd name="connsiteY2" fmla="*/ 3960812 h 3960812"/>
              <a:gd name="connsiteX3" fmla="*/ 0 w 1919882"/>
              <a:gd name="connsiteY3" fmla="*/ 3960812 h 39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9882" h="3960812">
                <a:moveTo>
                  <a:pt x="1756568" y="0"/>
                </a:moveTo>
                <a:lnTo>
                  <a:pt x="1919882" y="0"/>
                </a:lnTo>
                <a:lnTo>
                  <a:pt x="163314" y="3960812"/>
                </a:lnTo>
                <a:lnTo>
                  <a:pt x="0" y="39608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DD78D607-5EEA-497A-A08F-347596FDCCFA}"/>
              </a:ext>
            </a:extLst>
          </p:cNvPr>
          <p:cNvSpPr/>
          <p:nvPr/>
        </p:nvSpPr>
        <p:spPr>
          <a:xfrm>
            <a:off x="5101051" y="4730752"/>
            <a:ext cx="1106721" cy="2127249"/>
          </a:xfrm>
          <a:custGeom>
            <a:avLst/>
            <a:gdLst>
              <a:gd name="connsiteX0" fmla="*/ 943407 w 1106721"/>
              <a:gd name="connsiteY0" fmla="*/ 0 h 2127249"/>
              <a:gd name="connsiteX1" fmla="*/ 1106721 w 1106721"/>
              <a:gd name="connsiteY1" fmla="*/ 0 h 2127249"/>
              <a:gd name="connsiteX2" fmla="*/ 163314 w 1106721"/>
              <a:gd name="connsiteY2" fmla="*/ 2127249 h 2127249"/>
              <a:gd name="connsiteX3" fmla="*/ 0 w 1106721"/>
              <a:gd name="connsiteY3" fmla="*/ 2127249 h 2127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6721" h="2127249">
                <a:moveTo>
                  <a:pt x="943407" y="0"/>
                </a:moveTo>
                <a:lnTo>
                  <a:pt x="1106721" y="0"/>
                </a:lnTo>
                <a:lnTo>
                  <a:pt x="163314" y="2127249"/>
                </a:lnTo>
                <a:lnTo>
                  <a:pt x="0" y="21272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1325" y="111577"/>
            <a:ext cx="3048000" cy="717119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Nilai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ketuhanan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mengandung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nilai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religius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atau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keyakinan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terhadap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Tuhan</a:t>
            </a:r>
            <a:r>
              <a:rPr lang="en-US" sz="2000" dirty="0">
                <a:solidFill>
                  <a:schemeClr val="bg1"/>
                </a:solidFill>
              </a:rPr>
              <a:t> YME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ketaqwaan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kepada</a:t>
            </a:r>
            <a:r>
              <a:rPr lang="en-US" sz="2000" dirty="0">
                <a:solidFill>
                  <a:schemeClr val="bg1"/>
                </a:solidFill>
              </a:rPr>
              <a:t>-Nya. </a:t>
            </a:r>
            <a:r>
              <a:rPr lang="en-US" sz="2000" dirty="0" err="1">
                <a:solidFill>
                  <a:schemeClr val="bg1"/>
                </a:solidFill>
              </a:rPr>
              <a:t>Seseorang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dapat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dikatakan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menjunjung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tinggi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nilai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ketuhanan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bila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bertaqwa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kepada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Tuhan</a:t>
            </a:r>
            <a:r>
              <a:rPr lang="en-US" sz="2000" dirty="0">
                <a:solidFill>
                  <a:schemeClr val="bg1"/>
                </a:solidFill>
              </a:rPr>
              <a:t> YME </a:t>
            </a:r>
            <a:r>
              <a:rPr lang="en-US" sz="2000" dirty="0" err="1">
                <a:solidFill>
                  <a:schemeClr val="bg1"/>
                </a:solidFill>
              </a:rPr>
              <a:t>sesuai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dengan</a:t>
            </a:r>
            <a:r>
              <a:rPr lang="en-US" sz="2000" dirty="0">
                <a:solidFill>
                  <a:schemeClr val="bg1"/>
                </a:solidFill>
              </a:rPr>
              <a:t> agama yang </a:t>
            </a:r>
            <a:r>
              <a:rPr lang="en-US" sz="2000" dirty="0" err="1">
                <a:solidFill>
                  <a:schemeClr val="bg1"/>
                </a:solidFill>
              </a:rPr>
              <a:t>dianutnya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saling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menghormati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antar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pemeluk</a:t>
            </a:r>
            <a:r>
              <a:rPr lang="en-US" sz="2000" dirty="0">
                <a:solidFill>
                  <a:schemeClr val="bg1"/>
                </a:solidFill>
              </a:rPr>
              <a:t> agama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penganut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kepercayaan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berbeda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memberi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kebebasan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pada</a:t>
            </a:r>
            <a:r>
              <a:rPr lang="en-US" sz="2000" dirty="0">
                <a:solidFill>
                  <a:schemeClr val="bg1"/>
                </a:solidFill>
              </a:rPr>
              <a:t> orang lain </a:t>
            </a:r>
            <a:r>
              <a:rPr lang="en-US" sz="2000" dirty="0" err="1">
                <a:solidFill>
                  <a:schemeClr val="bg1"/>
                </a:solidFill>
              </a:rPr>
              <a:t>untuk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beribadah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sesuai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agamanya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tidak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memaksakan</a:t>
            </a:r>
            <a:r>
              <a:rPr lang="en-US" sz="2000" dirty="0">
                <a:solidFill>
                  <a:schemeClr val="bg1"/>
                </a:solidFill>
              </a:rPr>
              <a:t> agama </a:t>
            </a:r>
            <a:r>
              <a:rPr lang="en-US" sz="2000" dirty="0" err="1">
                <a:solidFill>
                  <a:schemeClr val="bg1"/>
                </a:solidFill>
              </a:rPr>
              <a:t>atau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kepercayaan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dianutnya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kepada</a:t>
            </a:r>
            <a:r>
              <a:rPr lang="en-US" sz="2000" dirty="0">
                <a:solidFill>
                  <a:schemeClr val="bg1"/>
                </a:solidFill>
              </a:rPr>
              <a:t> orang lain.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ko-KR" altLang="en-US" sz="2000" b="1" dirty="0">
              <a:solidFill>
                <a:srgbClr val="2FC5FA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14" name="Down Arrow 13">
            <a:hlinkClick r:id="" action="ppaction://hlinkshowjump?jump=nextslide"/>
          </p:cNvPr>
          <p:cNvSpPr/>
          <p:nvPr/>
        </p:nvSpPr>
        <p:spPr>
          <a:xfrm>
            <a:off x="667656" y="1407886"/>
            <a:ext cx="725715" cy="33228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SELANJUTNYA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79DDB77-EDA2-4AB5-94A0-9007E46D023C}"/>
              </a:ext>
            </a:extLst>
          </p:cNvPr>
          <p:cNvSpPr txBox="1"/>
          <p:nvPr/>
        </p:nvSpPr>
        <p:spPr>
          <a:xfrm>
            <a:off x="6213988" y="90817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id-ID" altLang="ko-KR" sz="3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NILAI</a:t>
            </a:r>
          </a:p>
          <a:p>
            <a:pPr algn="r"/>
            <a:r>
              <a:rPr lang="id-ID" altLang="ko-KR" sz="3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KEMANUSIAAN</a:t>
            </a:r>
            <a:endParaRPr lang="ko-KR" altLang="en-US" sz="3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396179B-3707-4703-B8FA-B4EE11A7A9F3}"/>
              </a:ext>
            </a:extLst>
          </p:cNvPr>
          <p:cNvSpPr txBox="1"/>
          <p:nvPr/>
        </p:nvSpPr>
        <p:spPr>
          <a:xfrm>
            <a:off x="7988098" y="2087463"/>
            <a:ext cx="2920780" cy="477053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err="1">
                <a:solidFill>
                  <a:schemeClr val="bg1"/>
                </a:solidFill>
              </a:rPr>
              <a:t>Nilai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kemanusiaan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mengandung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nilai</a:t>
            </a:r>
            <a:r>
              <a:rPr lang="en-US" sz="1600" dirty="0">
                <a:solidFill>
                  <a:schemeClr val="bg1"/>
                </a:solidFill>
              </a:rPr>
              <a:t> moral </a:t>
            </a:r>
            <a:r>
              <a:rPr lang="en-US" sz="1600" dirty="0" err="1">
                <a:solidFill>
                  <a:schemeClr val="bg1"/>
                </a:solidFill>
              </a:rPr>
              <a:t>kemanusiaan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atau</a:t>
            </a:r>
            <a:r>
              <a:rPr lang="en-US" sz="1600" dirty="0">
                <a:solidFill>
                  <a:schemeClr val="bg1"/>
                </a:solidFill>
              </a:rPr>
              <a:t> humanitarian. </a:t>
            </a:r>
            <a:r>
              <a:rPr lang="en-US" sz="1600" dirty="0" err="1">
                <a:solidFill>
                  <a:schemeClr val="bg1"/>
                </a:solidFill>
              </a:rPr>
              <a:t>Seseorang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dapat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dikatakan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memegang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teguh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nilai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kemanusiaan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apabila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setiap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tindakan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perbuatannya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selalu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menjaga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martabat</a:t>
            </a:r>
            <a:r>
              <a:rPr lang="en-US" sz="1600" dirty="0">
                <a:solidFill>
                  <a:schemeClr val="bg1"/>
                </a:solidFill>
              </a:rPr>
              <a:t> orang lain. </a:t>
            </a:r>
            <a:r>
              <a:rPr lang="en-US" sz="1600" dirty="0" err="1">
                <a:solidFill>
                  <a:schemeClr val="bg1"/>
                </a:solidFill>
              </a:rPr>
              <a:t>Perilaku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adil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terhadap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sesama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manusia</a:t>
            </a:r>
            <a:r>
              <a:rPr lang="en-US" sz="1600" dirty="0">
                <a:solidFill>
                  <a:schemeClr val="bg1"/>
                </a:solidFill>
              </a:rPr>
              <a:t> juga </a:t>
            </a:r>
            <a:r>
              <a:rPr lang="en-US" sz="1600" dirty="0" err="1">
                <a:solidFill>
                  <a:schemeClr val="bg1"/>
                </a:solidFill>
              </a:rPr>
              <a:t>merupakan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wujud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adanya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sifat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kemanusiaan</a:t>
            </a:r>
            <a:r>
              <a:rPr lang="en-US" sz="1600" dirty="0">
                <a:solidFill>
                  <a:schemeClr val="bg1"/>
                </a:solidFill>
              </a:rPr>
              <a:t>. Orang yang </a:t>
            </a:r>
            <a:r>
              <a:rPr lang="en-US" sz="1600" dirty="0" err="1">
                <a:solidFill>
                  <a:schemeClr val="bg1"/>
                </a:solidFill>
              </a:rPr>
              <a:t>berpedoman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pada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nilai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selalu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menghormati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menghargai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sesama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manusia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beradab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memiliki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cipta</a:t>
            </a:r>
            <a:r>
              <a:rPr lang="en-US" sz="1600" dirty="0">
                <a:solidFill>
                  <a:schemeClr val="bg1"/>
                </a:solidFill>
              </a:rPr>
              <a:t>, rasa </a:t>
            </a:r>
            <a:r>
              <a:rPr lang="en-US" sz="1600" dirty="0" err="1">
                <a:solidFill>
                  <a:schemeClr val="bg1"/>
                </a:solidFill>
              </a:rPr>
              <a:t>karsa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keyakinan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r"/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xmlns="" id="{B5DCDFE6-822B-46A6-8A70-D4145758E3C0}"/>
              </a:ext>
            </a:extLst>
          </p:cNvPr>
          <p:cNvSpPr/>
          <p:nvPr/>
        </p:nvSpPr>
        <p:spPr>
          <a:xfrm>
            <a:off x="876300" y="0"/>
            <a:ext cx="4191000" cy="6858000"/>
          </a:xfrm>
          <a:prstGeom prst="parallelogram">
            <a:avLst>
              <a:gd name="adj" fmla="val 9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xmlns="" id="{51D14580-A169-4F5E-8BCB-62B9573AB4A2}"/>
              </a:ext>
            </a:extLst>
          </p:cNvPr>
          <p:cNvSpPr/>
          <p:nvPr/>
        </p:nvSpPr>
        <p:spPr>
          <a:xfrm>
            <a:off x="1986574" y="0"/>
            <a:ext cx="4191000" cy="6858000"/>
          </a:xfrm>
          <a:prstGeom prst="parallelogram">
            <a:avLst>
              <a:gd name="adj" fmla="val 9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" r="548"/>
          <a:stretch>
            <a:fillRect/>
          </a:stretch>
        </p:blipFill>
        <p:spPr/>
      </p:pic>
      <p:sp>
        <p:nvSpPr>
          <p:cNvPr id="9" name="Right Arrow 8"/>
          <p:cNvSpPr/>
          <p:nvPr/>
        </p:nvSpPr>
        <p:spPr>
          <a:xfrm>
            <a:off x="5067300" y="5994400"/>
            <a:ext cx="2567214" cy="653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SELANJUTNYA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2">
            <a:extLst>
              <a:ext uri="{FF2B5EF4-FFF2-40B4-BE49-F238E27FC236}">
                <a16:creationId xmlns:a16="http://schemas.microsoft.com/office/drawing/2014/main" xmlns="" id="{9825D9EE-E832-4A2E-8A0A-F25AFB82D9E6}"/>
              </a:ext>
            </a:extLst>
          </p:cNvPr>
          <p:cNvSpPr/>
          <p:nvPr/>
        </p:nvSpPr>
        <p:spPr>
          <a:xfrm>
            <a:off x="4308204" y="5321160"/>
            <a:ext cx="7887114" cy="919486"/>
          </a:xfrm>
          <a:custGeom>
            <a:avLst/>
            <a:gdLst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09550 w 4124325"/>
              <a:gd name="connsiteY4" fmla="*/ 28575 h 838200"/>
              <a:gd name="connsiteX5" fmla="*/ 285750 w 4124325"/>
              <a:gd name="connsiteY5" fmla="*/ 38100 h 838200"/>
              <a:gd name="connsiteX6" fmla="*/ 323850 w 4124325"/>
              <a:gd name="connsiteY6" fmla="*/ 57150 h 838200"/>
              <a:gd name="connsiteX7" fmla="*/ 323850 w 4124325"/>
              <a:gd name="connsiteY7" fmla="*/ 57150 h 838200"/>
              <a:gd name="connsiteX8" fmla="*/ 238125 w 4124325"/>
              <a:gd name="connsiteY8" fmla="*/ 352425 h 838200"/>
              <a:gd name="connsiteX9" fmla="*/ 971550 w 4124325"/>
              <a:gd name="connsiteY9" fmla="*/ 257175 h 838200"/>
              <a:gd name="connsiteX10" fmla="*/ 800100 w 4124325"/>
              <a:gd name="connsiteY10" fmla="*/ 609600 h 838200"/>
              <a:gd name="connsiteX11" fmla="*/ 2524125 w 4124325"/>
              <a:gd name="connsiteY11" fmla="*/ 495300 h 838200"/>
              <a:gd name="connsiteX12" fmla="*/ 2190750 w 4124325"/>
              <a:gd name="connsiteY12" fmla="*/ 838200 h 838200"/>
              <a:gd name="connsiteX13" fmla="*/ 4124325 w 4124325"/>
              <a:gd name="connsiteY13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85750 w 4124325"/>
              <a:gd name="connsiteY4" fmla="*/ 38100 h 838200"/>
              <a:gd name="connsiteX5" fmla="*/ 323850 w 4124325"/>
              <a:gd name="connsiteY5" fmla="*/ 57150 h 838200"/>
              <a:gd name="connsiteX6" fmla="*/ 323850 w 4124325"/>
              <a:gd name="connsiteY6" fmla="*/ 57150 h 838200"/>
              <a:gd name="connsiteX7" fmla="*/ 238125 w 4124325"/>
              <a:gd name="connsiteY7" fmla="*/ 352425 h 838200"/>
              <a:gd name="connsiteX8" fmla="*/ 971550 w 4124325"/>
              <a:gd name="connsiteY8" fmla="*/ 257175 h 838200"/>
              <a:gd name="connsiteX9" fmla="*/ 800100 w 4124325"/>
              <a:gd name="connsiteY9" fmla="*/ 609600 h 838200"/>
              <a:gd name="connsiteX10" fmla="*/ 2524125 w 4124325"/>
              <a:gd name="connsiteY10" fmla="*/ 495300 h 838200"/>
              <a:gd name="connsiteX11" fmla="*/ 2190750 w 4124325"/>
              <a:gd name="connsiteY11" fmla="*/ 838200 h 838200"/>
              <a:gd name="connsiteX12" fmla="*/ 4124325 w 4124325"/>
              <a:gd name="connsiteY12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285750 w 4124325"/>
              <a:gd name="connsiteY3" fmla="*/ 38100 h 838200"/>
              <a:gd name="connsiteX4" fmla="*/ 323850 w 4124325"/>
              <a:gd name="connsiteY4" fmla="*/ 57150 h 838200"/>
              <a:gd name="connsiteX5" fmla="*/ 323850 w 4124325"/>
              <a:gd name="connsiteY5" fmla="*/ 57150 h 838200"/>
              <a:gd name="connsiteX6" fmla="*/ 238125 w 4124325"/>
              <a:gd name="connsiteY6" fmla="*/ 352425 h 838200"/>
              <a:gd name="connsiteX7" fmla="*/ 971550 w 4124325"/>
              <a:gd name="connsiteY7" fmla="*/ 257175 h 838200"/>
              <a:gd name="connsiteX8" fmla="*/ 800100 w 4124325"/>
              <a:gd name="connsiteY8" fmla="*/ 609600 h 838200"/>
              <a:gd name="connsiteX9" fmla="*/ 2524125 w 4124325"/>
              <a:gd name="connsiteY9" fmla="*/ 495300 h 838200"/>
              <a:gd name="connsiteX10" fmla="*/ 2190750 w 4124325"/>
              <a:gd name="connsiteY10" fmla="*/ 838200 h 838200"/>
              <a:gd name="connsiteX11" fmla="*/ 4124325 w 4124325"/>
              <a:gd name="connsiteY11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285750 w 4124325"/>
              <a:gd name="connsiteY2" fmla="*/ 38100 h 838200"/>
              <a:gd name="connsiteX3" fmla="*/ 323850 w 4124325"/>
              <a:gd name="connsiteY3" fmla="*/ 57150 h 838200"/>
              <a:gd name="connsiteX4" fmla="*/ 323850 w 4124325"/>
              <a:gd name="connsiteY4" fmla="*/ 57150 h 838200"/>
              <a:gd name="connsiteX5" fmla="*/ 238125 w 4124325"/>
              <a:gd name="connsiteY5" fmla="*/ 352425 h 838200"/>
              <a:gd name="connsiteX6" fmla="*/ 971550 w 4124325"/>
              <a:gd name="connsiteY6" fmla="*/ 257175 h 838200"/>
              <a:gd name="connsiteX7" fmla="*/ 800100 w 4124325"/>
              <a:gd name="connsiteY7" fmla="*/ 609600 h 838200"/>
              <a:gd name="connsiteX8" fmla="*/ 2524125 w 4124325"/>
              <a:gd name="connsiteY8" fmla="*/ 495300 h 838200"/>
              <a:gd name="connsiteX9" fmla="*/ 2190750 w 4124325"/>
              <a:gd name="connsiteY9" fmla="*/ 838200 h 838200"/>
              <a:gd name="connsiteX10" fmla="*/ 4124325 w 4124325"/>
              <a:gd name="connsiteY10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323850 w 4124325"/>
              <a:gd name="connsiteY3" fmla="*/ 57150 h 838200"/>
              <a:gd name="connsiteX4" fmla="*/ 238125 w 4124325"/>
              <a:gd name="connsiteY4" fmla="*/ 352425 h 838200"/>
              <a:gd name="connsiteX5" fmla="*/ 971550 w 4124325"/>
              <a:gd name="connsiteY5" fmla="*/ 257175 h 838200"/>
              <a:gd name="connsiteX6" fmla="*/ 800100 w 4124325"/>
              <a:gd name="connsiteY6" fmla="*/ 60960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19050 h 857250"/>
              <a:gd name="connsiteX1" fmla="*/ 0 w 4124325"/>
              <a:gd name="connsiteY1" fmla="*/ 19050 h 857250"/>
              <a:gd name="connsiteX2" fmla="*/ 323850 w 4124325"/>
              <a:gd name="connsiteY2" fmla="*/ 76200 h 857250"/>
              <a:gd name="connsiteX3" fmla="*/ 400050 w 4124325"/>
              <a:gd name="connsiteY3" fmla="*/ 0 h 857250"/>
              <a:gd name="connsiteX4" fmla="*/ 238125 w 4124325"/>
              <a:gd name="connsiteY4" fmla="*/ 371475 h 857250"/>
              <a:gd name="connsiteX5" fmla="*/ 971550 w 4124325"/>
              <a:gd name="connsiteY5" fmla="*/ 276225 h 857250"/>
              <a:gd name="connsiteX6" fmla="*/ 800100 w 4124325"/>
              <a:gd name="connsiteY6" fmla="*/ 628650 h 857250"/>
              <a:gd name="connsiteX7" fmla="*/ 2524125 w 4124325"/>
              <a:gd name="connsiteY7" fmla="*/ 514350 h 857250"/>
              <a:gd name="connsiteX8" fmla="*/ 2190750 w 4124325"/>
              <a:gd name="connsiteY8" fmla="*/ 857250 h 857250"/>
              <a:gd name="connsiteX9" fmla="*/ 4124325 w 4124325"/>
              <a:gd name="connsiteY9" fmla="*/ 723900 h 85725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284758 w 4124325"/>
              <a:gd name="connsiteY6" fmla="*/ 43757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698"/>
              <a:gd name="connsiteX1" fmla="*/ 0 w 4124325"/>
              <a:gd name="connsiteY1" fmla="*/ 0 h 838698"/>
              <a:gd name="connsiteX2" fmla="*/ 323850 w 4124325"/>
              <a:gd name="connsiteY2" fmla="*/ 57150 h 838698"/>
              <a:gd name="connsiteX3" fmla="*/ 238125 w 4124325"/>
              <a:gd name="connsiteY3" fmla="*/ 352425 h 838698"/>
              <a:gd name="connsiteX4" fmla="*/ 971550 w 4124325"/>
              <a:gd name="connsiteY4" fmla="*/ 257175 h 838698"/>
              <a:gd name="connsiteX5" fmla="*/ 704684 w 4124325"/>
              <a:gd name="connsiteY5" fmla="*/ 629478 h 838698"/>
              <a:gd name="connsiteX6" fmla="*/ 2524125 w 4124325"/>
              <a:gd name="connsiteY6" fmla="*/ 495300 h 838698"/>
              <a:gd name="connsiteX7" fmla="*/ 2190750 w 4124325"/>
              <a:gd name="connsiteY7" fmla="*/ 838200 h 838698"/>
              <a:gd name="connsiteX8" fmla="*/ 4124325 w 4124325"/>
              <a:gd name="connsiteY8" fmla="*/ 704850 h 838698"/>
              <a:gd name="connsiteX0" fmla="*/ 0 w 5281240"/>
              <a:gd name="connsiteY0" fmla="*/ 0 h 838698"/>
              <a:gd name="connsiteX1" fmla="*/ 0 w 5281240"/>
              <a:gd name="connsiteY1" fmla="*/ 0 h 838698"/>
              <a:gd name="connsiteX2" fmla="*/ 323850 w 5281240"/>
              <a:gd name="connsiteY2" fmla="*/ 57150 h 838698"/>
              <a:gd name="connsiteX3" fmla="*/ 238125 w 5281240"/>
              <a:gd name="connsiteY3" fmla="*/ 352425 h 838698"/>
              <a:gd name="connsiteX4" fmla="*/ 971550 w 5281240"/>
              <a:gd name="connsiteY4" fmla="*/ 257175 h 838698"/>
              <a:gd name="connsiteX5" fmla="*/ 704684 w 5281240"/>
              <a:gd name="connsiteY5" fmla="*/ 629478 h 838698"/>
              <a:gd name="connsiteX6" fmla="*/ 2524125 w 5281240"/>
              <a:gd name="connsiteY6" fmla="*/ 495300 h 838698"/>
              <a:gd name="connsiteX7" fmla="*/ 2190750 w 5281240"/>
              <a:gd name="connsiteY7" fmla="*/ 838200 h 838698"/>
              <a:gd name="connsiteX8" fmla="*/ 5281240 w 5281240"/>
              <a:gd name="connsiteY8" fmla="*/ 617385 h 838698"/>
              <a:gd name="connsiteX0" fmla="*/ 0 w 7139742"/>
              <a:gd name="connsiteY0" fmla="*/ 0 h 838698"/>
              <a:gd name="connsiteX1" fmla="*/ 0 w 7139742"/>
              <a:gd name="connsiteY1" fmla="*/ 0 h 838698"/>
              <a:gd name="connsiteX2" fmla="*/ 323850 w 7139742"/>
              <a:gd name="connsiteY2" fmla="*/ 57150 h 838698"/>
              <a:gd name="connsiteX3" fmla="*/ 238125 w 7139742"/>
              <a:gd name="connsiteY3" fmla="*/ 352425 h 838698"/>
              <a:gd name="connsiteX4" fmla="*/ 971550 w 7139742"/>
              <a:gd name="connsiteY4" fmla="*/ 257175 h 838698"/>
              <a:gd name="connsiteX5" fmla="*/ 704684 w 7139742"/>
              <a:gd name="connsiteY5" fmla="*/ 629478 h 838698"/>
              <a:gd name="connsiteX6" fmla="*/ 2524125 w 7139742"/>
              <a:gd name="connsiteY6" fmla="*/ 495300 h 838698"/>
              <a:gd name="connsiteX7" fmla="*/ 2190750 w 7139742"/>
              <a:gd name="connsiteY7" fmla="*/ 838200 h 838698"/>
              <a:gd name="connsiteX8" fmla="*/ 7139742 w 7139742"/>
              <a:gd name="connsiteY8" fmla="*/ 608318 h 838698"/>
              <a:gd name="connsiteX0" fmla="*/ 0 w 7239467"/>
              <a:gd name="connsiteY0" fmla="*/ 0 h 838698"/>
              <a:gd name="connsiteX1" fmla="*/ 0 w 7239467"/>
              <a:gd name="connsiteY1" fmla="*/ 0 h 838698"/>
              <a:gd name="connsiteX2" fmla="*/ 323850 w 7239467"/>
              <a:gd name="connsiteY2" fmla="*/ 57150 h 838698"/>
              <a:gd name="connsiteX3" fmla="*/ 238125 w 7239467"/>
              <a:gd name="connsiteY3" fmla="*/ 352425 h 838698"/>
              <a:gd name="connsiteX4" fmla="*/ 971550 w 7239467"/>
              <a:gd name="connsiteY4" fmla="*/ 257175 h 838698"/>
              <a:gd name="connsiteX5" fmla="*/ 704684 w 7239467"/>
              <a:gd name="connsiteY5" fmla="*/ 629478 h 838698"/>
              <a:gd name="connsiteX6" fmla="*/ 2524125 w 7239467"/>
              <a:gd name="connsiteY6" fmla="*/ 495300 h 838698"/>
              <a:gd name="connsiteX7" fmla="*/ 2190750 w 7239467"/>
              <a:gd name="connsiteY7" fmla="*/ 838200 h 838698"/>
              <a:gd name="connsiteX8" fmla="*/ 7239467 w 7239467"/>
              <a:gd name="connsiteY8" fmla="*/ 608318 h 838698"/>
              <a:gd name="connsiteX0" fmla="*/ 0 w 7194137"/>
              <a:gd name="connsiteY0" fmla="*/ 0 h 838698"/>
              <a:gd name="connsiteX1" fmla="*/ 0 w 7194137"/>
              <a:gd name="connsiteY1" fmla="*/ 0 h 838698"/>
              <a:gd name="connsiteX2" fmla="*/ 323850 w 7194137"/>
              <a:gd name="connsiteY2" fmla="*/ 57150 h 838698"/>
              <a:gd name="connsiteX3" fmla="*/ 238125 w 7194137"/>
              <a:gd name="connsiteY3" fmla="*/ 352425 h 838698"/>
              <a:gd name="connsiteX4" fmla="*/ 971550 w 7194137"/>
              <a:gd name="connsiteY4" fmla="*/ 257175 h 838698"/>
              <a:gd name="connsiteX5" fmla="*/ 704684 w 7194137"/>
              <a:gd name="connsiteY5" fmla="*/ 629478 h 838698"/>
              <a:gd name="connsiteX6" fmla="*/ 2524125 w 7194137"/>
              <a:gd name="connsiteY6" fmla="*/ 495300 h 838698"/>
              <a:gd name="connsiteX7" fmla="*/ 2190750 w 7194137"/>
              <a:gd name="connsiteY7" fmla="*/ 838200 h 838698"/>
              <a:gd name="connsiteX8" fmla="*/ 7194137 w 7194137"/>
              <a:gd name="connsiteY8" fmla="*/ 608318 h 838698"/>
              <a:gd name="connsiteX0" fmla="*/ 0 w 7194137"/>
              <a:gd name="connsiteY0" fmla="*/ 0 h 838698"/>
              <a:gd name="connsiteX1" fmla="*/ 0 w 7194137"/>
              <a:gd name="connsiteY1" fmla="*/ 0 h 838698"/>
              <a:gd name="connsiteX2" fmla="*/ 323850 w 7194137"/>
              <a:gd name="connsiteY2" fmla="*/ 57150 h 838698"/>
              <a:gd name="connsiteX3" fmla="*/ 238125 w 7194137"/>
              <a:gd name="connsiteY3" fmla="*/ 352425 h 838698"/>
              <a:gd name="connsiteX4" fmla="*/ 971550 w 7194137"/>
              <a:gd name="connsiteY4" fmla="*/ 257175 h 838698"/>
              <a:gd name="connsiteX5" fmla="*/ 704684 w 7194137"/>
              <a:gd name="connsiteY5" fmla="*/ 629478 h 838698"/>
              <a:gd name="connsiteX6" fmla="*/ 2524125 w 7194137"/>
              <a:gd name="connsiteY6" fmla="*/ 495300 h 838698"/>
              <a:gd name="connsiteX7" fmla="*/ 2190750 w 7194137"/>
              <a:gd name="connsiteY7" fmla="*/ 838200 h 838698"/>
              <a:gd name="connsiteX8" fmla="*/ 7194137 w 7194137"/>
              <a:gd name="connsiteY8" fmla="*/ 608318 h 838698"/>
              <a:gd name="connsiteX0" fmla="*/ 0 w 7194137"/>
              <a:gd name="connsiteY0" fmla="*/ 0 h 838698"/>
              <a:gd name="connsiteX1" fmla="*/ 0 w 7194137"/>
              <a:gd name="connsiteY1" fmla="*/ 0 h 838698"/>
              <a:gd name="connsiteX2" fmla="*/ 323850 w 7194137"/>
              <a:gd name="connsiteY2" fmla="*/ 57150 h 838698"/>
              <a:gd name="connsiteX3" fmla="*/ 238125 w 7194137"/>
              <a:gd name="connsiteY3" fmla="*/ 352425 h 838698"/>
              <a:gd name="connsiteX4" fmla="*/ 971550 w 7194137"/>
              <a:gd name="connsiteY4" fmla="*/ 257175 h 838698"/>
              <a:gd name="connsiteX5" fmla="*/ 704684 w 7194137"/>
              <a:gd name="connsiteY5" fmla="*/ 629478 h 838698"/>
              <a:gd name="connsiteX6" fmla="*/ 2524125 w 7194137"/>
              <a:gd name="connsiteY6" fmla="*/ 495300 h 838698"/>
              <a:gd name="connsiteX7" fmla="*/ 2190750 w 7194137"/>
              <a:gd name="connsiteY7" fmla="*/ 838200 h 838698"/>
              <a:gd name="connsiteX8" fmla="*/ 7194137 w 7194137"/>
              <a:gd name="connsiteY8" fmla="*/ 608318 h 83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94137" h="838698">
                <a:moveTo>
                  <a:pt x="0" y="0"/>
                </a:moveTo>
                <a:lnTo>
                  <a:pt x="0" y="0"/>
                </a:lnTo>
                <a:cubicBezTo>
                  <a:pt x="107950" y="19050"/>
                  <a:pt x="386654" y="-32693"/>
                  <a:pt x="323850" y="57150"/>
                </a:cubicBezTo>
                <a:cubicBezTo>
                  <a:pt x="233116" y="186948"/>
                  <a:pt x="70540" y="342942"/>
                  <a:pt x="238125" y="352425"/>
                </a:cubicBezTo>
                <a:cubicBezTo>
                  <a:pt x="482600" y="320675"/>
                  <a:pt x="985493" y="129899"/>
                  <a:pt x="971550" y="257175"/>
                </a:cubicBezTo>
                <a:cubicBezTo>
                  <a:pt x="942229" y="426333"/>
                  <a:pt x="475587" y="595492"/>
                  <a:pt x="704684" y="629478"/>
                </a:cubicBezTo>
                <a:cubicBezTo>
                  <a:pt x="963446" y="669165"/>
                  <a:pt x="2681964" y="361122"/>
                  <a:pt x="2524125" y="495300"/>
                </a:cubicBezTo>
                <a:cubicBezTo>
                  <a:pt x="2413000" y="609600"/>
                  <a:pt x="1912261" y="851121"/>
                  <a:pt x="2190750" y="838200"/>
                </a:cubicBezTo>
                <a:cubicBezTo>
                  <a:pt x="3220913" y="764595"/>
                  <a:pt x="6218369" y="618462"/>
                  <a:pt x="7194137" y="608318"/>
                </a:cubicBezTo>
              </a:path>
            </a:pathLst>
          </a:cu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9" name="Oval 1">
            <a:extLst>
              <a:ext uri="{FF2B5EF4-FFF2-40B4-BE49-F238E27FC236}">
                <a16:creationId xmlns:a16="http://schemas.microsoft.com/office/drawing/2014/main" xmlns="" id="{C6655EEA-7455-4D99-98C2-429D9A73595F}"/>
              </a:ext>
            </a:extLst>
          </p:cNvPr>
          <p:cNvSpPr/>
          <p:nvPr/>
        </p:nvSpPr>
        <p:spPr>
          <a:xfrm rot="19043010">
            <a:off x="1018679" y="1848460"/>
            <a:ext cx="2271442" cy="2335067"/>
          </a:xfrm>
          <a:custGeom>
            <a:avLst/>
            <a:gdLst/>
            <a:ahLst/>
            <a:cxnLst/>
            <a:rect l="l" t="t" r="r" b="b"/>
            <a:pathLst>
              <a:path w="2552017" h="2623501">
                <a:moveTo>
                  <a:pt x="960593" y="2481474"/>
                </a:moveTo>
                <a:lnTo>
                  <a:pt x="1639506" y="2481474"/>
                </a:lnTo>
                <a:cubicBezTo>
                  <a:pt x="1671635" y="2481474"/>
                  <a:pt x="1697681" y="2507520"/>
                  <a:pt x="1697681" y="2539649"/>
                </a:cubicBezTo>
                <a:lnTo>
                  <a:pt x="1697681" y="2565326"/>
                </a:lnTo>
                <a:cubicBezTo>
                  <a:pt x="1697681" y="2597455"/>
                  <a:pt x="1671635" y="2623501"/>
                  <a:pt x="1639506" y="2623501"/>
                </a:cubicBezTo>
                <a:lnTo>
                  <a:pt x="960593" y="2623501"/>
                </a:lnTo>
                <a:cubicBezTo>
                  <a:pt x="928464" y="2623501"/>
                  <a:pt x="902418" y="2597455"/>
                  <a:pt x="902418" y="2565326"/>
                </a:cubicBezTo>
                <a:lnTo>
                  <a:pt x="902418" y="2539649"/>
                </a:lnTo>
                <a:cubicBezTo>
                  <a:pt x="902418" y="2507520"/>
                  <a:pt x="928464" y="2481474"/>
                  <a:pt x="960593" y="2481474"/>
                </a:cubicBezTo>
                <a:close/>
                <a:moveTo>
                  <a:pt x="932191" y="2289251"/>
                </a:moveTo>
                <a:lnTo>
                  <a:pt x="1667909" y="2289251"/>
                </a:lnTo>
                <a:cubicBezTo>
                  <a:pt x="1700037" y="2289251"/>
                  <a:pt x="1726082" y="2315296"/>
                  <a:pt x="1726082" y="2347425"/>
                </a:cubicBezTo>
                <a:lnTo>
                  <a:pt x="1726082" y="2373104"/>
                </a:lnTo>
                <a:cubicBezTo>
                  <a:pt x="1726082" y="2405232"/>
                  <a:pt x="1700037" y="2431279"/>
                  <a:pt x="1667909" y="2431279"/>
                </a:cubicBezTo>
                <a:lnTo>
                  <a:pt x="932191" y="2431279"/>
                </a:lnTo>
                <a:cubicBezTo>
                  <a:pt x="900060" y="2431279"/>
                  <a:pt x="874016" y="2405232"/>
                  <a:pt x="874016" y="2373104"/>
                </a:cubicBezTo>
                <a:lnTo>
                  <a:pt x="874016" y="2347425"/>
                </a:lnTo>
                <a:cubicBezTo>
                  <a:pt x="874016" y="2315296"/>
                  <a:pt x="900060" y="2289251"/>
                  <a:pt x="932191" y="2289251"/>
                </a:cubicBezTo>
                <a:close/>
                <a:moveTo>
                  <a:pt x="2552017" y="936595"/>
                </a:moveTo>
                <a:lnTo>
                  <a:pt x="2552017" y="1134206"/>
                </a:lnTo>
                <a:lnTo>
                  <a:pt x="2269715" y="1094683"/>
                </a:lnTo>
                <a:lnTo>
                  <a:pt x="2269715" y="976116"/>
                </a:lnTo>
                <a:close/>
                <a:moveTo>
                  <a:pt x="0" y="936595"/>
                </a:moveTo>
                <a:lnTo>
                  <a:pt x="282302" y="976116"/>
                </a:lnTo>
                <a:lnTo>
                  <a:pt x="282302" y="1094683"/>
                </a:lnTo>
                <a:lnTo>
                  <a:pt x="0" y="1134206"/>
                </a:lnTo>
                <a:close/>
                <a:moveTo>
                  <a:pt x="1294602" y="538610"/>
                </a:moveTo>
                <a:cubicBezTo>
                  <a:pt x="913173" y="539058"/>
                  <a:pt x="604117" y="848419"/>
                  <a:pt x="604117" y="1229963"/>
                </a:cubicBezTo>
                <a:cubicBezTo>
                  <a:pt x="604117" y="1488254"/>
                  <a:pt x="788458" y="1743173"/>
                  <a:pt x="933602" y="1859635"/>
                </a:cubicBezTo>
                <a:cubicBezTo>
                  <a:pt x="999780" y="1936202"/>
                  <a:pt x="994533" y="1937770"/>
                  <a:pt x="1021427" y="2035767"/>
                </a:cubicBezTo>
                <a:cubicBezTo>
                  <a:pt x="1030792" y="2095827"/>
                  <a:pt x="1015388" y="2108637"/>
                  <a:pt x="1052591" y="2112393"/>
                </a:cubicBezTo>
                <a:lnTo>
                  <a:pt x="1054999" y="2125056"/>
                </a:lnTo>
                <a:lnTo>
                  <a:pt x="1550433" y="2125056"/>
                </a:lnTo>
                <a:lnTo>
                  <a:pt x="1553159" y="2110727"/>
                </a:lnTo>
                <a:cubicBezTo>
                  <a:pt x="1573723" y="2104124"/>
                  <a:pt x="1563459" y="2087417"/>
                  <a:pt x="1571512" y="2035767"/>
                </a:cubicBezTo>
                <a:cubicBezTo>
                  <a:pt x="1598405" y="1937770"/>
                  <a:pt x="1593158" y="1936202"/>
                  <a:pt x="1659337" y="1859635"/>
                </a:cubicBezTo>
                <a:cubicBezTo>
                  <a:pt x="1804480" y="1743173"/>
                  <a:pt x="1988823" y="1488254"/>
                  <a:pt x="1988823" y="1229963"/>
                </a:cubicBezTo>
                <a:cubicBezTo>
                  <a:pt x="1988823" y="848419"/>
                  <a:pt x="1679767" y="539058"/>
                  <a:pt x="1298337" y="538610"/>
                </a:cubicBezTo>
                <a:lnTo>
                  <a:pt x="1298337" y="538781"/>
                </a:lnTo>
                <a:lnTo>
                  <a:pt x="1296470" y="538638"/>
                </a:lnTo>
                <a:lnTo>
                  <a:pt x="1294602" y="538781"/>
                </a:lnTo>
                <a:close/>
                <a:moveTo>
                  <a:pt x="1294881" y="366993"/>
                </a:moveTo>
                <a:lnTo>
                  <a:pt x="1296470" y="367115"/>
                </a:lnTo>
                <a:lnTo>
                  <a:pt x="1298059" y="366993"/>
                </a:lnTo>
                <a:cubicBezTo>
                  <a:pt x="1765638" y="366993"/>
                  <a:pt x="2144688" y="746041"/>
                  <a:pt x="2144688" y="1213621"/>
                </a:cubicBezTo>
                <a:cubicBezTo>
                  <a:pt x="2144688" y="1530035"/>
                  <a:pt x="1918769" y="1842315"/>
                  <a:pt x="1741015" y="1984856"/>
                </a:cubicBezTo>
                <a:cubicBezTo>
                  <a:pt x="1688059" y="2045866"/>
                  <a:pt x="1711430" y="2077925"/>
                  <a:pt x="1700050" y="2157459"/>
                </a:cubicBezTo>
                <a:cubicBezTo>
                  <a:pt x="1670466" y="2218857"/>
                  <a:pt x="1644003" y="2238490"/>
                  <a:pt x="1591710" y="2238490"/>
                </a:cubicBezTo>
                <a:lnTo>
                  <a:pt x="1296470" y="2237434"/>
                </a:lnTo>
                <a:lnTo>
                  <a:pt x="1001230" y="2238490"/>
                </a:lnTo>
                <a:cubicBezTo>
                  <a:pt x="948937" y="2238490"/>
                  <a:pt x="922474" y="2218857"/>
                  <a:pt x="892888" y="2157459"/>
                </a:cubicBezTo>
                <a:cubicBezTo>
                  <a:pt x="881509" y="2077925"/>
                  <a:pt x="904880" y="2045866"/>
                  <a:pt x="851923" y="1984856"/>
                </a:cubicBezTo>
                <a:cubicBezTo>
                  <a:pt x="674170" y="1842315"/>
                  <a:pt x="448251" y="1530035"/>
                  <a:pt x="448251" y="1213621"/>
                </a:cubicBezTo>
                <a:cubicBezTo>
                  <a:pt x="448251" y="746041"/>
                  <a:pt x="827300" y="366993"/>
                  <a:pt x="1294881" y="366993"/>
                </a:cubicBezTo>
                <a:close/>
                <a:moveTo>
                  <a:pt x="2017322" y="195354"/>
                </a:moveTo>
                <a:lnTo>
                  <a:pt x="2168700" y="322376"/>
                </a:lnTo>
                <a:lnTo>
                  <a:pt x="1956964" y="513228"/>
                </a:lnTo>
                <a:lnTo>
                  <a:pt x="1866137" y="437013"/>
                </a:lnTo>
                <a:close/>
                <a:moveTo>
                  <a:pt x="520680" y="195354"/>
                </a:moveTo>
                <a:lnTo>
                  <a:pt x="671864" y="437013"/>
                </a:lnTo>
                <a:lnTo>
                  <a:pt x="581036" y="513228"/>
                </a:lnTo>
                <a:lnTo>
                  <a:pt x="369300" y="322376"/>
                </a:lnTo>
                <a:close/>
                <a:moveTo>
                  <a:pt x="1197664" y="0"/>
                </a:moveTo>
                <a:lnTo>
                  <a:pt x="1395275" y="0"/>
                </a:lnTo>
                <a:lnTo>
                  <a:pt x="1355752" y="282302"/>
                </a:lnTo>
                <a:lnTo>
                  <a:pt x="1237185" y="2823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0" name="Group 18">
            <a:extLst>
              <a:ext uri="{FF2B5EF4-FFF2-40B4-BE49-F238E27FC236}">
                <a16:creationId xmlns:a16="http://schemas.microsoft.com/office/drawing/2014/main" xmlns="" id="{FDBAB89B-9752-4D63-B05D-04DDB2818238}"/>
              </a:ext>
            </a:extLst>
          </p:cNvPr>
          <p:cNvGrpSpPr/>
          <p:nvPr/>
        </p:nvGrpSpPr>
        <p:grpSpPr>
          <a:xfrm rot="19043010">
            <a:off x="3312156" y="3670884"/>
            <a:ext cx="658835" cy="1847805"/>
            <a:chOff x="6208048" y="3967120"/>
            <a:chExt cx="864096" cy="2231240"/>
          </a:xfrm>
        </p:grpSpPr>
        <p:sp>
          <p:nvSpPr>
            <p:cNvPr id="49" name="Rectangle 13">
              <a:extLst>
                <a:ext uri="{FF2B5EF4-FFF2-40B4-BE49-F238E27FC236}">
                  <a16:creationId xmlns:a16="http://schemas.microsoft.com/office/drawing/2014/main" xmlns="" id="{63B4E9AB-433C-4A8E-A201-FC2A47C307FA}"/>
                </a:ext>
              </a:extLst>
            </p:cNvPr>
            <p:cNvSpPr/>
            <p:nvPr/>
          </p:nvSpPr>
          <p:spPr>
            <a:xfrm>
              <a:off x="6208144" y="3967120"/>
              <a:ext cx="864000" cy="1416860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0" name="Isosceles Triangle 14">
              <a:extLst>
                <a:ext uri="{FF2B5EF4-FFF2-40B4-BE49-F238E27FC236}">
                  <a16:creationId xmlns:a16="http://schemas.microsoft.com/office/drawing/2014/main" xmlns="" id="{94B97142-4D08-45E9-95D6-57109E058C63}"/>
                </a:ext>
              </a:extLst>
            </p:cNvPr>
            <p:cNvSpPr/>
            <p:nvPr/>
          </p:nvSpPr>
          <p:spPr>
            <a:xfrm rot="10800000">
              <a:off x="6485344" y="5887981"/>
              <a:ext cx="309600" cy="310379"/>
            </a:xfrm>
            <a:prstGeom prst="triangl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51" name="Trapezoid 12">
              <a:extLst>
                <a:ext uri="{FF2B5EF4-FFF2-40B4-BE49-F238E27FC236}">
                  <a16:creationId xmlns:a16="http://schemas.microsoft.com/office/drawing/2014/main" xmlns="" id="{76A5B5DD-AB2B-47AB-9DB1-D5638A7D2FF1}"/>
                </a:ext>
              </a:extLst>
            </p:cNvPr>
            <p:cNvSpPr/>
            <p:nvPr/>
          </p:nvSpPr>
          <p:spPr>
            <a:xfrm rot="10800000">
              <a:off x="6208048" y="5189849"/>
              <a:ext cx="864096" cy="696733"/>
            </a:xfrm>
            <a:custGeom>
              <a:avLst/>
              <a:gdLst>
                <a:gd name="connsiteX0" fmla="*/ 0 w 864096"/>
                <a:gd name="connsiteY0" fmla="*/ 504000 h 504000"/>
                <a:gd name="connsiteX1" fmla="*/ 278218 w 864096"/>
                <a:gd name="connsiteY1" fmla="*/ 0 h 504000"/>
                <a:gd name="connsiteX2" fmla="*/ 585878 w 864096"/>
                <a:gd name="connsiteY2" fmla="*/ 0 h 504000"/>
                <a:gd name="connsiteX3" fmla="*/ 864096 w 864096"/>
                <a:gd name="connsiteY3" fmla="*/ 504000 h 504000"/>
                <a:gd name="connsiteX4" fmla="*/ 0 w 864096"/>
                <a:gd name="connsiteY4" fmla="*/ 504000 h 504000"/>
                <a:gd name="connsiteX0" fmla="*/ 0 w 864096"/>
                <a:gd name="connsiteY0" fmla="*/ 504000 h 504000"/>
                <a:gd name="connsiteX1" fmla="*/ 278218 w 864096"/>
                <a:gd name="connsiteY1" fmla="*/ 0 h 504000"/>
                <a:gd name="connsiteX2" fmla="*/ 585878 w 864096"/>
                <a:gd name="connsiteY2" fmla="*/ 0 h 504000"/>
                <a:gd name="connsiteX3" fmla="*/ 864096 w 864096"/>
                <a:gd name="connsiteY3" fmla="*/ 504000 h 504000"/>
                <a:gd name="connsiteX4" fmla="*/ 654389 w 864096"/>
                <a:gd name="connsiteY4" fmla="*/ 502269 h 504000"/>
                <a:gd name="connsiteX5" fmla="*/ 0 w 864096"/>
                <a:gd name="connsiteY5" fmla="*/ 504000 h 504000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0 w 864096"/>
                <a:gd name="connsiteY5" fmla="*/ 504000 h 692597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0 w 864096"/>
                <a:gd name="connsiteY5" fmla="*/ 504000 h 692597"/>
                <a:gd name="connsiteX0" fmla="*/ 0 w 864096"/>
                <a:gd name="connsiteY0" fmla="*/ 504000 h 693799"/>
                <a:gd name="connsiteX1" fmla="*/ 278218 w 864096"/>
                <a:gd name="connsiteY1" fmla="*/ 0 h 693799"/>
                <a:gd name="connsiteX2" fmla="*/ 585878 w 864096"/>
                <a:gd name="connsiteY2" fmla="*/ 0 h 693799"/>
                <a:gd name="connsiteX3" fmla="*/ 864096 w 864096"/>
                <a:gd name="connsiteY3" fmla="*/ 504000 h 693799"/>
                <a:gd name="connsiteX4" fmla="*/ 646114 w 864096"/>
                <a:gd name="connsiteY4" fmla="*/ 692597 h 693799"/>
                <a:gd name="connsiteX5" fmla="*/ 418548 w 864096"/>
                <a:gd name="connsiteY5" fmla="*/ 580882 h 693799"/>
                <a:gd name="connsiteX6" fmla="*/ 0 w 864096"/>
                <a:gd name="connsiteY6" fmla="*/ 504000 h 693799"/>
                <a:gd name="connsiteX0" fmla="*/ 0 w 864096"/>
                <a:gd name="connsiteY0" fmla="*/ 504000 h 693347"/>
                <a:gd name="connsiteX1" fmla="*/ 278218 w 864096"/>
                <a:gd name="connsiteY1" fmla="*/ 0 h 693347"/>
                <a:gd name="connsiteX2" fmla="*/ 585878 w 864096"/>
                <a:gd name="connsiteY2" fmla="*/ 0 h 693347"/>
                <a:gd name="connsiteX3" fmla="*/ 864096 w 864096"/>
                <a:gd name="connsiteY3" fmla="*/ 504000 h 693347"/>
                <a:gd name="connsiteX4" fmla="*/ 646114 w 864096"/>
                <a:gd name="connsiteY4" fmla="*/ 692597 h 693347"/>
                <a:gd name="connsiteX5" fmla="*/ 418548 w 864096"/>
                <a:gd name="connsiteY5" fmla="*/ 518819 h 693347"/>
                <a:gd name="connsiteX6" fmla="*/ 0 w 864096"/>
                <a:gd name="connsiteY6" fmla="*/ 504000 h 693347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418548 w 864096"/>
                <a:gd name="connsiteY5" fmla="*/ 518819 h 692597"/>
                <a:gd name="connsiteX6" fmla="*/ 0 w 864096"/>
                <a:gd name="connsiteY6" fmla="*/ 504000 h 692597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418548 w 864096"/>
                <a:gd name="connsiteY5" fmla="*/ 518819 h 692597"/>
                <a:gd name="connsiteX6" fmla="*/ 0 w 864096"/>
                <a:gd name="connsiteY6" fmla="*/ 504000 h 692597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422686 w 864096"/>
                <a:gd name="connsiteY5" fmla="*/ 489856 h 692597"/>
                <a:gd name="connsiteX6" fmla="*/ 0 w 864096"/>
                <a:gd name="connsiteY6" fmla="*/ 504000 h 692597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422686 w 864096"/>
                <a:gd name="connsiteY5" fmla="*/ 489856 h 692597"/>
                <a:gd name="connsiteX6" fmla="*/ 0 w 864096"/>
                <a:gd name="connsiteY6" fmla="*/ 504000 h 692597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422686 w 864096"/>
                <a:gd name="connsiteY5" fmla="*/ 489856 h 692597"/>
                <a:gd name="connsiteX6" fmla="*/ 0 w 864096"/>
                <a:gd name="connsiteY6" fmla="*/ 504000 h 692597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422686 w 864096"/>
                <a:gd name="connsiteY5" fmla="*/ 489856 h 692597"/>
                <a:gd name="connsiteX6" fmla="*/ 0 w 864096"/>
                <a:gd name="connsiteY6" fmla="*/ 504000 h 692597"/>
                <a:gd name="connsiteX0" fmla="*/ 162 w 864258"/>
                <a:gd name="connsiteY0" fmla="*/ 504000 h 692597"/>
                <a:gd name="connsiteX1" fmla="*/ 278380 w 864258"/>
                <a:gd name="connsiteY1" fmla="*/ 0 h 692597"/>
                <a:gd name="connsiteX2" fmla="*/ 586040 w 864258"/>
                <a:gd name="connsiteY2" fmla="*/ 0 h 692597"/>
                <a:gd name="connsiteX3" fmla="*/ 864258 w 864258"/>
                <a:gd name="connsiteY3" fmla="*/ 504000 h 692597"/>
                <a:gd name="connsiteX4" fmla="*/ 646276 w 864258"/>
                <a:gd name="connsiteY4" fmla="*/ 692597 h 692597"/>
                <a:gd name="connsiteX5" fmla="*/ 422848 w 864258"/>
                <a:gd name="connsiteY5" fmla="*/ 489856 h 692597"/>
                <a:gd name="connsiteX6" fmla="*/ 240795 w 864258"/>
                <a:gd name="connsiteY6" fmla="*/ 576744 h 692597"/>
                <a:gd name="connsiteX7" fmla="*/ 162 w 864258"/>
                <a:gd name="connsiteY7" fmla="*/ 504000 h 692597"/>
                <a:gd name="connsiteX0" fmla="*/ 153 w 864249"/>
                <a:gd name="connsiteY0" fmla="*/ 504000 h 692597"/>
                <a:gd name="connsiteX1" fmla="*/ 278371 w 864249"/>
                <a:gd name="connsiteY1" fmla="*/ 0 h 692597"/>
                <a:gd name="connsiteX2" fmla="*/ 586031 w 864249"/>
                <a:gd name="connsiteY2" fmla="*/ 0 h 692597"/>
                <a:gd name="connsiteX3" fmla="*/ 864249 w 864249"/>
                <a:gd name="connsiteY3" fmla="*/ 504000 h 692597"/>
                <a:gd name="connsiteX4" fmla="*/ 646267 w 864249"/>
                <a:gd name="connsiteY4" fmla="*/ 692597 h 692597"/>
                <a:gd name="connsiteX5" fmla="*/ 422839 w 864249"/>
                <a:gd name="connsiteY5" fmla="*/ 489856 h 692597"/>
                <a:gd name="connsiteX6" fmla="*/ 253199 w 864249"/>
                <a:gd name="connsiteY6" fmla="*/ 688458 h 692597"/>
                <a:gd name="connsiteX7" fmla="*/ 153 w 864249"/>
                <a:gd name="connsiteY7" fmla="*/ 504000 h 692597"/>
                <a:gd name="connsiteX0" fmla="*/ 153 w 864249"/>
                <a:gd name="connsiteY0" fmla="*/ 504000 h 692597"/>
                <a:gd name="connsiteX1" fmla="*/ 278371 w 864249"/>
                <a:gd name="connsiteY1" fmla="*/ 0 h 692597"/>
                <a:gd name="connsiteX2" fmla="*/ 586031 w 864249"/>
                <a:gd name="connsiteY2" fmla="*/ 0 h 692597"/>
                <a:gd name="connsiteX3" fmla="*/ 864249 w 864249"/>
                <a:gd name="connsiteY3" fmla="*/ 504000 h 692597"/>
                <a:gd name="connsiteX4" fmla="*/ 646267 w 864249"/>
                <a:gd name="connsiteY4" fmla="*/ 692597 h 692597"/>
                <a:gd name="connsiteX5" fmla="*/ 422839 w 864249"/>
                <a:gd name="connsiteY5" fmla="*/ 489856 h 692597"/>
                <a:gd name="connsiteX6" fmla="*/ 253199 w 864249"/>
                <a:gd name="connsiteY6" fmla="*/ 688458 h 692597"/>
                <a:gd name="connsiteX7" fmla="*/ 153 w 864249"/>
                <a:gd name="connsiteY7" fmla="*/ 504000 h 692597"/>
                <a:gd name="connsiteX0" fmla="*/ 141 w 864237"/>
                <a:gd name="connsiteY0" fmla="*/ 504000 h 696774"/>
                <a:gd name="connsiteX1" fmla="*/ 278359 w 864237"/>
                <a:gd name="connsiteY1" fmla="*/ 0 h 696774"/>
                <a:gd name="connsiteX2" fmla="*/ 586019 w 864237"/>
                <a:gd name="connsiteY2" fmla="*/ 0 h 696774"/>
                <a:gd name="connsiteX3" fmla="*/ 864237 w 864237"/>
                <a:gd name="connsiteY3" fmla="*/ 504000 h 696774"/>
                <a:gd name="connsiteX4" fmla="*/ 646255 w 864237"/>
                <a:gd name="connsiteY4" fmla="*/ 692597 h 696774"/>
                <a:gd name="connsiteX5" fmla="*/ 422827 w 864237"/>
                <a:gd name="connsiteY5" fmla="*/ 489856 h 696774"/>
                <a:gd name="connsiteX6" fmla="*/ 269737 w 864237"/>
                <a:gd name="connsiteY6" fmla="*/ 696733 h 696774"/>
                <a:gd name="connsiteX7" fmla="*/ 141 w 864237"/>
                <a:gd name="connsiteY7" fmla="*/ 504000 h 696774"/>
                <a:gd name="connsiteX0" fmla="*/ 141 w 864237"/>
                <a:gd name="connsiteY0" fmla="*/ 504000 h 696774"/>
                <a:gd name="connsiteX1" fmla="*/ 278359 w 864237"/>
                <a:gd name="connsiteY1" fmla="*/ 0 h 696774"/>
                <a:gd name="connsiteX2" fmla="*/ 586019 w 864237"/>
                <a:gd name="connsiteY2" fmla="*/ 0 h 696774"/>
                <a:gd name="connsiteX3" fmla="*/ 864237 w 864237"/>
                <a:gd name="connsiteY3" fmla="*/ 504000 h 696774"/>
                <a:gd name="connsiteX4" fmla="*/ 646255 w 864237"/>
                <a:gd name="connsiteY4" fmla="*/ 692597 h 696774"/>
                <a:gd name="connsiteX5" fmla="*/ 422827 w 864237"/>
                <a:gd name="connsiteY5" fmla="*/ 489856 h 696774"/>
                <a:gd name="connsiteX6" fmla="*/ 269737 w 864237"/>
                <a:gd name="connsiteY6" fmla="*/ 696733 h 696774"/>
                <a:gd name="connsiteX7" fmla="*/ 141 w 864237"/>
                <a:gd name="connsiteY7" fmla="*/ 504000 h 696774"/>
                <a:gd name="connsiteX0" fmla="*/ 141 w 864237"/>
                <a:gd name="connsiteY0" fmla="*/ 504000 h 696774"/>
                <a:gd name="connsiteX1" fmla="*/ 278359 w 864237"/>
                <a:gd name="connsiteY1" fmla="*/ 0 h 696774"/>
                <a:gd name="connsiteX2" fmla="*/ 586019 w 864237"/>
                <a:gd name="connsiteY2" fmla="*/ 0 h 696774"/>
                <a:gd name="connsiteX3" fmla="*/ 864237 w 864237"/>
                <a:gd name="connsiteY3" fmla="*/ 504000 h 696774"/>
                <a:gd name="connsiteX4" fmla="*/ 646255 w 864237"/>
                <a:gd name="connsiteY4" fmla="*/ 692597 h 696774"/>
                <a:gd name="connsiteX5" fmla="*/ 422827 w 864237"/>
                <a:gd name="connsiteY5" fmla="*/ 489856 h 696774"/>
                <a:gd name="connsiteX6" fmla="*/ 269737 w 864237"/>
                <a:gd name="connsiteY6" fmla="*/ 696733 h 696774"/>
                <a:gd name="connsiteX7" fmla="*/ 141 w 864237"/>
                <a:gd name="connsiteY7" fmla="*/ 504000 h 696774"/>
                <a:gd name="connsiteX0" fmla="*/ 141 w 864237"/>
                <a:gd name="connsiteY0" fmla="*/ 504000 h 696774"/>
                <a:gd name="connsiteX1" fmla="*/ 278359 w 864237"/>
                <a:gd name="connsiteY1" fmla="*/ 0 h 696774"/>
                <a:gd name="connsiteX2" fmla="*/ 586019 w 864237"/>
                <a:gd name="connsiteY2" fmla="*/ 0 h 696774"/>
                <a:gd name="connsiteX3" fmla="*/ 864237 w 864237"/>
                <a:gd name="connsiteY3" fmla="*/ 504000 h 696774"/>
                <a:gd name="connsiteX4" fmla="*/ 646255 w 864237"/>
                <a:gd name="connsiteY4" fmla="*/ 692597 h 696774"/>
                <a:gd name="connsiteX5" fmla="*/ 422827 w 864237"/>
                <a:gd name="connsiteY5" fmla="*/ 489856 h 696774"/>
                <a:gd name="connsiteX6" fmla="*/ 269737 w 864237"/>
                <a:gd name="connsiteY6" fmla="*/ 696733 h 696774"/>
                <a:gd name="connsiteX7" fmla="*/ 141 w 864237"/>
                <a:gd name="connsiteY7" fmla="*/ 504000 h 696774"/>
                <a:gd name="connsiteX0" fmla="*/ 141 w 864237"/>
                <a:gd name="connsiteY0" fmla="*/ 504000 h 696774"/>
                <a:gd name="connsiteX1" fmla="*/ 278359 w 864237"/>
                <a:gd name="connsiteY1" fmla="*/ 0 h 696774"/>
                <a:gd name="connsiteX2" fmla="*/ 586019 w 864237"/>
                <a:gd name="connsiteY2" fmla="*/ 0 h 696774"/>
                <a:gd name="connsiteX3" fmla="*/ 864237 w 864237"/>
                <a:gd name="connsiteY3" fmla="*/ 504000 h 696774"/>
                <a:gd name="connsiteX4" fmla="*/ 646255 w 864237"/>
                <a:gd name="connsiteY4" fmla="*/ 692597 h 696774"/>
                <a:gd name="connsiteX5" fmla="*/ 443514 w 864237"/>
                <a:gd name="connsiteY5" fmla="*/ 481581 h 696774"/>
                <a:gd name="connsiteX6" fmla="*/ 269737 w 864237"/>
                <a:gd name="connsiteY6" fmla="*/ 696733 h 696774"/>
                <a:gd name="connsiteX7" fmla="*/ 141 w 864237"/>
                <a:gd name="connsiteY7" fmla="*/ 504000 h 696774"/>
                <a:gd name="connsiteX0" fmla="*/ 187 w 864283"/>
                <a:gd name="connsiteY0" fmla="*/ 504000 h 696733"/>
                <a:gd name="connsiteX1" fmla="*/ 278405 w 864283"/>
                <a:gd name="connsiteY1" fmla="*/ 0 h 696733"/>
                <a:gd name="connsiteX2" fmla="*/ 586065 w 864283"/>
                <a:gd name="connsiteY2" fmla="*/ 0 h 696733"/>
                <a:gd name="connsiteX3" fmla="*/ 864283 w 864283"/>
                <a:gd name="connsiteY3" fmla="*/ 504000 h 696733"/>
                <a:gd name="connsiteX4" fmla="*/ 646301 w 864283"/>
                <a:gd name="connsiteY4" fmla="*/ 692597 h 696733"/>
                <a:gd name="connsiteX5" fmla="*/ 443560 w 864283"/>
                <a:gd name="connsiteY5" fmla="*/ 481581 h 696733"/>
                <a:gd name="connsiteX6" fmla="*/ 269783 w 864283"/>
                <a:gd name="connsiteY6" fmla="*/ 696733 h 696733"/>
                <a:gd name="connsiteX7" fmla="*/ 187 w 864283"/>
                <a:gd name="connsiteY7" fmla="*/ 504000 h 696733"/>
                <a:gd name="connsiteX0" fmla="*/ 0 w 864096"/>
                <a:gd name="connsiteY0" fmla="*/ 504000 h 696733"/>
                <a:gd name="connsiteX1" fmla="*/ 278218 w 864096"/>
                <a:gd name="connsiteY1" fmla="*/ 0 h 696733"/>
                <a:gd name="connsiteX2" fmla="*/ 585878 w 864096"/>
                <a:gd name="connsiteY2" fmla="*/ 0 h 696733"/>
                <a:gd name="connsiteX3" fmla="*/ 864096 w 864096"/>
                <a:gd name="connsiteY3" fmla="*/ 504000 h 696733"/>
                <a:gd name="connsiteX4" fmla="*/ 646114 w 864096"/>
                <a:gd name="connsiteY4" fmla="*/ 692597 h 696733"/>
                <a:gd name="connsiteX5" fmla="*/ 443373 w 864096"/>
                <a:gd name="connsiteY5" fmla="*/ 481581 h 696733"/>
                <a:gd name="connsiteX6" fmla="*/ 269596 w 864096"/>
                <a:gd name="connsiteY6" fmla="*/ 696733 h 696733"/>
                <a:gd name="connsiteX7" fmla="*/ 0 w 864096"/>
                <a:gd name="connsiteY7" fmla="*/ 504000 h 696733"/>
                <a:gd name="connsiteX0" fmla="*/ 0 w 864096"/>
                <a:gd name="connsiteY0" fmla="*/ 504000 h 696733"/>
                <a:gd name="connsiteX1" fmla="*/ 278218 w 864096"/>
                <a:gd name="connsiteY1" fmla="*/ 0 h 696733"/>
                <a:gd name="connsiteX2" fmla="*/ 585878 w 864096"/>
                <a:gd name="connsiteY2" fmla="*/ 0 h 696733"/>
                <a:gd name="connsiteX3" fmla="*/ 864096 w 864096"/>
                <a:gd name="connsiteY3" fmla="*/ 504000 h 696733"/>
                <a:gd name="connsiteX4" fmla="*/ 646114 w 864096"/>
                <a:gd name="connsiteY4" fmla="*/ 692597 h 696733"/>
                <a:gd name="connsiteX5" fmla="*/ 443373 w 864096"/>
                <a:gd name="connsiteY5" fmla="*/ 506406 h 696733"/>
                <a:gd name="connsiteX6" fmla="*/ 269596 w 864096"/>
                <a:gd name="connsiteY6" fmla="*/ 696733 h 696733"/>
                <a:gd name="connsiteX7" fmla="*/ 0 w 864096"/>
                <a:gd name="connsiteY7" fmla="*/ 504000 h 696733"/>
                <a:gd name="connsiteX0" fmla="*/ 0 w 864096"/>
                <a:gd name="connsiteY0" fmla="*/ 504000 h 696733"/>
                <a:gd name="connsiteX1" fmla="*/ 278218 w 864096"/>
                <a:gd name="connsiteY1" fmla="*/ 0 h 696733"/>
                <a:gd name="connsiteX2" fmla="*/ 585878 w 864096"/>
                <a:gd name="connsiteY2" fmla="*/ 0 h 696733"/>
                <a:gd name="connsiteX3" fmla="*/ 864096 w 864096"/>
                <a:gd name="connsiteY3" fmla="*/ 504000 h 696733"/>
                <a:gd name="connsiteX4" fmla="*/ 646114 w 864096"/>
                <a:gd name="connsiteY4" fmla="*/ 692597 h 696733"/>
                <a:gd name="connsiteX5" fmla="*/ 443373 w 864096"/>
                <a:gd name="connsiteY5" fmla="*/ 506406 h 696733"/>
                <a:gd name="connsiteX6" fmla="*/ 269596 w 864096"/>
                <a:gd name="connsiteY6" fmla="*/ 696733 h 696733"/>
                <a:gd name="connsiteX7" fmla="*/ 0 w 864096"/>
                <a:gd name="connsiteY7" fmla="*/ 504000 h 696733"/>
                <a:gd name="connsiteX0" fmla="*/ 0 w 864096"/>
                <a:gd name="connsiteY0" fmla="*/ 504000 h 696733"/>
                <a:gd name="connsiteX1" fmla="*/ 278218 w 864096"/>
                <a:gd name="connsiteY1" fmla="*/ 0 h 696733"/>
                <a:gd name="connsiteX2" fmla="*/ 585878 w 864096"/>
                <a:gd name="connsiteY2" fmla="*/ 0 h 696733"/>
                <a:gd name="connsiteX3" fmla="*/ 864096 w 864096"/>
                <a:gd name="connsiteY3" fmla="*/ 504000 h 696733"/>
                <a:gd name="connsiteX4" fmla="*/ 646114 w 864096"/>
                <a:gd name="connsiteY4" fmla="*/ 692597 h 696733"/>
                <a:gd name="connsiteX5" fmla="*/ 443373 w 864096"/>
                <a:gd name="connsiteY5" fmla="*/ 506406 h 696733"/>
                <a:gd name="connsiteX6" fmla="*/ 269596 w 864096"/>
                <a:gd name="connsiteY6" fmla="*/ 696733 h 696733"/>
                <a:gd name="connsiteX7" fmla="*/ 0 w 864096"/>
                <a:gd name="connsiteY7" fmla="*/ 504000 h 69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096" h="696733">
                  <a:moveTo>
                    <a:pt x="0" y="504000"/>
                  </a:moveTo>
                  <a:lnTo>
                    <a:pt x="278218" y="0"/>
                  </a:lnTo>
                  <a:lnTo>
                    <a:pt x="585878" y="0"/>
                  </a:lnTo>
                  <a:lnTo>
                    <a:pt x="864096" y="504000"/>
                  </a:lnTo>
                  <a:lnTo>
                    <a:pt x="646114" y="692597"/>
                  </a:lnTo>
                  <a:cubicBezTo>
                    <a:pt x="555306" y="618523"/>
                    <a:pt x="538646" y="587490"/>
                    <a:pt x="443373" y="506406"/>
                  </a:cubicBezTo>
                  <a:cubicBezTo>
                    <a:pt x="342692" y="607086"/>
                    <a:pt x="319356" y="636450"/>
                    <a:pt x="269596" y="696733"/>
                  </a:cubicBezTo>
                  <a:cubicBezTo>
                    <a:pt x="145360" y="616339"/>
                    <a:pt x="130275" y="612536"/>
                    <a:pt x="0" y="504000"/>
                  </a:cubicBezTo>
                  <a:close/>
                </a:path>
              </a:pathLst>
            </a:custGeom>
            <a:solidFill>
              <a:schemeClr val="tx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2" name="Freeform 23">
            <a:extLst>
              <a:ext uri="{FF2B5EF4-FFF2-40B4-BE49-F238E27FC236}">
                <a16:creationId xmlns:a16="http://schemas.microsoft.com/office/drawing/2014/main" xmlns="" id="{C6754257-2434-4A78-B450-010AFE0910B0}"/>
              </a:ext>
            </a:extLst>
          </p:cNvPr>
          <p:cNvSpPr/>
          <p:nvPr/>
        </p:nvSpPr>
        <p:spPr>
          <a:xfrm rot="19043010">
            <a:off x="2359639" y="3192186"/>
            <a:ext cx="105125" cy="481539"/>
          </a:xfrm>
          <a:custGeom>
            <a:avLst/>
            <a:gdLst>
              <a:gd name="connsiteX0" fmla="*/ 0 w 118110"/>
              <a:gd name="connsiteY0" fmla="*/ 0 h 541020"/>
              <a:gd name="connsiteX1" fmla="*/ 118110 w 118110"/>
              <a:gd name="connsiteY1" fmla="*/ 541020 h 541020"/>
              <a:gd name="connsiteX2" fmla="*/ 118110 w 118110"/>
              <a:gd name="connsiteY2" fmla="*/ 541020 h 541020"/>
              <a:gd name="connsiteX3" fmla="*/ 118110 w 118110"/>
              <a:gd name="connsiteY3" fmla="*/ 541020 h 541020"/>
              <a:gd name="connsiteX0" fmla="*/ 0 w 118110"/>
              <a:gd name="connsiteY0" fmla="*/ 0 h 541020"/>
              <a:gd name="connsiteX1" fmla="*/ 118110 w 118110"/>
              <a:gd name="connsiteY1" fmla="*/ 541020 h 541020"/>
              <a:gd name="connsiteX2" fmla="*/ 118110 w 118110"/>
              <a:gd name="connsiteY2" fmla="*/ 541020 h 541020"/>
              <a:gd name="connsiteX3" fmla="*/ 118110 w 118110"/>
              <a:gd name="connsiteY3" fmla="*/ 541020 h 541020"/>
              <a:gd name="connsiteX0" fmla="*/ 0 w 118110"/>
              <a:gd name="connsiteY0" fmla="*/ 0 h 541020"/>
              <a:gd name="connsiteX1" fmla="*/ 118110 w 118110"/>
              <a:gd name="connsiteY1" fmla="*/ 541020 h 541020"/>
              <a:gd name="connsiteX2" fmla="*/ 118110 w 118110"/>
              <a:gd name="connsiteY2" fmla="*/ 541020 h 541020"/>
              <a:gd name="connsiteX3" fmla="*/ 118110 w 118110"/>
              <a:gd name="connsiteY3" fmla="*/ 541020 h 54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10" h="541020">
                <a:moveTo>
                  <a:pt x="0" y="0"/>
                </a:moveTo>
                <a:cubicBezTo>
                  <a:pt x="123190" y="153670"/>
                  <a:pt x="116840" y="356870"/>
                  <a:pt x="118110" y="541020"/>
                </a:cubicBezTo>
                <a:lnTo>
                  <a:pt x="118110" y="541020"/>
                </a:lnTo>
                <a:lnTo>
                  <a:pt x="118110" y="541020"/>
                </a:lnTo>
              </a:path>
            </a:pathLst>
          </a:cu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Freeform 24">
            <a:extLst>
              <a:ext uri="{FF2B5EF4-FFF2-40B4-BE49-F238E27FC236}">
                <a16:creationId xmlns:a16="http://schemas.microsoft.com/office/drawing/2014/main" xmlns="" id="{A7895A1A-12E1-4C3B-A4C4-2F237AF91845}"/>
              </a:ext>
            </a:extLst>
          </p:cNvPr>
          <p:cNvSpPr/>
          <p:nvPr/>
        </p:nvSpPr>
        <p:spPr>
          <a:xfrm rot="19043010" flipH="1">
            <a:off x="2519969" y="3044668"/>
            <a:ext cx="105125" cy="481539"/>
          </a:xfrm>
          <a:custGeom>
            <a:avLst/>
            <a:gdLst>
              <a:gd name="connsiteX0" fmla="*/ 0 w 118110"/>
              <a:gd name="connsiteY0" fmla="*/ 0 h 541020"/>
              <a:gd name="connsiteX1" fmla="*/ 118110 w 118110"/>
              <a:gd name="connsiteY1" fmla="*/ 541020 h 541020"/>
              <a:gd name="connsiteX2" fmla="*/ 118110 w 118110"/>
              <a:gd name="connsiteY2" fmla="*/ 541020 h 541020"/>
              <a:gd name="connsiteX3" fmla="*/ 118110 w 118110"/>
              <a:gd name="connsiteY3" fmla="*/ 541020 h 541020"/>
              <a:gd name="connsiteX0" fmla="*/ 0 w 118110"/>
              <a:gd name="connsiteY0" fmla="*/ 0 h 541020"/>
              <a:gd name="connsiteX1" fmla="*/ 118110 w 118110"/>
              <a:gd name="connsiteY1" fmla="*/ 541020 h 541020"/>
              <a:gd name="connsiteX2" fmla="*/ 118110 w 118110"/>
              <a:gd name="connsiteY2" fmla="*/ 541020 h 541020"/>
              <a:gd name="connsiteX3" fmla="*/ 118110 w 118110"/>
              <a:gd name="connsiteY3" fmla="*/ 541020 h 541020"/>
              <a:gd name="connsiteX0" fmla="*/ 0 w 118110"/>
              <a:gd name="connsiteY0" fmla="*/ 0 h 541020"/>
              <a:gd name="connsiteX1" fmla="*/ 118110 w 118110"/>
              <a:gd name="connsiteY1" fmla="*/ 541020 h 541020"/>
              <a:gd name="connsiteX2" fmla="*/ 118110 w 118110"/>
              <a:gd name="connsiteY2" fmla="*/ 541020 h 541020"/>
              <a:gd name="connsiteX3" fmla="*/ 118110 w 118110"/>
              <a:gd name="connsiteY3" fmla="*/ 541020 h 54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10" h="541020">
                <a:moveTo>
                  <a:pt x="0" y="0"/>
                </a:moveTo>
                <a:cubicBezTo>
                  <a:pt x="123190" y="153670"/>
                  <a:pt x="116840" y="356870"/>
                  <a:pt x="118110" y="541020"/>
                </a:cubicBezTo>
                <a:lnTo>
                  <a:pt x="118110" y="541020"/>
                </a:lnTo>
                <a:lnTo>
                  <a:pt x="118110" y="541020"/>
                </a:lnTo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4" name="그룹 7">
            <a:extLst>
              <a:ext uri="{FF2B5EF4-FFF2-40B4-BE49-F238E27FC236}">
                <a16:creationId xmlns:a16="http://schemas.microsoft.com/office/drawing/2014/main" xmlns="" id="{F7E6E5F2-E7A9-49A3-AD67-08DF8A30BEA8}"/>
              </a:ext>
            </a:extLst>
          </p:cNvPr>
          <p:cNvGrpSpPr/>
          <p:nvPr/>
        </p:nvGrpSpPr>
        <p:grpSpPr>
          <a:xfrm rot="19020000">
            <a:off x="1561179" y="2495177"/>
            <a:ext cx="1058138" cy="791152"/>
            <a:chOff x="3323392" y="61421"/>
            <a:chExt cx="4436326" cy="3316965"/>
          </a:xfrm>
        </p:grpSpPr>
        <p:sp>
          <p:nvSpPr>
            <p:cNvPr id="35" name="자유형: 도형 3">
              <a:extLst>
                <a:ext uri="{FF2B5EF4-FFF2-40B4-BE49-F238E27FC236}">
                  <a16:creationId xmlns:a16="http://schemas.microsoft.com/office/drawing/2014/main" xmlns="" id="{C427CF4D-D191-4DE7-8702-5948000D8940}"/>
                </a:ext>
              </a:extLst>
            </p:cNvPr>
            <p:cNvSpPr/>
            <p:nvPr/>
          </p:nvSpPr>
          <p:spPr>
            <a:xfrm>
              <a:off x="5565729" y="61421"/>
              <a:ext cx="2193989" cy="3316965"/>
            </a:xfrm>
            <a:custGeom>
              <a:avLst/>
              <a:gdLst>
                <a:gd name="connsiteX0" fmla="*/ 467139 w 2385391"/>
                <a:gd name="connsiteY0" fmla="*/ 0 h 3518453"/>
                <a:gd name="connsiteX1" fmla="*/ 1023731 w 2385391"/>
                <a:gd name="connsiteY1" fmla="*/ 357809 h 3518453"/>
                <a:gd name="connsiteX2" fmla="*/ 1630018 w 2385391"/>
                <a:gd name="connsiteY2" fmla="*/ 268357 h 3518453"/>
                <a:gd name="connsiteX3" fmla="*/ 1789044 w 2385391"/>
                <a:gd name="connsiteY3" fmla="*/ 715618 h 3518453"/>
                <a:gd name="connsiteX4" fmla="*/ 2216426 w 2385391"/>
                <a:gd name="connsiteY4" fmla="*/ 1063487 h 3518453"/>
                <a:gd name="connsiteX5" fmla="*/ 2037522 w 2385391"/>
                <a:gd name="connsiteY5" fmla="*/ 1639957 h 3518453"/>
                <a:gd name="connsiteX6" fmla="*/ 2385391 w 2385391"/>
                <a:gd name="connsiteY6" fmla="*/ 2057400 h 3518453"/>
                <a:gd name="connsiteX7" fmla="*/ 1938131 w 2385391"/>
                <a:gd name="connsiteY7" fmla="*/ 2643809 h 3518453"/>
                <a:gd name="connsiteX8" fmla="*/ 1719470 w 2385391"/>
                <a:gd name="connsiteY8" fmla="*/ 3299792 h 3518453"/>
                <a:gd name="connsiteX9" fmla="*/ 1033670 w 2385391"/>
                <a:gd name="connsiteY9" fmla="*/ 3349487 h 3518453"/>
                <a:gd name="connsiteX10" fmla="*/ 357809 w 2385391"/>
                <a:gd name="connsiteY10" fmla="*/ 3518453 h 3518453"/>
                <a:gd name="connsiteX11" fmla="*/ 0 w 2385391"/>
                <a:gd name="connsiteY11" fmla="*/ 2733261 h 3518453"/>
                <a:gd name="connsiteX12" fmla="*/ 9939 w 2385391"/>
                <a:gd name="connsiteY12" fmla="*/ 536713 h 3518453"/>
                <a:gd name="connsiteX13" fmla="*/ 467139 w 2385391"/>
                <a:gd name="connsiteY13" fmla="*/ 0 h 3518453"/>
                <a:gd name="connsiteX0" fmla="*/ 467139 w 2385391"/>
                <a:gd name="connsiteY0" fmla="*/ 0 h 3518453"/>
                <a:gd name="connsiteX1" fmla="*/ 1023731 w 2385391"/>
                <a:gd name="connsiteY1" fmla="*/ 357809 h 3518453"/>
                <a:gd name="connsiteX2" fmla="*/ 1630018 w 2385391"/>
                <a:gd name="connsiteY2" fmla="*/ 268357 h 3518453"/>
                <a:gd name="connsiteX3" fmla="*/ 1789044 w 2385391"/>
                <a:gd name="connsiteY3" fmla="*/ 715618 h 3518453"/>
                <a:gd name="connsiteX4" fmla="*/ 2216426 w 2385391"/>
                <a:gd name="connsiteY4" fmla="*/ 1063487 h 3518453"/>
                <a:gd name="connsiteX5" fmla="*/ 2037522 w 2385391"/>
                <a:gd name="connsiteY5" fmla="*/ 1639957 h 3518453"/>
                <a:gd name="connsiteX6" fmla="*/ 2385391 w 2385391"/>
                <a:gd name="connsiteY6" fmla="*/ 2057400 h 3518453"/>
                <a:gd name="connsiteX7" fmla="*/ 1938131 w 2385391"/>
                <a:gd name="connsiteY7" fmla="*/ 2643809 h 3518453"/>
                <a:gd name="connsiteX8" fmla="*/ 1719470 w 2385391"/>
                <a:gd name="connsiteY8" fmla="*/ 3299792 h 3518453"/>
                <a:gd name="connsiteX9" fmla="*/ 1033670 w 2385391"/>
                <a:gd name="connsiteY9" fmla="*/ 3349487 h 3518453"/>
                <a:gd name="connsiteX10" fmla="*/ 357809 w 2385391"/>
                <a:gd name="connsiteY10" fmla="*/ 3518453 h 3518453"/>
                <a:gd name="connsiteX11" fmla="*/ 0 w 2385391"/>
                <a:gd name="connsiteY11" fmla="*/ 2733261 h 3518453"/>
                <a:gd name="connsiteX12" fmla="*/ 9939 w 2385391"/>
                <a:gd name="connsiteY12" fmla="*/ 536713 h 3518453"/>
                <a:gd name="connsiteX13" fmla="*/ 467139 w 2385391"/>
                <a:gd name="connsiteY13" fmla="*/ 0 h 3518453"/>
                <a:gd name="connsiteX0" fmla="*/ 467139 w 2385391"/>
                <a:gd name="connsiteY0" fmla="*/ 2004 h 3520457"/>
                <a:gd name="connsiteX1" fmla="*/ 1023731 w 2385391"/>
                <a:gd name="connsiteY1" fmla="*/ 359813 h 3520457"/>
                <a:gd name="connsiteX2" fmla="*/ 1630018 w 2385391"/>
                <a:gd name="connsiteY2" fmla="*/ 270361 h 3520457"/>
                <a:gd name="connsiteX3" fmla="*/ 1789044 w 2385391"/>
                <a:gd name="connsiteY3" fmla="*/ 717622 h 3520457"/>
                <a:gd name="connsiteX4" fmla="*/ 2216426 w 2385391"/>
                <a:gd name="connsiteY4" fmla="*/ 1065491 h 3520457"/>
                <a:gd name="connsiteX5" fmla="*/ 2037522 w 2385391"/>
                <a:gd name="connsiteY5" fmla="*/ 1641961 h 3520457"/>
                <a:gd name="connsiteX6" fmla="*/ 2385391 w 2385391"/>
                <a:gd name="connsiteY6" fmla="*/ 2059404 h 3520457"/>
                <a:gd name="connsiteX7" fmla="*/ 1938131 w 2385391"/>
                <a:gd name="connsiteY7" fmla="*/ 2645813 h 3520457"/>
                <a:gd name="connsiteX8" fmla="*/ 1719470 w 2385391"/>
                <a:gd name="connsiteY8" fmla="*/ 3301796 h 3520457"/>
                <a:gd name="connsiteX9" fmla="*/ 1033670 w 2385391"/>
                <a:gd name="connsiteY9" fmla="*/ 3351491 h 3520457"/>
                <a:gd name="connsiteX10" fmla="*/ 357809 w 2385391"/>
                <a:gd name="connsiteY10" fmla="*/ 3520457 h 3520457"/>
                <a:gd name="connsiteX11" fmla="*/ 0 w 2385391"/>
                <a:gd name="connsiteY11" fmla="*/ 2735265 h 3520457"/>
                <a:gd name="connsiteX12" fmla="*/ 9939 w 2385391"/>
                <a:gd name="connsiteY12" fmla="*/ 538717 h 3520457"/>
                <a:gd name="connsiteX13" fmla="*/ 467139 w 2385391"/>
                <a:gd name="connsiteY13" fmla="*/ 2004 h 3520457"/>
                <a:gd name="connsiteX0" fmla="*/ 467139 w 2385391"/>
                <a:gd name="connsiteY0" fmla="*/ 2004 h 3520457"/>
                <a:gd name="connsiteX1" fmla="*/ 1023731 w 2385391"/>
                <a:gd name="connsiteY1" fmla="*/ 359813 h 3520457"/>
                <a:gd name="connsiteX2" fmla="*/ 1630018 w 2385391"/>
                <a:gd name="connsiteY2" fmla="*/ 270361 h 3520457"/>
                <a:gd name="connsiteX3" fmla="*/ 1789044 w 2385391"/>
                <a:gd name="connsiteY3" fmla="*/ 717622 h 3520457"/>
                <a:gd name="connsiteX4" fmla="*/ 2216426 w 2385391"/>
                <a:gd name="connsiteY4" fmla="*/ 1065491 h 3520457"/>
                <a:gd name="connsiteX5" fmla="*/ 2037522 w 2385391"/>
                <a:gd name="connsiteY5" fmla="*/ 1641961 h 3520457"/>
                <a:gd name="connsiteX6" fmla="*/ 2385391 w 2385391"/>
                <a:gd name="connsiteY6" fmla="*/ 2059404 h 3520457"/>
                <a:gd name="connsiteX7" fmla="*/ 1938131 w 2385391"/>
                <a:gd name="connsiteY7" fmla="*/ 2645813 h 3520457"/>
                <a:gd name="connsiteX8" fmla="*/ 1719470 w 2385391"/>
                <a:gd name="connsiteY8" fmla="*/ 3301796 h 3520457"/>
                <a:gd name="connsiteX9" fmla="*/ 1033670 w 2385391"/>
                <a:gd name="connsiteY9" fmla="*/ 3351491 h 3520457"/>
                <a:gd name="connsiteX10" fmla="*/ 357809 w 2385391"/>
                <a:gd name="connsiteY10" fmla="*/ 3520457 h 3520457"/>
                <a:gd name="connsiteX11" fmla="*/ 0 w 2385391"/>
                <a:gd name="connsiteY11" fmla="*/ 2735265 h 3520457"/>
                <a:gd name="connsiteX12" fmla="*/ 9939 w 2385391"/>
                <a:gd name="connsiteY12" fmla="*/ 538717 h 3520457"/>
                <a:gd name="connsiteX13" fmla="*/ 467139 w 2385391"/>
                <a:gd name="connsiteY13" fmla="*/ 2004 h 3520457"/>
                <a:gd name="connsiteX0" fmla="*/ 467139 w 2385391"/>
                <a:gd name="connsiteY0" fmla="*/ 1983 h 3520436"/>
                <a:gd name="connsiteX1" fmla="*/ 991074 w 2385391"/>
                <a:gd name="connsiteY1" fmla="*/ 363058 h 3520436"/>
                <a:gd name="connsiteX2" fmla="*/ 1630018 w 2385391"/>
                <a:gd name="connsiteY2" fmla="*/ 270340 h 3520436"/>
                <a:gd name="connsiteX3" fmla="*/ 1789044 w 2385391"/>
                <a:gd name="connsiteY3" fmla="*/ 717601 h 3520436"/>
                <a:gd name="connsiteX4" fmla="*/ 2216426 w 2385391"/>
                <a:gd name="connsiteY4" fmla="*/ 1065470 h 3520436"/>
                <a:gd name="connsiteX5" fmla="*/ 2037522 w 2385391"/>
                <a:gd name="connsiteY5" fmla="*/ 1641940 h 3520436"/>
                <a:gd name="connsiteX6" fmla="*/ 2385391 w 2385391"/>
                <a:gd name="connsiteY6" fmla="*/ 2059383 h 3520436"/>
                <a:gd name="connsiteX7" fmla="*/ 1938131 w 2385391"/>
                <a:gd name="connsiteY7" fmla="*/ 2645792 h 3520436"/>
                <a:gd name="connsiteX8" fmla="*/ 1719470 w 2385391"/>
                <a:gd name="connsiteY8" fmla="*/ 3301775 h 3520436"/>
                <a:gd name="connsiteX9" fmla="*/ 1033670 w 2385391"/>
                <a:gd name="connsiteY9" fmla="*/ 3351470 h 3520436"/>
                <a:gd name="connsiteX10" fmla="*/ 357809 w 2385391"/>
                <a:gd name="connsiteY10" fmla="*/ 3520436 h 3520436"/>
                <a:gd name="connsiteX11" fmla="*/ 0 w 2385391"/>
                <a:gd name="connsiteY11" fmla="*/ 2735244 h 3520436"/>
                <a:gd name="connsiteX12" fmla="*/ 9939 w 2385391"/>
                <a:gd name="connsiteY12" fmla="*/ 538696 h 3520436"/>
                <a:gd name="connsiteX13" fmla="*/ 467139 w 2385391"/>
                <a:gd name="connsiteY13" fmla="*/ 1983 h 3520436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30018 w 2385391"/>
                <a:gd name="connsiteY2" fmla="*/ 271778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30018 w 2385391"/>
                <a:gd name="connsiteY2" fmla="*/ 271778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30018 w 2385391"/>
                <a:gd name="connsiteY2" fmla="*/ 271778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20221 w 2385391"/>
                <a:gd name="connsiteY2" fmla="*/ 291372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20221 w 2385391"/>
                <a:gd name="connsiteY2" fmla="*/ 291372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20221 w 2385391"/>
                <a:gd name="connsiteY2" fmla="*/ 291372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28836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28836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28836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21194 w 2385391"/>
                <a:gd name="connsiteY5" fmla="*/ 1656441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21194 w 2385391"/>
                <a:gd name="connsiteY5" fmla="*/ 1656441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95068 w 2385391"/>
                <a:gd name="connsiteY5" fmla="*/ 1640113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82005 w 2385391"/>
                <a:gd name="connsiteY5" fmla="*/ 1627050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82005 w 2385391"/>
                <a:gd name="connsiteY5" fmla="*/ 1627050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82005 w 2385391"/>
                <a:gd name="connsiteY5" fmla="*/ 1627050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52734"/>
                <a:gd name="connsiteY0" fmla="*/ 3421 h 3521874"/>
                <a:gd name="connsiteX1" fmla="*/ 991074 w 2352734"/>
                <a:gd name="connsiteY1" fmla="*/ 364496 h 3521874"/>
                <a:gd name="connsiteX2" fmla="*/ 1597361 w 2352734"/>
                <a:gd name="connsiteY2" fmla="*/ 304435 h 3521874"/>
                <a:gd name="connsiteX3" fmla="*/ 1762919 w 2352734"/>
                <a:gd name="connsiteY3" fmla="*/ 741899 h 3521874"/>
                <a:gd name="connsiteX4" fmla="*/ 2190300 w 2352734"/>
                <a:gd name="connsiteY4" fmla="*/ 1096300 h 3521874"/>
                <a:gd name="connsiteX5" fmla="*/ 1982005 w 2352734"/>
                <a:gd name="connsiteY5" fmla="*/ 1627050 h 3521874"/>
                <a:gd name="connsiteX6" fmla="*/ 2352734 w 2352734"/>
                <a:gd name="connsiteY6" fmla="*/ 2080415 h 3521874"/>
                <a:gd name="connsiteX7" fmla="*/ 1938131 w 2352734"/>
                <a:gd name="connsiteY7" fmla="*/ 2647230 h 3521874"/>
                <a:gd name="connsiteX8" fmla="*/ 1719470 w 2352734"/>
                <a:gd name="connsiteY8" fmla="*/ 3303213 h 3521874"/>
                <a:gd name="connsiteX9" fmla="*/ 1033670 w 2352734"/>
                <a:gd name="connsiteY9" fmla="*/ 3352908 h 3521874"/>
                <a:gd name="connsiteX10" fmla="*/ 357809 w 2352734"/>
                <a:gd name="connsiteY10" fmla="*/ 3521874 h 3521874"/>
                <a:gd name="connsiteX11" fmla="*/ 0 w 2352734"/>
                <a:gd name="connsiteY11" fmla="*/ 2736682 h 3521874"/>
                <a:gd name="connsiteX12" fmla="*/ 9939 w 2352734"/>
                <a:gd name="connsiteY12" fmla="*/ 540134 h 3521874"/>
                <a:gd name="connsiteX13" fmla="*/ 467139 w 2352734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27050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15271 w 2352860"/>
                <a:gd name="connsiteY7" fmla="*/ 2614573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15271 w 2352860"/>
                <a:gd name="connsiteY7" fmla="*/ 2614573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882614 w 2352860"/>
                <a:gd name="connsiteY7" fmla="*/ 2621104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882614 w 2352860"/>
                <a:gd name="connsiteY7" fmla="*/ 2608041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882614 w 2352860"/>
                <a:gd name="connsiteY7" fmla="*/ 2608041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734"/>
                <a:gd name="connsiteY0" fmla="*/ 3421 h 3521874"/>
                <a:gd name="connsiteX1" fmla="*/ 991074 w 2352734"/>
                <a:gd name="connsiteY1" fmla="*/ 364496 h 3521874"/>
                <a:gd name="connsiteX2" fmla="*/ 1597361 w 2352734"/>
                <a:gd name="connsiteY2" fmla="*/ 304435 h 3521874"/>
                <a:gd name="connsiteX3" fmla="*/ 1762919 w 2352734"/>
                <a:gd name="connsiteY3" fmla="*/ 741899 h 3521874"/>
                <a:gd name="connsiteX4" fmla="*/ 2190300 w 2352734"/>
                <a:gd name="connsiteY4" fmla="*/ 1096300 h 3521874"/>
                <a:gd name="connsiteX5" fmla="*/ 1982005 w 2352734"/>
                <a:gd name="connsiteY5" fmla="*/ 1640112 h 3521874"/>
                <a:gd name="connsiteX6" fmla="*/ 2352734 w 2352734"/>
                <a:gd name="connsiteY6" fmla="*/ 2080415 h 3521874"/>
                <a:gd name="connsiteX7" fmla="*/ 1882614 w 2352734"/>
                <a:gd name="connsiteY7" fmla="*/ 2608041 h 3521874"/>
                <a:gd name="connsiteX8" fmla="*/ 1719470 w 2352734"/>
                <a:gd name="connsiteY8" fmla="*/ 3303213 h 3521874"/>
                <a:gd name="connsiteX9" fmla="*/ 1033670 w 2352734"/>
                <a:gd name="connsiteY9" fmla="*/ 3352908 h 3521874"/>
                <a:gd name="connsiteX10" fmla="*/ 357809 w 2352734"/>
                <a:gd name="connsiteY10" fmla="*/ 3521874 h 3521874"/>
                <a:gd name="connsiteX11" fmla="*/ 0 w 2352734"/>
                <a:gd name="connsiteY11" fmla="*/ 2736682 h 3521874"/>
                <a:gd name="connsiteX12" fmla="*/ 9939 w 2352734"/>
                <a:gd name="connsiteY12" fmla="*/ 540134 h 3521874"/>
                <a:gd name="connsiteX13" fmla="*/ 467139 w 2352734"/>
                <a:gd name="connsiteY13" fmla="*/ 3421 h 3521874"/>
                <a:gd name="connsiteX0" fmla="*/ 467139 w 2352760"/>
                <a:gd name="connsiteY0" fmla="*/ 3421 h 3521874"/>
                <a:gd name="connsiteX1" fmla="*/ 991074 w 2352760"/>
                <a:gd name="connsiteY1" fmla="*/ 364496 h 3521874"/>
                <a:gd name="connsiteX2" fmla="*/ 1597361 w 2352760"/>
                <a:gd name="connsiteY2" fmla="*/ 304435 h 3521874"/>
                <a:gd name="connsiteX3" fmla="*/ 1762919 w 2352760"/>
                <a:gd name="connsiteY3" fmla="*/ 741899 h 3521874"/>
                <a:gd name="connsiteX4" fmla="*/ 2190300 w 2352760"/>
                <a:gd name="connsiteY4" fmla="*/ 1096300 h 3521874"/>
                <a:gd name="connsiteX5" fmla="*/ 1982005 w 2352760"/>
                <a:gd name="connsiteY5" fmla="*/ 1640112 h 3521874"/>
                <a:gd name="connsiteX6" fmla="*/ 2352734 w 2352760"/>
                <a:gd name="connsiteY6" fmla="*/ 2080415 h 3521874"/>
                <a:gd name="connsiteX7" fmla="*/ 1882614 w 2352760"/>
                <a:gd name="connsiteY7" fmla="*/ 2608041 h 3521874"/>
                <a:gd name="connsiteX8" fmla="*/ 1719470 w 2352760"/>
                <a:gd name="connsiteY8" fmla="*/ 3303213 h 3521874"/>
                <a:gd name="connsiteX9" fmla="*/ 1033670 w 2352760"/>
                <a:gd name="connsiteY9" fmla="*/ 3352908 h 3521874"/>
                <a:gd name="connsiteX10" fmla="*/ 357809 w 2352760"/>
                <a:gd name="connsiteY10" fmla="*/ 3521874 h 3521874"/>
                <a:gd name="connsiteX11" fmla="*/ 0 w 2352760"/>
                <a:gd name="connsiteY11" fmla="*/ 2736682 h 3521874"/>
                <a:gd name="connsiteX12" fmla="*/ 9939 w 2352760"/>
                <a:gd name="connsiteY12" fmla="*/ 540134 h 3521874"/>
                <a:gd name="connsiteX13" fmla="*/ 467139 w 2352760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82614 w 2349495"/>
                <a:gd name="connsiteY7" fmla="*/ 2608041 h 3521874"/>
                <a:gd name="connsiteX8" fmla="*/ 1719470 w 2349495"/>
                <a:gd name="connsiteY8" fmla="*/ 3303213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719470 w 2349495"/>
                <a:gd name="connsiteY8" fmla="*/ 3303213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719470 w 2349495"/>
                <a:gd name="connsiteY8" fmla="*/ 3303213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90079 w 2349495"/>
                <a:gd name="connsiteY8" fmla="*/ 3264025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90079 w 2349495"/>
                <a:gd name="connsiteY8" fmla="*/ 3264025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108782 w 2349495"/>
                <a:gd name="connsiteY9" fmla="*/ 3333313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108782 w 2349495"/>
                <a:gd name="connsiteY9" fmla="*/ 3333313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108782 w 2349495"/>
                <a:gd name="connsiteY9" fmla="*/ 3333313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484067"/>
                <a:gd name="connsiteX1" fmla="*/ 991074 w 2349495"/>
                <a:gd name="connsiteY1" fmla="*/ 364496 h 3484067"/>
                <a:gd name="connsiteX2" fmla="*/ 1597361 w 2349495"/>
                <a:gd name="connsiteY2" fmla="*/ 304435 h 3484067"/>
                <a:gd name="connsiteX3" fmla="*/ 1762919 w 2349495"/>
                <a:gd name="connsiteY3" fmla="*/ 741899 h 3484067"/>
                <a:gd name="connsiteX4" fmla="*/ 2190300 w 2349495"/>
                <a:gd name="connsiteY4" fmla="*/ 1096300 h 3484067"/>
                <a:gd name="connsiteX5" fmla="*/ 1982005 w 2349495"/>
                <a:gd name="connsiteY5" fmla="*/ 1640112 h 3484067"/>
                <a:gd name="connsiteX6" fmla="*/ 2349468 w 2349495"/>
                <a:gd name="connsiteY6" fmla="*/ 2100010 h 3484067"/>
                <a:gd name="connsiteX7" fmla="*/ 1869551 w 2349495"/>
                <a:gd name="connsiteY7" fmla="*/ 2608041 h 3484067"/>
                <a:gd name="connsiteX8" fmla="*/ 1686813 w 2349495"/>
                <a:gd name="connsiteY8" fmla="*/ 3254228 h 3484067"/>
                <a:gd name="connsiteX9" fmla="*/ 1108782 w 2349495"/>
                <a:gd name="connsiteY9" fmla="*/ 3333313 h 3484067"/>
                <a:gd name="connsiteX10" fmla="*/ 364340 w 2349495"/>
                <a:gd name="connsiteY10" fmla="*/ 3469622 h 3484067"/>
                <a:gd name="connsiteX11" fmla="*/ 0 w 2349495"/>
                <a:gd name="connsiteY11" fmla="*/ 2736682 h 3484067"/>
                <a:gd name="connsiteX12" fmla="*/ 9939 w 2349495"/>
                <a:gd name="connsiteY12" fmla="*/ 540134 h 3484067"/>
                <a:gd name="connsiteX13" fmla="*/ 467139 w 2349495"/>
                <a:gd name="connsiteY13" fmla="*/ 3421 h 3484067"/>
                <a:gd name="connsiteX0" fmla="*/ 467139 w 2349495"/>
                <a:gd name="connsiteY0" fmla="*/ 3421 h 3480224"/>
                <a:gd name="connsiteX1" fmla="*/ 991074 w 2349495"/>
                <a:gd name="connsiteY1" fmla="*/ 364496 h 3480224"/>
                <a:gd name="connsiteX2" fmla="*/ 1597361 w 2349495"/>
                <a:gd name="connsiteY2" fmla="*/ 304435 h 3480224"/>
                <a:gd name="connsiteX3" fmla="*/ 1762919 w 2349495"/>
                <a:gd name="connsiteY3" fmla="*/ 741899 h 3480224"/>
                <a:gd name="connsiteX4" fmla="*/ 2190300 w 2349495"/>
                <a:gd name="connsiteY4" fmla="*/ 1096300 h 3480224"/>
                <a:gd name="connsiteX5" fmla="*/ 1982005 w 2349495"/>
                <a:gd name="connsiteY5" fmla="*/ 1640112 h 3480224"/>
                <a:gd name="connsiteX6" fmla="*/ 2349468 w 2349495"/>
                <a:gd name="connsiteY6" fmla="*/ 2100010 h 3480224"/>
                <a:gd name="connsiteX7" fmla="*/ 1869551 w 2349495"/>
                <a:gd name="connsiteY7" fmla="*/ 2608041 h 3480224"/>
                <a:gd name="connsiteX8" fmla="*/ 1686813 w 2349495"/>
                <a:gd name="connsiteY8" fmla="*/ 3254228 h 3480224"/>
                <a:gd name="connsiteX9" fmla="*/ 1108782 w 2349495"/>
                <a:gd name="connsiteY9" fmla="*/ 3333313 h 3480224"/>
                <a:gd name="connsiteX10" fmla="*/ 370871 w 2349495"/>
                <a:gd name="connsiteY10" fmla="*/ 3459825 h 3480224"/>
                <a:gd name="connsiteX11" fmla="*/ 0 w 2349495"/>
                <a:gd name="connsiteY11" fmla="*/ 2736682 h 3480224"/>
                <a:gd name="connsiteX12" fmla="*/ 9939 w 2349495"/>
                <a:gd name="connsiteY12" fmla="*/ 540134 h 3480224"/>
                <a:gd name="connsiteX13" fmla="*/ 467139 w 2349495"/>
                <a:gd name="connsiteY13" fmla="*/ 3421 h 3480224"/>
                <a:gd name="connsiteX0" fmla="*/ 467139 w 2349495"/>
                <a:gd name="connsiteY0" fmla="*/ 3421 h 3552207"/>
                <a:gd name="connsiteX1" fmla="*/ 991074 w 2349495"/>
                <a:gd name="connsiteY1" fmla="*/ 364496 h 3552207"/>
                <a:gd name="connsiteX2" fmla="*/ 1597361 w 2349495"/>
                <a:gd name="connsiteY2" fmla="*/ 304435 h 3552207"/>
                <a:gd name="connsiteX3" fmla="*/ 1762919 w 2349495"/>
                <a:gd name="connsiteY3" fmla="*/ 741899 h 3552207"/>
                <a:gd name="connsiteX4" fmla="*/ 2190300 w 2349495"/>
                <a:gd name="connsiteY4" fmla="*/ 1096300 h 3552207"/>
                <a:gd name="connsiteX5" fmla="*/ 1982005 w 2349495"/>
                <a:gd name="connsiteY5" fmla="*/ 1640112 h 3552207"/>
                <a:gd name="connsiteX6" fmla="*/ 2349468 w 2349495"/>
                <a:gd name="connsiteY6" fmla="*/ 2100010 h 3552207"/>
                <a:gd name="connsiteX7" fmla="*/ 1869551 w 2349495"/>
                <a:gd name="connsiteY7" fmla="*/ 2608041 h 3552207"/>
                <a:gd name="connsiteX8" fmla="*/ 1686813 w 2349495"/>
                <a:gd name="connsiteY8" fmla="*/ 3254228 h 3552207"/>
                <a:gd name="connsiteX9" fmla="*/ 1108782 w 2349495"/>
                <a:gd name="connsiteY9" fmla="*/ 3333313 h 3552207"/>
                <a:gd name="connsiteX10" fmla="*/ 370871 w 2349495"/>
                <a:gd name="connsiteY10" fmla="*/ 3459825 h 3552207"/>
                <a:gd name="connsiteX11" fmla="*/ 0 w 2349495"/>
                <a:gd name="connsiteY11" fmla="*/ 2736682 h 3552207"/>
                <a:gd name="connsiteX12" fmla="*/ 9939 w 2349495"/>
                <a:gd name="connsiteY12" fmla="*/ 540134 h 3552207"/>
                <a:gd name="connsiteX13" fmla="*/ 467139 w 2349495"/>
                <a:gd name="connsiteY13" fmla="*/ 3421 h 3552207"/>
                <a:gd name="connsiteX0" fmla="*/ 467139 w 2349495"/>
                <a:gd name="connsiteY0" fmla="*/ 3421 h 3552207"/>
                <a:gd name="connsiteX1" fmla="*/ 991074 w 2349495"/>
                <a:gd name="connsiteY1" fmla="*/ 364496 h 3552207"/>
                <a:gd name="connsiteX2" fmla="*/ 1597361 w 2349495"/>
                <a:gd name="connsiteY2" fmla="*/ 304435 h 3552207"/>
                <a:gd name="connsiteX3" fmla="*/ 1762919 w 2349495"/>
                <a:gd name="connsiteY3" fmla="*/ 741899 h 3552207"/>
                <a:gd name="connsiteX4" fmla="*/ 2190300 w 2349495"/>
                <a:gd name="connsiteY4" fmla="*/ 1096300 h 3552207"/>
                <a:gd name="connsiteX5" fmla="*/ 1982005 w 2349495"/>
                <a:gd name="connsiteY5" fmla="*/ 1640112 h 3552207"/>
                <a:gd name="connsiteX6" fmla="*/ 2349468 w 2349495"/>
                <a:gd name="connsiteY6" fmla="*/ 2100010 h 3552207"/>
                <a:gd name="connsiteX7" fmla="*/ 1869551 w 2349495"/>
                <a:gd name="connsiteY7" fmla="*/ 2608041 h 3552207"/>
                <a:gd name="connsiteX8" fmla="*/ 1686813 w 2349495"/>
                <a:gd name="connsiteY8" fmla="*/ 3254228 h 3552207"/>
                <a:gd name="connsiteX9" fmla="*/ 1108782 w 2349495"/>
                <a:gd name="connsiteY9" fmla="*/ 3333313 h 3552207"/>
                <a:gd name="connsiteX10" fmla="*/ 370871 w 2349495"/>
                <a:gd name="connsiteY10" fmla="*/ 3459825 h 3552207"/>
                <a:gd name="connsiteX11" fmla="*/ 0 w 2349495"/>
                <a:gd name="connsiteY11" fmla="*/ 2736682 h 3552207"/>
                <a:gd name="connsiteX12" fmla="*/ 9939 w 2349495"/>
                <a:gd name="connsiteY12" fmla="*/ 540134 h 3552207"/>
                <a:gd name="connsiteX13" fmla="*/ 467139 w 2349495"/>
                <a:gd name="connsiteY13" fmla="*/ 3421 h 3552207"/>
                <a:gd name="connsiteX0" fmla="*/ 467233 w 2349589"/>
                <a:gd name="connsiteY0" fmla="*/ 3421 h 3552207"/>
                <a:gd name="connsiteX1" fmla="*/ 991168 w 2349589"/>
                <a:gd name="connsiteY1" fmla="*/ 364496 h 3552207"/>
                <a:gd name="connsiteX2" fmla="*/ 1597455 w 2349589"/>
                <a:gd name="connsiteY2" fmla="*/ 304435 h 3552207"/>
                <a:gd name="connsiteX3" fmla="*/ 1763013 w 2349589"/>
                <a:gd name="connsiteY3" fmla="*/ 741899 h 3552207"/>
                <a:gd name="connsiteX4" fmla="*/ 2190394 w 2349589"/>
                <a:gd name="connsiteY4" fmla="*/ 1096300 h 3552207"/>
                <a:gd name="connsiteX5" fmla="*/ 1982099 w 2349589"/>
                <a:gd name="connsiteY5" fmla="*/ 1640112 h 3552207"/>
                <a:gd name="connsiteX6" fmla="*/ 2349562 w 2349589"/>
                <a:gd name="connsiteY6" fmla="*/ 2100010 h 3552207"/>
                <a:gd name="connsiteX7" fmla="*/ 1869645 w 2349589"/>
                <a:gd name="connsiteY7" fmla="*/ 2608041 h 3552207"/>
                <a:gd name="connsiteX8" fmla="*/ 1686907 w 2349589"/>
                <a:gd name="connsiteY8" fmla="*/ 3254228 h 3552207"/>
                <a:gd name="connsiteX9" fmla="*/ 1108876 w 2349589"/>
                <a:gd name="connsiteY9" fmla="*/ 3333313 h 3552207"/>
                <a:gd name="connsiteX10" fmla="*/ 370965 w 2349589"/>
                <a:gd name="connsiteY10" fmla="*/ 3459825 h 3552207"/>
                <a:gd name="connsiteX11" fmla="*/ 94 w 2349589"/>
                <a:gd name="connsiteY11" fmla="*/ 2736682 h 3552207"/>
                <a:gd name="connsiteX12" fmla="*/ 10033 w 2349589"/>
                <a:gd name="connsiteY12" fmla="*/ 540134 h 3552207"/>
                <a:gd name="connsiteX13" fmla="*/ 467233 w 2349589"/>
                <a:gd name="connsiteY13" fmla="*/ 3421 h 355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9589" h="3552207">
                  <a:moveTo>
                    <a:pt x="467233" y="3421"/>
                  </a:moveTo>
                  <a:cubicBezTo>
                    <a:pt x="734407" y="-24266"/>
                    <a:pt x="981985" y="117864"/>
                    <a:pt x="991168" y="364496"/>
                  </a:cubicBezTo>
                  <a:cubicBezTo>
                    <a:pt x="1194352" y="121319"/>
                    <a:pt x="1498773" y="227572"/>
                    <a:pt x="1597455" y="304435"/>
                  </a:cubicBezTo>
                  <a:cubicBezTo>
                    <a:pt x="1689652" y="352285"/>
                    <a:pt x="1788382" y="579749"/>
                    <a:pt x="1763013" y="741899"/>
                  </a:cubicBezTo>
                  <a:cubicBezTo>
                    <a:pt x="1943573" y="782744"/>
                    <a:pt x="2133931" y="882371"/>
                    <a:pt x="2190394" y="1096300"/>
                  </a:cubicBezTo>
                  <a:cubicBezTo>
                    <a:pt x="2247236" y="1330910"/>
                    <a:pt x="2127731" y="1529599"/>
                    <a:pt x="1982099" y="1640112"/>
                  </a:cubicBezTo>
                  <a:cubicBezTo>
                    <a:pt x="2152484" y="1693262"/>
                    <a:pt x="2352260" y="1890106"/>
                    <a:pt x="2349562" y="2100010"/>
                  </a:cubicBezTo>
                  <a:cubicBezTo>
                    <a:pt x="2319129" y="2527345"/>
                    <a:pt x="2047035" y="2618311"/>
                    <a:pt x="1869645" y="2608041"/>
                  </a:cubicBezTo>
                  <a:cubicBezTo>
                    <a:pt x="1950246" y="2898548"/>
                    <a:pt x="1812046" y="3097616"/>
                    <a:pt x="1686907" y="3254228"/>
                  </a:cubicBezTo>
                  <a:cubicBezTo>
                    <a:pt x="1508381" y="3391624"/>
                    <a:pt x="1336387" y="3401657"/>
                    <a:pt x="1108876" y="3333313"/>
                  </a:cubicBezTo>
                  <a:cubicBezTo>
                    <a:pt x="969586" y="3611704"/>
                    <a:pt x="680072" y="3589648"/>
                    <a:pt x="370965" y="3459825"/>
                  </a:cubicBezTo>
                  <a:cubicBezTo>
                    <a:pt x="103649" y="3346140"/>
                    <a:pt x="-3644" y="3069170"/>
                    <a:pt x="94" y="2736682"/>
                  </a:cubicBezTo>
                  <a:lnTo>
                    <a:pt x="10033" y="540134"/>
                  </a:lnTo>
                  <a:cubicBezTo>
                    <a:pt x="2413" y="246930"/>
                    <a:pt x="200533" y="45165"/>
                    <a:pt x="467233" y="34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36" name="그룹 42">
              <a:extLst>
                <a:ext uri="{FF2B5EF4-FFF2-40B4-BE49-F238E27FC236}">
                  <a16:creationId xmlns:a16="http://schemas.microsoft.com/office/drawing/2014/main" xmlns="" id="{B4DE19D9-DFCA-414B-B7DA-A18A2242DBD5}"/>
                </a:ext>
              </a:extLst>
            </p:cNvPr>
            <p:cNvGrpSpPr/>
            <p:nvPr/>
          </p:nvGrpSpPr>
          <p:grpSpPr>
            <a:xfrm>
              <a:off x="5560358" y="66818"/>
              <a:ext cx="2194998" cy="3306170"/>
              <a:chOff x="6150565" y="3254095"/>
              <a:chExt cx="979312" cy="1475068"/>
            </a:xfrm>
          </p:grpSpPr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xmlns="" id="{B8E0A958-5451-418A-81E9-D520AD6D64B7}"/>
                  </a:ext>
                </a:extLst>
              </p:cNvPr>
              <p:cNvSpPr/>
              <p:nvPr/>
            </p:nvSpPr>
            <p:spPr>
              <a:xfrm>
                <a:off x="6154072" y="3254095"/>
                <a:ext cx="734589" cy="517434"/>
              </a:xfrm>
              <a:custGeom>
                <a:avLst/>
                <a:gdLst>
                  <a:gd name="connsiteX0" fmla="*/ 182319 w 931229"/>
                  <a:gd name="connsiteY0" fmla="*/ 476834 h 617079"/>
                  <a:gd name="connsiteX1" fmla="*/ 423541 w 931229"/>
                  <a:gd name="connsiteY1" fmla="*/ 339394 h 617079"/>
                  <a:gd name="connsiteX2" fmla="*/ 516103 w 931229"/>
                  <a:gd name="connsiteY2" fmla="*/ 617079 h 617079"/>
                  <a:gd name="connsiteX3" fmla="*/ 0 w 931229"/>
                  <a:gd name="connsiteY3" fmla="*/ 448785 h 617079"/>
                  <a:gd name="connsiteX4" fmla="*/ 274881 w 931229"/>
                  <a:gd name="connsiteY4" fmla="*/ 0 h 617079"/>
                  <a:gd name="connsiteX5" fmla="*/ 504883 w 931229"/>
                  <a:gd name="connsiteY5" fmla="*/ 235612 h 617079"/>
                  <a:gd name="connsiteX6" fmla="*/ 765740 w 931229"/>
                  <a:gd name="connsiteY6" fmla="*/ 159879 h 617079"/>
                  <a:gd name="connsiteX7" fmla="*/ 931229 w 931229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68"/>
                  <a:gd name="connsiteY0" fmla="*/ 476834 h 617079"/>
                  <a:gd name="connsiteX1" fmla="*/ 423541 w 931968"/>
                  <a:gd name="connsiteY1" fmla="*/ 339394 h 617079"/>
                  <a:gd name="connsiteX2" fmla="*/ 516103 w 931968"/>
                  <a:gd name="connsiteY2" fmla="*/ 617079 h 617079"/>
                  <a:gd name="connsiteX3" fmla="*/ 0 w 931968"/>
                  <a:gd name="connsiteY3" fmla="*/ 448785 h 617079"/>
                  <a:gd name="connsiteX4" fmla="*/ 274881 w 931968"/>
                  <a:gd name="connsiteY4" fmla="*/ 0 h 617079"/>
                  <a:gd name="connsiteX5" fmla="*/ 504883 w 931968"/>
                  <a:gd name="connsiteY5" fmla="*/ 235612 h 617079"/>
                  <a:gd name="connsiteX6" fmla="*/ 765740 w 931968"/>
                  <a:gd name="connsiteY6" fmla="*/ 159879 h 617079"/>
                  <a:gd name="connsiteX7" fmla="*/ 931229 w 93196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4161"/>
                  <a:gd name="connsiteY0" fmla="*/ 476834 h 617079"/>
                  <a:gd name="connsiteX1" fmla="*/ 423541 w 934161"/>
                  <a:gd name="connsiteY1" fmla="*/ 339394 h 617079"/>
                  <a:gd name="connsiteX2" fmla="*/ 516103 w 934161"/>
                  <a:gd name="connsiteY2" fmla="*/ 617079 h 617079"/>
                  <a:gd name="connsiteX3" fmla="*/ 0 w 934161"/>
                  <a:gd name="connsiteY3" fmla="*/ 448785 h 617079"/>
                  <a:gd name="connsiteX4" fmla="*/ 274881 w 934161"/>
                  <a:gd name="connsiteY4" fmla="*/ 0 h 617079"/>
                  <a:gd name="connsiteX5" fmla="*/ 477341 w 934161"/>
                  <a:gd name="connsiteY5" fmla="*/ 243874 h 617079"/>
                  <a:gd name="connsiteX6" fmla="*/ 787773 w 934161"/>
                  <a:gd name="connsiteY6" fmla="*/ 162633 h 617079"/>
                  <a:gd name="connsiteX7" fmla="*/ 931229 w 934161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5016"/>
                  <a:gd name="connsiteY0" fmla="*/ 476834 h 617079"/>
                  <a:gd name="connsiteX1" fmla="*/ 423541 w 935016"/>
                  <a:gd name="connsiteY1" fmla="*/ 339394 h 617079"/>
                  <a:gd name="connsiteX2" fmla="*/ 516103 w 935016"/>
                  <a:gd name="connsiteY2" fmla="*/ 617079 h 617079"/>
                  <a:gd name="connsiteX3" fmla="*/ 0 w 935016"/>
                  <a:gd name="connsiteY3" fmla="*/ 448785 h 617079"/>
                  <a:gd name="connsiteX4" fmla="*/ 274881 w 935016"/>
                  <a:gd name="connsiteY4" fmla="*/ 0 h 617079"/>
                  <a:gd name="connsiteX5" fmla="*/ 477341 w 935016"/>
                  <a:gd name="connsiteY5" fmla="*/ 243874 h 617079"/>
                  <a:gd name="connsiteX6" fmla="*/ 782265 w 935016"/>
                  <a:gd name="connsiteY6" fmla="*/ 143353 h 617079"/>
                  <a:gd name="connsiteX7" fmla="*/ 931229 w 935016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77341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60286 w 910740"/>
                  <a:gd name="connsiteY0" fmla="*/ 478537 h 618782"/>
                  <a:gd name="connsiteX1" fmla="*/ 401508 w 910740"/>
                  <a:gd name="connsiteY1" fmla="*/ 341097 h 618782"/>
                  <a:gd name="connsiteX2" fmla="*/ 494070 w 910740"/>
                  <a:gd name="connsiteY2" fmla="*/ 618782 h 618782"/>
                  <a:gd name="connsiteX3" fmla="*/ 0 w 910740"/>
                  <a:gd name="connsiteY3" fmla="*/ 450488 h 618782"/>
                  <a:gd name="connsiteX4" fmla="*/ 217043 w 910740"/>
                  <a:gd name="connsiteY4" fmla="*/ 1703 h 618782"/>
                  <a:gd name="connsiteX5" fmla="*/ 469079 w 910740"/>
                  <a:gd name="connsiteY5" fmla="*/ 245577 h 618782"/>
                  <a:gd name="connsiteX6" fmla="*/ 760232 w 910740"/>
                  <a:gd name="connsiteY6" fmla="*/ 145056 h 618782"/>
                  <a:gd name="connsiteX7" fmla="*/ 909196 w 910740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07765"/>
                  <a:gd name="connsiteX1" fmla="*/ 446317 w 955549"/>
                  <a:gd name="connsiteY1" fmla="*/ 341097 h 607765"/>
                  <a:gd name="connsiteX2" fmla="*/ 527862 w 955549"/>
                  <a:gd name="connsiteY2" fmla="*/ 607765 h 607765"/>
                  <a:gd name="connsiteX3" fmla="*/ 44809 w 955549"/>
                  <a:gd name="connsiteY3" fmla="*/ 450488 h 607765"/>
                  <a:gd name="connsiteX4" fmla="*/ 261852 w 955549"/>
                  <a:gd name="connsiteY4" fmla="*/ 1703 h 607765"/>
                  <a:gd name="connsiteX5" fmla="*/ 513888 w 955549"/>
                  <a:gd name="connsiteY5" fmla="*/ 245577 h 607765"/>
                  <a:gd name="connsiteX6" fmla="*/ 805041 w 955549"/>
                  <a:gd name="connsiteY6" fmla="*/ 145056 h 607765"/>
                  <a:gd name="connsiteX7" fmla="*/ 954005 w 955549"/>
                  <a:gd name="connsiteY7" fmla="*/ 405609 h 60776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8696 w 962625"/>
                  <a:gd name="connsiteY0" fmla="*/ 500570 h 673975"/>
                  <a:gd name="connsiteX1" fmla="*/ 403816 w 962625"/>
                  <a:gd name="connsiteY1" fmla="*/ 327327 h 673975"/>
                  <a:gd name="connsiteX2" fmla="*/ 485362 w 962625"/>
                  <a:gd name="connsiteY2" fmla="*/ 610520 h 673975"/>
                  <a:gd name="connsiteX3" fmla="*/ 43623 w 962625"/>
                  <a:gd name="connsiteY3" fmla="*/ 480784 h 673975"/>
                  <a:gd name="connsiteX4" fmla="*/ 268928 w 962625"/>
                  <a:gd name="connsiteY4" fmla="*/ 1703 h 673975"/>
                  <a:gd name="connsiteX5" fmla="*/ 520964 w 962625"/>
                  <a:gd name="connsiteY5" fmla="*/ 245577 h 673975"/>
                  <a:gd name="connsiteX6" fmla="*/ 812117 w 962625"/>
                  <a:gd name="connsiteY6" fmla="*/ 145056 h 673975"/>
                  <a:gd name="connsiteX7" fmla="*/ 961081 w 962625"/>
                  <a:gd name="connsiteY7" fmla="*/ 405609 h 673975"/>
                  <a:gd name="connsiteX0" fmla="*/ 238218 w 972147"/>
                  <a:gd name="connsiteY0" fmla="*/ 500570 h 681004"/>
                  <a:gd name="connsiteX1" fmla="*/ 413338 w 972147"/>
                  <a:gd name="connsiteY1" fmla="*/ 327327 h 681004"/>
                  <a:gd name="connsiteX2" fmla="*/ 494884 w 972147"/>
                  <a:gd name="connsiteY2" fmla="*/ 610520 h 681004"/>
                  <a:gd name="connsiteX3" fmla="*/ 42128 w 972147"/>
                  <a:gd name="connsiteY3" fmla="*/ 505572 h 681004"/>
                  <a:gd name="connsiteX4" fmla="*/ 278450 w 972147"/>
                  <a:gd name="connsiteY4" fmla="*/ 1703 h 681004"/>
                  <a:gd name="connsiteX5" fmla="*/ 530486 w 972147"/>
                  <a:gd name="connsiteY5" fmla="*/ 245577 h 681004"/>
                  <a:gd name="connsiteX6" fmla="*/ 821639 w 972147"/>
                  <a:gd name="connsiteY6" fmla="*/ 145056 h 681004"/>
                  <a:gd name="connsiteX7" fmla="*/ 970603 w 972147"/>
                  <a:gd name="connsiteY7" fmla="*/ 405609 h 681004"/>
                  <a:gd name="connsiteX0" fmla="*/ 238218 w 972147"/>
                  <a:gd name="connsiteY0" fmla="*/ 500570 h 684851"/>
                  <a:gd name="connsiteX1" fmla="*/ 413338 w 972147"/>
                  <a:gd name="connsiteY1" fmla="*/ 327327 h 684851"/>
                  <a:gd name="connsiteX2" fmla="*/ 483867 w 972147"/>
                  <a:gd name="connsiteY2" fmla="*/ 616028 h 684851"/>
                  <a:gd name="connsiteX3" fmla="*/ 42128 w 972147"/>
                  <a:gd name="connsiteY3" fmla="*/ 505572 h 684851"/>
                  <a:gd name="connsiteX4" fmla="*/ 278450 w 972147"/>
                  <a:gd name="connsiteY4" fmla="*/ 1703 h 684851"/>
                  <a:gd name="connsiteX5" fmla="*/ 530486 w 972147"/>
                  <a:gd name="connsiteY5" fmla="*/ 245577 h 684851"/>
                  <a:gd name="connsiteX6" fmla="*/ 821639 w 972147"/>
                  <a:gd name="connsiteY6" fmla="*/ 145056 h 684851"/>
                  <a:gd name="connsiteX7" fmla="*/ 970603 w 972147"/>
                  <a:gd name="connsiteY7" fmla="*/ 405609 h 684851"/>
                  <a:gd name="connsiteX0" fmla="*/ 238218 w 972147"/>
                  <a:gd name="connsiteY0" fmla="*/ 500570 h 678763"/>
                  <a:gd name="connsiteX1" fmla="*/ 413338 w 972147"/>
                  <a:gd name="connsiteY1" fmla="*/ 327327 h 678763"/>
                  <a:gd name="connsiteX2" fmla="*/ 483867 w 972147"/>
                  <a:gd name="connsiteY2" fmla="*/ 616028 h 678763"/>
                  <a:gd name="connsiteX3" fmla="*/ 42128 w 972147"/>
                  <a:gd name="connsiteY3" fmla="*/ 505572 h 678763"/>
                  <a:gd name="connsiteX4" fmla="*/ 278450 w 972147"/>
                  <a:gd name="connsiteY4" fmla="*/ 1703 h 678763"/>
                  <a:gd name="connsiteX5" fmla="*/ 530486 w 972147"/>
                  <a:gd name="connsiteY5" fmla="*/ 245577 h 678763"/>
                  <a:gd name="connsiteX6" fmla="*/ 821639 w 972147"/>
                  <a:gd name="connsiteY6" fmla="*/ 145056 h 678763"/>
                  <a:gd name="connsiteX7" fmla="*/ 970603 w 972147"/>
                  <a:gd name="connsiteY7" fmla="*/ 405609 h 67876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2590 h 680783"/>
                  <a:gd name="connsiteX1" fmla="*/ 413338 w 972147"/>
                  <a:gd name="connsiteY1" fmla="*/ 329347 h 680783"/>
                  <a:gd name="connsiteX2" fmla="*/ 483867 w 972147"/>
                  <a:gd name="connsiteY2" fmla="*/ 618048 h 680783"/>
                  <a:gd name="connsiteX3" fmla="*/ 42128 w 972147"/>
                  <a:gd name="connsiteY3" fmla="*/ 507592 h 680783"/>
                  <a:gd name="connsiteX4" fmla="*/ 278450 w 972147"/>
                  <a:gd name="connsiteY4" fmla="*/ 3723 h 680783"/>
                  <a:gd name="connsiteX5" fmla="*/ 535994 w 972147"/>
                  <a:gd name="connsiteY5" fmla="*/ 211792 h 680783"/>
                  <a:gd name="connsiteX6" fmla="*/ 821639 w 972147"/>
                  <a:gd name="connsiteY6" fmla="*/ 147076 h 680783"/>
                  <a:gd name="connsiteX7" fmla="*/ 970603 w 972147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58028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6290 h 684483"/>
                  <a:gd name="connsiteX1" fmla="*/ 413338 w 973301"/>
                  <a:gd name="connsiteY1" fmla="*/ 333047 h 684483"/>
                  <a:gd name="connsiteX2" fmla="*/ 483867 w 973301"/>
                  <a:gd name="connsiteY2" fmla="*/ 621748 h 684483"/>
                  <a:gd name="connsiteX3" fmla="*/ 42128 w 973301"/>
                  <a:gd name="connsiteY3" fmla="*/ 511292 h 684483"/>
                  <a:gd name="connsiteX4" fmla="*/ 278450 w 973301"/>
                  <a:gd name="connsiteY4" fmla="*/ 7423 h 684483"/>
                  <a:gd name="connsiteX5" fmla="*/ 549765 w 973301"/>
                  <a:gd name="connsiteY5" fmla="*/ 190704 h 684483"/>
                  <a:gd name="connsiteX6" fmla="*/ 857444 w 973301"/>
                  <a:gd name="connsiteY6" fmla="*/ 148022 h 684483"/>
                  <a:gd name="connsiteX7" fmla="*/ 970603 w 973301"/>
                  <a:gd name="connsiteY7" fmla="*/ 411329 h 684483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1535 h 679728"/>
                  <a:gd name="connsiteX1" fmla="*/ 413338 w 973301"/>
                  <a:gd name="connsiteY1" fmla="*/ 328292 h 679728"/>
                  <a:gd name="connsiteX2" fmla="*/ 483867 w 973301"/>
                  <a:gd name="connsiteY2" fmla="*/ 616993 h 679728"/>
                  <a:gd name="connsiteX3" fmla="*/ 42128 w 973301"/>
                  <a:gd name="connsiteY3" fmla="*/ 506537 h 679728"/>
                  <a:gd name="connsiteX4" fmla="*/ 278450 w 973301"/>
                  <a:gd name="connsiteY4" fmla="*/ 2668 h 679728"/>
                  <a:gd name="connsiteX5" fmla="*/ 549765 w 973301"/>
                  <a:gd name="connsiteY5" fmla="*/ 185949 h 679728"/>
                  <a:gd name="connsiteX6" fmla="*/ 857444 w 973301"/>
                  <a:gd name="connsiteY6" fmla="*/ 143267 h 679728"/>
                  <a:gd name="connsiteX7" fmla="*/ 970603 w 973301"/>
                  <a:gd name="connsiteY7" fmla="*/ 406574 h 679728"/>
                  <a:gd name="connsiteX0" fmla="*/ 239713 w 974796"/>
                  <a:gd name="connsiteY0" fmla="*/ 509581 h 687774"/>
                  <a:gd name="connsiteX1" fmla="*/ 414833 w 974796"/>
                  <a:gd name="connsiteY1" fmla="*/ 336338 h 687774"/>
                  <a:gd name="connsiteX2" fmla="*/ 485362 w 974796"/>
                  <a:gd name="connsiteY2" fmla="*/ 625039 h 687774"/>
                  <a:gd name="connsiteX3" fmla="*/ 43623 w 974796"/>
                  <a:gd name="connsiteY3" fmla="*/ 514583 h 687774"/>
                  <a:gd name="connsiteX4" fmla="*/ 268928 w 974796"/>
                  <a:gd name="connsiteY4" fmla="*/ 2452 h 687774"/>
                  <a:gd name="connsiteX5" fmla="*/ 551260 w 974796"/>
                  <a:gd name="connsiteY5" fmla="*/ 193995 h 687774"/>
                  <a:gd name="connsiteX6" fmla="*/ 858939 w 974796"/>
                  <a:gd name="connsiteY6" fmla="*/ 151313 h 687774"/>
                  <a:gd name="connsiteX7" fmla="*/ 972098 w 974796"/>
                  <a:gd name="connsiteY7" fmla="*/ 414620 h 687774"/>
                  <a:gd name="connsiteX0" fmla="*/ 239713 w 974796"/>
                  <a:gd name="connsiteY0" fmla="*/ 508440 h 686633"/>
                  <a:gd name="connsiteX1" fmla="*/ 414833 w 974796"/>
                  <a:gd name="connsiteY1" fmla="*/ 335197 h 686633"/>
                  <a:gd name="connsiteX2" fmla="*/ 485362 w 974796"/>
                  <a:gd name="connsiteY2" fmla="*/ 623898 h 686633"/>
                  <a:gd name="connsiteX3" fmla="*/ 43623 w 974796"/>
                  <a:gd name="connsiteY3" fmla="*/ 513442 h 686633"/>
                  <a:gd name="connsiteX4" fmla="*/ 268928 w 974796"/>
                  <a:gd name="connsiteY4" fmla="*/ 1311 h 686633"/>
                  <a:gd name="connsiteX5" fmla="*/ 551260 w 974796"/>
                  <a:gd name="connsiteY5" fmla="*/ 192854 h 686633"/>
                  <a:gd name="connsiteX6" fmla="*/ 858939 w 974796"/>
                  <a:gd name="connsiteY6" fmla="*/ 150172 h 686633"/>
                  <a:gd name="connsiteX7" fmla="*/ 972098 w 974796"/>
                  <a:gd name="connsiteY7" fmla="*/ 413479 h 68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796" h="686633">
                    <a:moveTo>
                      <a:pt x="239713" y="508440"/>
                    </a:moveTo>
                    <a:cubicBezTo>
                      <a:pt x="220051" y="400199"/>
                      <a:pt x="313311" y="308483"/>
                      <a:pt x="414833" y="335197"/>
                    </a:cubicBezTo>
                    <a:cubicBezTo>
                      <a:pt x="568709" y="355231"/>
                      <a:pt x="571103" y="526747"/>
                      <a:pt x="485362" y="623898"/>
                    </a:cubicBezTo>
                    <a:cubicBezTo>
                      <a:pt x="359231" y="741315"/>
                      <a:pt x="103653" y="687971"/>
                      <a:pt x="43623" y="513442"/>
                    </a:cubicBezTo>
                    <a:cubicBezTo>
                      <a:pt x="-86006" y="165544"/>
                      <a:pt x="98347" y="15949"/>
                      <a:pt x="268928" y="1311"/>
                    </a:cubicBezTo>
                    <a:cubicBezTo>
                      <a:pt x="423631" y="-11041"/>
                      <a:pt x="534267" y="64743"/>
                      <a:pt x="551260" y="192854"/>
                    </a:cubicBezTo>
                    <a:cubicBezTo>
                      <a:pt x="632704" y="84983"/>
                      <a:pt x="783005" y="98296"/>
                      <a:pt x="858939" y="150172"/>
                    </a:cubicBezTo>
                    <a:cubicBezTo>
                      <a:pt x="963678" y="201219"/>
                      <a:pt x="983037" y="310103"/>
                      <a:pt x="972098" y="413479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xmlns="" id="{1F025EE2-A089-46E7-9137-E351D366CF66}"/>
                  </a:ext>
                </a:extLst>
              </p:cNvPr>
              <p:cNvSpPr/>
              <p:nvPr/>
            </p:nvSpPr>
            <p:spPr>
              <a:xfrm>
                <a:off x="6646452" y="3560646"/>
                <a:ext cx="483425" cy="785841"/>
              </a:xfrm>
              <a:custGeom>
                <a:avLst/>
                <a:gdLst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35314"/>
                  <a:gd name="connsiteX1" fmla="*/ 330979 w 647937"/>
                  <a:gd name="connsiteY1" fmla="*/ 0 h 1035314"/>
                  <a:gd name="connsiteX2" fmla="*/ 560982 w 647937"/>
                  <a:gd name="connsiteY2" fmla="*/ 171099 h 1035314"/>
                  <a:gd name="connsiteX3" fmla="*/ 468420 w 647937"/>
                  <a:gd name="connsiteY3" fmla="*/ 493663 h 1035314"/>
                  <a:gd name="connsiteX4" fmla="*/ 647934 w 647937"/>
                  <a:gd name="connsiteY4" fmla="*/ 793789 h 1035314"/>
                  <a:gd name="connsiteX5" fmla="*/ 465665 w 647937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489"/>
                  <a:gd name="connsiteY0" fmla="*/ 277685 h 1035314"/>
                  <a:gd name="connsiteX1" fmla="*/ 330979 w 642489"/>
                  <a:gd name="connsiteY1" fmla="*/ 0 h 1035314"/>
                  <a:gd name="connsiteX2" fmla="*/ 560982 w 642489"/>
                  <a:gd name="connsiteY2" fmla="*/ 171099 h 1035314"/>
                  <a:gd name="connsiteX3" fmla="*/ 446386 w 642489"/>
                  <a:gd name="connsiteY3" fmla="*/ 490909 h 1035314"/>
                  <a:gd name="connsiteX4" fmla="*/ 642425 w 642489"/>
                  <a:gd name="connsiteY4" fmla="*/ 769001 h 1035314"/>
                  <a:gd name="connsiteX5" fmla="*/ 465665 w 642489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564"/>
                  <a:gd name="connsiteY0" fmla="*/ 277685 h 1035314"/>
                  <a:gd name="connsiteX1" fmla="*/ 330979 w 642564"/>
                  <a:gd name="connsiteY1" fmla="*/ 0 h 1035314"/>
                  <a:gd name="connsiteX2" fmla="*/ 560982 w 642564"/>
                  <a:gd name="connsiteY2" fmla="*/ 171099 h 1035314"/>
                  <a:gd name="connsiteX3" fmla="*/ 446386 w 642564"/>
                  <a:gd name="connsiteY3" fmla="*/ 490909 h 1035314"/>
                  <a:gd name="connsiteX4" fmla="*/ 642425 w 642564"/>
                  <a:gd name="connsiteY4" fmla="*/ 769001 h 1035314"/>
                  <a:gd name="connsiteX5" fmla="*/ 465665 w 642564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80359 h 1037988"/>
                  <a:gd name="connsiteX1" fmla="*/ 330979 w 639815"/>
                  <a:gd name="connsiteY1" fmla="*/ 2674 h 1037988"/>
                  <a:gd name="connsiteX2" fmla="*/ 560982 w 639815"/>
                  <a:gd name="connsiteY2" fmla="*/ 173773 h 1037988"/>
                  <a:gd name="connsiteX3" fmla="*/ 446386 w 639815"/>
                  <a:gd name="connsiteY3" fmla="*/ 493583 h 1037988"/>
                  <a:gd name="connsiteX4" fmla="*/ 639670 w 639815"/>
                  <a:gd name="connsiteY4" fmla="*/ 763412 h 1037988"/>
                  <a:gd name="connsiteX5" fmla="*/ 465665 w 639815"/>
                  <a:gd name="connsiteY5" fmla="*/ 1037988 h 1037988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78763 h 1036392"/>
                  <a:gd name="connsiteX1" fmla="*/ 330979 w 639815"/>
                  <a:gd name="connsiteY1" fmla="*/ 1078 h 1036392"/>
                  <a:gd name="connsiteX2" fmla="*/ 560982 w 639815"/>
                  <a:gd name="connsiteY2" fmla="*/ 172177 h 1036392"/>
                  <a:gd name="connsiteX3" fmla="*/ 446386 w 639815"/>
                  <a:gd name="connsiteY3" fmla="*/ 491987 h 1036392"/>
                  <a:gd name="connsiteX4" fmla="*/ 639670 w 639815"/>
                  <a:gd name="connsiteY4" fmla="*/ 761816 h 1036392"/>
                  <a:gd name="connsiteX5" fmla="*/ 465665 w 639815"/>
                  <a:gd name="connsiteY5" fmla="*/ 1036392 h 1036392"/>
                  <a:gd name="connsiteX0" fmla="*/ 0 w 639815"/>
                  <a:gd name="connsiteY0" fmla="*/ 280192 h 1037821"/>
                  <a:gd name="connsiteX1" fmla="*/ 330979 w 639815"/>
                  <a:gd name="connsiteY1" fmla="*/ 2507 h 1037821"/>
                  <a:gd name="connsiteX2" fmla="*/ 560982 w 639815"/>
                  <a:gd name="connsiteY2" fmla="*/ 173606 h 1037821"/>
                  <a:gd name="connsiteX3" fmla="*/ 446386 w 639815"/>
                  <a:gd name="connsiteY3" fmla="*/ 493416 h 1037821"/>
                  <a:gd name="connsiteX4" fmla="*/ 639670 w 639815"/>
                  <a:gd name="connsiteY4" fmla="*/ 763245 h 1037821"/>
                  <a:gd name="connsiteX5" fmla="*/ 465665 w 639815"/>
                  <a:gd name="connsiteY5" fmla="*/ 1037821 h 1037821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26 w 639841"/>
                  <a:gd name="connsiteY0" fmla="*/ 279103 h 1036732"/>
                  <a:gd name="connsiteX1" fmla="*/ 331005 w 639841"/>
                  <a:gd name="connsiteY1" fmla="*/ 1418 h 1036732"/>
                  <a:gd name="connsiteX2" fmla="*/ 561008 w 639841"/>
                  <a:gd name="connsiteY2" fmla="*/ 172517 h 1036732"/>
                  <a:gd name="connsiteX3" fmla="*/ 446412 w 639841"/>
                  <a:gd name="connsiteY3" fmla="*/ 492327 h 1036732"/>
                  <a:gd name="connsiteX4" fmla="*/ 639696 w 639841"/>
                  <a:gd name="connsiteY4" fmla="*/ 762156 h 1036732"/>
                  <a:gd name="connsiteX5" fmla="*/ 465691 w 639841"/>
                  <a:gd name="connsiteY5" fmla="*/ 1036732 h 1036732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40 w 620576"/>
                  <a:gd name="connsiteY0" fmla="*/ 296331 h 1037435"/>
                  <a:gd name="connsiteX1" fmla="*/ 311740 w 620576"/>
                  <a:gd name="connsiteY1" fmla="*/ 2121 h 1037435"/>
                  <a:gd name="connsiteX2" fmla="*/ 541743 w 620576"/>
                  <a:gd name="connsiteY2" fmla="*/ 173220 h 1037435"/>
                  <a:gd name="connsiteX3" fmla="*/ 427147 w 620576"/>
                  <a:gd name="connsiteY3" fmla="*/ 493030 h 1037435"/>
                  <a:gd name="connsiteX4" fmla="*/ 620431 w 620576"/>
                  <a:gd name="connsiteY4" fmla="*/ 762859 h 1037435"/>
                  <a:gd name="connsiteX5" fmla="*/ 446426 w 620576"/>
                  <a:gd name="connsiteY5" fmla="*/ 1037435 h 1037435"/>
                  <a:gd name="connsiteX0" fmla="*/ 5008 w 625544"/>
                  <a:gd name="connsiteY0" fmla="*/ 297012 h 1038116"/>
                  <a:gd name="connsiteX1" fmla="*/ 316708 w 625544"/>
                  <a:gd name="connsiteY1" fmla="*/ 2802 h 1038116"/>
                  <a:gd name="connsiteX2" fmla="*/ 546711 w 625544"/>
                  <a:gd name="connsiteY2" fmla="*/ 173901 h 1038116"/>
                  <a:gd name="connsiteX3" fmla="*/ 432115 w 625544"/>
                  <a:gd name="connsiteY3" fmla="*/ 493711 h 1038116"/>
                  <a:gd name="connsiteX4" fmla="*/ 625399 w 625544"/>
                  <a:gd name="connsiteY4" fmla="*/ 763540 h 1038116"/>
                  <a:gd name="connsiteX5" fmla="*/ 451394 w 625544"/>
                  <a:gd name="connsiteY5" fmla="*/ 1038116 h 1038116"/>
                  <a:gd name="connsiteX0" fmla="*/ 5008 w 625544"/>
                  <a:gd name="connsiteY0" fmla="*/ 299704 h 1040808"/>
                  <a:gd name="connsiteX1" fmla="*/ 316708 w 625544"/>
                  <a:gd name="connsiteY1" fmla="*/ 2739 h 1040808"/>
                  <a:gd name="connsiteX2" fmla="*/ 546711 w 625544"/>
                  <a:gd name="connsiteY2" fmla="*/ 176593 h 1040808"/>
                  <a:gd name="connsiteX3" fmla="*/ 432115 w 625544"/>
                  <a:gd name="connsiteY3" fmla="*/ 496403 h 1040808"/>
                  <a:gd name="connsiteX4" fmla="*/ 625399 w 625544"/>
                  <a:gd name="connsiteY4" fmla="*/ 766232 h 1040808"/>
                  <a:gd name="connsiteX5" fmla="*/ 451394 w 625544"/>
                  <a:gd name="connsiteY5" fmla="*/ 1040808 h 1040808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5023"/>
                  <a:gd name="connsiteY0" fmla="*/ 298093 h 1039197"/>
                  <a:gd name="connsiteX1" fmla="*/ 315906 w 625023"/>
                  <a:gd name="connsiteY1" fmla="*/ 1128 h 1039197"/>
                  <a:gd name="connsiteX2" fmla="*/ 545909 w 625023"/>
                  <a:gd name="connsiteY2" fmla="*/ 174982 h 1039197"/>
                  <a:gd name="connsiteX3" fmla="*/ 431313 w 625023"/>
                  <a:gd name="connsiteY3" fmla="*/ 494792 h 1039197"/>
                  <a:gd name="connsiteX4" fmla="*/ 624597 w 625023"/>
                  <a:gd name="connsiteY4" fmla="*/ 764621 h 1039197"/>
                  <a:gd name="connsiteX5" fmla="*/ 450592 w 625023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25804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42808"/>
                  <a:gd name="connsiteX1" fmla="*/ 315906 w 641503"/>
                  <a:gd name="connsiteY1" fmla="*/ 1128 h 1042808"/>
                  <a:gd name="connsiteX2" fmla="*/ 545909 w 641503"/>
                  <a:gd name="connsiteY2" fmla="*/ 174982 h 1042808"/>
                  <a:gd name="connsiteX3" fmla="*/ 431313 w 641503"/>
                  <a:gd name="connsiteY3" fmla="*/ 494792 h 1042808"/>
                  <a:gd name="connsiteX4" fmla="*/ 641122 w 641503"/>
                  <a:gd name="connsiteY4" fmla="*/ 764621 h 1042808"/>
                  <a:gd name="connsiteX5" fmla="*/ 384825 w 641503"/>
                  <a:gd name="connsiteY5" fmla="*/ 1042808 h 1042808"/>
                  <a:gd name="connsiteX0" fmla="*/ 4206 w 641503"/>
                  <a:gd name="connsiteY0" fmla="*/ 298093 h 1042808"/>
                  <a:gd name="connsiteX1" fmla="*/ 315906 w 641503"/>
                  <a:gd name="connsiteY1" fmla="*/ 1128 h 1042808"/>
                  <a:gd name="connsiteX2" fmla="*/ 545909 w 641503"/>
                  <a:gd name="connsiteY2" fmla="*/ 174982 h 1042808"/>
                  <a:gd name="connsiteX3" fmla="*/ 431313 w 641503"/>
                  <a:gd name="connsiteY3" fmla="*/ 494792 h 1042808"/>
                  <a:gd name="connsiteX4" fmla="*/ 641122 w 641503"/>
                  <a:gd name="connsiteY4" fmla="*/ 764621 h 1042808"/>
                  <a:gd name="connsiteX5" fmla="*/ 384825 w 641503"/>
                  <a:gd name="connsiteY5" fmla="*/ 1042808 h 1042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503" h="1042808">
                    <a:moveTo>
                      <a:pt x="4206" y="298093"/>
                    </a:moveTo>
                    <a:cubicBezTo>
                      <a:pt x="-31441" y="73328"/>
                      <a:pt x="167021" y="-10969"/>
                      <a:pt x="315906" y="1128"/>
                    </a:cubicBezTo>
                    <a:cubicBezTo>
                      <a:pt x="428380" y="8585"/>
                      <a:pt x="527080" y="95916"/>
                      <a:pt x="545909" y="174982"/>
                    </a:cubicBezTo>
                    <a:cubicBezTo>
                      <a:pt x="579319" y="262305"/>
                      <a:pt x="557648" y="418486"/>
                      <a:pt x="431313" y="494792"/>
                    </a:cubicBezTo>
                    <a:cubicBezTo>
                      <a:pt x="576532" y="548013"/>
                      <a:pt x="647384" y="650808"/>
                      <a:pt x="641122" y="764621"/>
                    </a:cubicBezTo>
                    <a:cubicBezTo>
                      <a:pt x="633615" y="919493"/>
                      <a:pt x="535403" y="1017236"/>
                      <a:pt x="384825" y="1042808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xmlns="" id="{7BEE059D-1ABF-4612-BFCE-1832A766FA83}"/>
                  </a:ext>
                </a:extLst>
              </p:cNvPr>
              <p:cNvSpPr/>
              <p:nvPr/>
            </p:nvSpPr>
            <p:spPr>
              <a:xfrm>
                <a:off x="6153240" y="3948272"/>
                <a:ext cx="785355" cy="780891"/>
              </a:xfrm>
              <a:custGeom>
                <a:avLst/>
                <a:gdLst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7877 w 1035080"/>
                  <a:gd name="connsiteY0" fmla="*/ 213173 h 925619"/>
                  <a:gd name="connsiteX1" fmla="*/ 535806 w 1035080"/>
                  <a:gd name="connsiteY1" fmla="*/ 0 h 925619"/>
                  <a:gd name="connsiteX2" fmla="*/ 676051 w 1035080"/>
                  <a:gd name="connsiteY2" fmla="*/ 311345 h 925619"/>
                  <a:gd name="connsiteX3" fmla="*/ 1035080 w 1035080"/>
                  <a:gd name="connsiteY3" fmla="*/ 535737 h 925619"/>
                  <a:gd name="connsiteX4" fmla="*/ 603124 w 1035080"/>
                  <a:gd name="connsiteY4" fmla="*/ 925619 h 925619"/>
                  <a:gd name="connsiteX5" fmla="*/ 53565 w 1035080"/>
                  <a:gd name="connsiteY5" fmla="*/ 871971 h 925619"/>
                  <a:gd name="connsiteX6" fmla="*/ 106351 w 1035080"/>
                  <a:gd name="connsiteY6" fmla="*/ 395289 h 925619"/>
                  <a:gd name="connsiteX7" fmla="*/ 443903 w 1035080"/>
                  <a:gd name="connsiteY7" fmla="*/ 599641 h 925619"/>
                  <a:gd name="connsiteX0" fmla="*/ 375671 w 1062874"/>
                  <a:gd name="connsiteY0" fmla="*/ 213173 h 925619"/>
                  <a:gd name="connsiteX1" fmla="*/ 563600 w 1062874"/>
                  <a:gd name="connsiteY1" fmla="*/ 0 h 925619"/>
                  <a:gd name="connsiteX2" fmla="*/ 703845 w 1062874"/>
                  <a:gd name="connsiteY2" fmla="*/ 311345 h 925619"/>
                  <a:gd name="connsiteX3" fmla="*/ 1062874 w 1062874"/>
                  <a:gd name="connsiteY3" fmla="*/ 535737 h 925619"/>
                  <a:gd name="connsiteX4" fmla="*/ 630918 w 1062874"/>
                  <a:gd name="connsiteY4" fmla="*/ 925619 h 925619"/>
                  <a:gd name="connsiteX5" fmla="*/ 81359 w 1062874"/>
                  <a:gd name="connsiteY5" fmla="*/ 871971 h 925619"/>
                  <a:gd name="connsiteX6" fmla="*/ 134145 w 1062874"/>
                  <a:gd name="connsiteY6" fmla="*/ 395289 h 925619"/>
                  <a:gd name="connsiteX7" fmla="*/ 471697 w 1062874"/>
                  <a:gd name="connsiteY7" fmla="*/ 599641 h 92561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30918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06130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9036"/>
                  <a:gd name="connsiteX1" fmla="*/ 563600 w 1062874"/>
                  <a:gd name="connsiteY1" fmla="*/ 0 h 979036"/>
                  <a:gd name="connsiteX2" fmla="*/ 703845 w 1062874"/>
                  <a:gd name="connsiteY2" fmla="*/ 311345 h 979036"/>
                  <a:gd name="connsiteX3" fmla="*/ 1062874 w 1062874"/>
                  <a:gd name="connsiteY3" fmla="*/ 535737 h 979036"/>
                  <a:gd name="connsiteX4" fmla="*/ 597867 w 1062874"/>
                  <a:gd name="connsiteY4" fmla="*/ 942144 h 979036"/>
                  <a:gd name="connsiteX5" fmla="*/ 81359 w 1062874"/>
                  <a:gd name="connsiteY5" fmla="*/ 871971 h 979036"/>
                  <a:gd name="connsiteX6" fmla="*/ 134145 w 1062874"/>
                  <a:gd name="connsiteY6" fmla="*/ 395289 h 979036"/>
                  <a:gd name="connsiteX7" fmla="*/ 471697 w 1062874"/>
                  <a:gd name="connsiteY7" fmla="*/ 599641 h 979036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33999"/>
                  <a:gd name="connsiteX1" fmla="*/ 563600 w 1062874"/>
                  <a:gd name="connsiteY1" fmla="*/ 0 h 1033999"/>
                  <a:gd name="connsiteX2" fmla="*/ 703845 w 1062874"/>
                  <a:gd name="connsiteY2" fmla="*/ 311345 h 1033999"/>
                  <a:gd name="connsiteX3" fmla="*/ 1062874 w 1062874"/>
                  <a:gd name="connsiteY3" fmla="*/ 535737 h 1033999"/>
                  <a:gd name="connsiteX4" fmla="*/ 597867 w 1062874"/>
                  <a:gd name="connsiteY4" fmla="*/ 942144 h 1033999"/>
                  <a:gd name="connsiteX5" fmla="*/ 81359 w 1062874"/>
                  <a:gd name="connsiteY5" fmla="*/ 871971 h 1033999"/>
                  <a:gd name="connsiteX6" fmla="*/ 134145 w 1062874"/>
                  <a:gd name="connsiteY6" fmla="*/ 395289 h 1033999"/>
                  <a:gd name="connsiteX7" fmla="*/ 471697 w 1062874"/>
                  <a:gd name="connsiteY7" fmla="*/ 599641 h 1033999"/>
                  <a:gd name="connsiteX0" fmla="*/ 363975 w 1051178"/>
                  <a:gd name="connsiteY0" fmla="*/ 213173 h 1033999"/>
                  <a:gd name="connsiteX1" fmla="*/ 551904 w 1051178"/>
                  <a:gd name="connsiteY1" fmla="*/ 0 h 1033999"/>
                  <a:gd name="connsiteX2" fmla="*/ 692149 w 1051178"/>
                  <a:gd name="connsiteY2" fmla="*/ 311345 h 1033999"/>
                  <a:gd name="connsiteX3" fmla="*/ 1051178 w 1051178"/>
                  <a:gd name="connsiteY3" fmla="*/ 535737 h 1033999"/>
                  <a:gd name="connsiteX4" fmla="*/ 586171 w 1051178"/>
                  <a:gd name="connsiteY4" fmla="*/ 942144 h 1033999"/>
                  <a:gd name="connsiteX5" fmla="*/ 69663 w 1051178"/>
                  <a:gd name="connsiteY5" fmla="*/ 871971 h 1033999"/>
                  <a:gd name="connsiteX6" fmla="*/ 122449 w 1051178"/>
                  <a:gd name="connsiteY6" fmla="*/ 395289 h 1033999"/>
                  <a:gd name="connsiteX7" fmla="*/ 460001 w 1051178"/>
                  <a:gd name="connsiteY7" fmla="*/ 599641 h 1033999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34653"/>
                  <a:gd name="connsiteY0" fmla="*/ 213173 h 1030327"/>
                  <a:gd name="connsiteX1" fmla="*/ 551904 w 1034653"/>
                  <a:gd name="connsiteY1" fmla="*/ 0 h 1030327"/>
                  <a:gd name="connsiteX2" fmla="*/ 692149 w 1034653"/>
                  <a:gd name="connsiteY2" fmla="*/ 311345 h 1030327"/>
                  <a:gd name="connsiteX3" fmla="*/ 1034653 w 1034653"/>
                  <a:gd name="connsiteY3" fmla="*/ 538491 h 1030327"/>
                  <a:gd name="connsiteX4" fmla="*/ 613713 w 1034653"/>
                  <a:gd name="connsiteY4" fmla="*/ 936636 h 1030327"/>
                  <a:gd name="connsiteX5" fmla="*/ 69663 w 1034653"/>
                  <a:gd name="connsiteY5" fmla="*/ 871971 h 1030327"/>
                  <a:gd name="connsiteX6" fmla="*/ 122449 w 1034653"/>
                  <a:gd name="connsiteY6" fmla="*/ 395289 h 1030327"/>
                  <a:gd name="connsiteX7" fmla="*/ 460001 w 1034653"/>
                  <a:gd name="connsiteY7" fmla="*/ 599641 h 1030327"/>
                  <a:gd name="connsiteX0" fmla="*/ 363975 w 1037690"/>
                  <a:gd name="connsiteY0" fmla="*/ 213173 h 1030327"/>
                  <a:gd name="connsiteX1" fmla="*/ 551904 w 1037690"/>
                  <a:gd name="connsiteY1" fmla="*/ 0 h 1030327"/>
                  <a:gd name="connsiteX2" fmla="*/ 692149 w 1037690"/>
                  <a:gd name="connsiteY2" fmla="*/ 311345 h 1030327"/>
                  <a:gd name="connsiteX3" fmla="*/ 1034653 w 1037690"/>
                  <a:gd name="connsiteY3" fmla="*/ 538491 h 1030327"/>
                  <a:gd name="connsiteX4" fmla="*/ 613713 w 1037690"/>
                  <a:gd name="connsiteY4" fmla="*/ 936636 h 1030327"/>
                  <a:gd name="connsiteX5" fmla="*/ 69663 w 1037690"/>
                  <a:gd name="connsiteY5" fmla="*/ 871971 h 1030327"/>
                  <a:gd name="connsiteX6" fmla="*/ 122449 w 1037690"/>
                  <a:gd name="connsiteY6" fmla="*/ 395289 h 1030327"/>
                  <a:gd name="connsiteX7" fmla="*/ 460001 w 1037690"/>
                  <a:gd name="connsiteY7" fmla="*/ 599641 h 1030327"/>
                  <a:gd name="connsiteX0" fmla="*/ 363975 w 1037917"/>
                  <a:gd name="connsiteY0" fmla="*/ 213173 h 1030327"/>
                  <a:gd name="connsiteX1" fmla="*/ 551904 w 1037917"/>
                  <a:gd name="connsiteY1" fmla="*/ 0 h 1030327"/>
                  <a:gd name="connsiteX2" fmla="*/ 692149 w 1037917"/>
                  <a:gd name="connsiteY2" fmla="*/ 311345 h 1030327"/>
                  <a:gd name="connsiteX3" fmla="*/ 1034653 w 1037917"/>
                  <a:gd name="connsiteY3" fmla="*/ 538491 h 1030327"/>
                  <a:gd name="connsiteX4" fmla="*/ 613713 w 1037917"/>
                  <a:gd name="connsiteY4" fmla="*/ 936636 h 1030327"/>
                  <a:gd name="connsiteX5" fmla="*/ 69663 w 1037917"/>
                  <a:gd name="connsiteY5" fmla="*/ 871971 h 1030327"/>
                  <a:gd name="connsiteX6" fmla="*/ 122449 w 1037917"/>
                  <a:gd name="connsiteY6" fmla="*/ 395289 h 1030327"/>
                  <a:gd name="connsiteX7" fmla="*/ 460001 w 103791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270 h 1030424"/>
                  <a:gd name="connsiteX1" fmla="*/ 551904 w 1041370"/>
                  <a:gd name="connsiteY1" fmla="*/ 97 h 1030424"/>
                  <a:gd name="connsiteX2" fmla="*/ 675624 w 1041370"/>
                  <a:gd name="connsiteY2" fmla="*/ 300425 h 1030424"/>
                  <a:gd name="connsiteX3" fmla="*/ 1034653 w 1041370"/>
                  <a:gd name="connsiteY3" fmla="*/ 538588 h 1030424"/>
                  <a:gd name="connsiteX4" fmla="*/ 613713 w 1041370"/>
                  <a:gd name="connsiteY4" fmla="*/ 936733 h 1030424"/>
                  <a:gd name="connsiteX5" fmla="*/ 69663 w 1041370"/>
                  <a:gd name="connsiteY5" fmla="*/ 872068 h 1030424"/>
                  <a:gd name="connsiteX6" fmla="*/ 122449 w 1041370"/>
                  <a:gd name="connsiteY6" fmla="*/ 395386 h 1030424"/>
                  <a:gd name="connsiteX7" fmla="*/ 460001 w 1041370"/>
                  <a:gd name="connsiteY7" fmla="*/ 599738 h 1030424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266"/>
                  <a:gd name="connsiteY0" fmla="*/ 237961 h 1016230"/>
                  <a:gd name="connsiteX1" fmla="*/ 551904 w 1041266"/>
                  <a:gd name="connsiteY1" fmla="*/ 0 h 1016230"/>
                  <a:gd name="connsiteX2" fmla="*/ 675624 w 1041266"/>
                  <a:gd name="connsiteY2" fmla="*/ 300328 h 1016230"/>
                  <a:gd name="connsiteX3" fmla="*/ 1034653 w 1041266"/>
                  <a:gd name="connsiteY3" fmla="*/ 538491 h 1016230"/>
                  <a:gd name="connsiteX4" fmla="*/ 610959 w 1041266"/>
                  <a:gd name="connsiteY4" fmla="*/ 914602 h 1016230"/>
                  <a:gd name="connsiteX5" fmla="*/ 69663 w 1041266"/>
                  <a:gd name="connsiteY5" fmla="*/ 871971 h 1016230"/>
                  <a:gd name="connsiteX6" fmla="*/ 122449 w 1041266"/>
                  <a:gd name="connsiteY6" fmla="*/ 395289 h 1016230"/>
                  <a:gd name="connsiteX7" fmla="*/ 407671 w 1041266"/>
                  <a:gd name="connsiteY7" fmla="*/ 709810 h 1016230"/>
                  <a:gd name="connsiteX0" fmla="*/ 408043 w 1042386"/>
                  <a:gd name="connsiteY0" fmla="*/ 237961 h 1016230"/>
                  <a:gd name="connsiteX1" fmla="*/ 551904 w 1042386"/>
                  <a:gd name="connsiteY1" fmla="*/ 0 h 1016230"/>
                  <a:gd name="connsiteX2" fmla="*/ 675624 w 1042386"/>
                  <a:gd name="connsiteY2" fmla="*/ 300328 h 1016230"/>
                  <a:gd name="connsiteX3" fmla="*/ 1034653 w 1042386"/>
                  <a:gd name="connsiteY3" fmla="*/ 538491 h 1016230"/>
                  <a:gd name="connsiteX4" fmla="*/ 610959 w 1042386"/>
                  <a:gd name="connsiteY4" fmla="*/ 914602 h 1016230"/>
                  <a:gd name="connsiteX5" fmla="*/ 69663 w 1042386"/>
                  <a:gd name="connsiteY5" fmla="*/ 871971 h 1016230"/>
                  <a:gd name="connsiteX6" fmla="*/ 122449 w 1042386"/>
                  <a:gd name="connsiteY6" fmla="*/ 395289 h 1016230"/>
                  <a:gd name="connsiteX7" fmla="*/ 407671 w 1042386"/>
                  <a:gd name="connsiteY7" fmla="*/ 709810 h 1016230"/>
                  <a:gd name="connsiteX0" fmla="*/ 408043 w 1042386"/>
                  <a:gd name="connsiteY0" fmla="*/ 237961 h 1031503"/>
                  <a:gd name="connsiteX1" fmla="*/ 551904 w 1042386"/>
                  <a:gd name="connsiteY1" fmla="*/ 0 h 1031503"/>
                  <a:gd name="connsiteX2" fmla="*/ 675624 w 1042386"/>
                  <a:gd name="connsiteY2" fmla="*/ 300328 h 1031503"/>
                  <a:gd name="connsiteX3" fmla="*/ 1034653 w 1042386"/>
                  <a:gd name="connsiteY3" fmla="*/ 538491 h 1031503"/>
                  <a:gd name="connsiteX4" fmla="*/ 610959 w 1042386"/>
                  <a:gd name="connsiteY4" fmla="*/ 914602 h 1031503"/>
                  <a:gd name="connsiteX5" fmla="*/ 69663 w 1042386"/>
                  <a:gd name="connsiteY5" fmla="*/ 871971 h 1031503"/>
                  <a:gd name="connsiteX6" fmla="*/ 122449 w 1042386"/>
                  <a:gd name="connsiteY6" fmla="*/ 395289 h 1031503"/>
                  <a:gd name="connsiteX7" fmla="*/ 407671 w 1042386"/>
                  <a:gd name="connsiteY7" fmla="*/ 709810 h 1031503"/>
                  <a:gd name="connsiteX0" fmla="*/ 408043 w 1040983"/>
                  <a:gd name="connsiteY0" fmla="*/ 237961 h 1031503"/>
                  <a:gd name="connsiteX1" fmla="*/ 551904 w 1040983"/>
                  <a:gd name="connsiteY1" fmla="*/ 0 h 1031503"/>
                  <a:gd name="connsiteX2" fmla="*/ 675624 w 1040983"/>
                  <a:gd name="connsiteY2" fmla="*/ 300328 h 1031503"/>
                  <a:gd name="connsiteX3" fmla="*/ 1034653 w 1040983"/>
                  <a:gd name="connsiteY3" fmla="*/ 538491 h 1031503"/>
                  <a:gd name="connsiteX4" fmla="*/ 610959 w 1040983"/>
                  <a:gd name="connsiteY4" fmla="*/ 914602 h 1031503"/>
                  <a:gd name="connsiteX5" fmla="*/ 69663 w 1040983"/>
                  <a:gd name="connsiteY5" fmla="*/ 871971 h 1031503"/>
                  <a:gd name="connsiteX6" fmla="*/ 122449 w 1040983"/>
                  <a:gd name="connsiteY6" fmla="*/ 395289 h 1031503"/>
                  <a:gd name="connsiteX7" fmla="*/ 407671 w 1040983"/>
                  <a:gd name="connsiteY7" fmla="*/ 709810 h 1031503"/>
                  <a:gd name="connsiteX0" fmla="*/ 408043 w 1040983"/>
                  <a:gd name="connsiteY0" fmla="*/ 237961 h 1036239"/>
                  <a:gd name="connsiteX1" fmla="*/ 551904 w 1040983"/>
                  <a:gd name="connsiteY1" fmla="*/ 0 h 1036239"/>
                  <a:gd name="connsiteX2" fmla="*/ 675624 w 1040983"/>
                  <a:gd name="connsiteY2" fmla="*/ 300328 h 1036239"/>
                  <a:gd name="connsiteX3" fmla="*/ 1034653 w 1040983"/>
                  <a:gd name="connsiteY3" fmla="*/ 538491 h 1036239"/>
                  <a:gd name="connsiteX4" fmla="*/ 610959 w 1040983"/>
                  <a:gd name="connsiteY4" fmla="*/ 914602 h 1036239"/>
                  <a:gd name="connsiteX5" fmla="*/ 69663 w 1040983"/>
                  <a:gd name="connsiteY5" fmla="*/ 871971 h 1036239"/>
                  <a:gd name="connsiteX6" fmla="*/ 122449 w 1040983"/>
                  <a:gd name="connsiteY6" fmla="*/ 395289 h 1036239"/>
                  <a:gd name="connsiteX7" fmla="*/ 407671 w 1040983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75624 w 1040106"/>
                  <a:gd name="connsiteY2" fmla="*/ 300328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2163"/>
                  <a:gd name="connsiteY0" fmla="*/ 237961 h 1036239"/>
                  <a:gd name="connsiteX1" fmla="*/ 551904 w 1042163"/>
                  <a:gd name="connsiteY1" fmla="*/ 0 h 1036239"/>
                  <a:gd name="connsiteX2" fmla="*/ 694904 w 1042163"/>
                  <a:gd name="connsiteY2" fmla="*/ 308591 h 1036239"/>
                  <a:gd name="connsiteX3" fmla="*/ 1034653 w 1042163"/>
                  <a:gd name="connsiteY3" fmla="*/ 538491 h 1036239"/>
                  <a:gd name="connsiteX4" fmla="*/ 610959 w 1042163"/>
                  <a:gd name="connsiteY4" fmla="*/ 914602 h 1036239"/>
                  <a:gd name="connsiteX5" fmla="*/ 69663 w 1042163"/>
                  <a:gd name="connsiteY5" fmla="*/ 871971 h 1036239"/>
                  <a:gd name="connsiteX6" fmla="*/ 122449 w 1042163"/>
                  <a:gd name="connsiteY6" fmla="*/ 395289 h 1036239"/>
                  <a:gd name="connsiteX7" fmla="*/ 407671 w 1042163"/>
                  <a:gd name="connsiteY7" fmla="*/ 709810 h 103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163" h="1036239">
                    <a:moveTo>
                      <a:pt x="408043" y="237961"/>
                    </a:moveTo>
                    <a:cubicBezTo>
                      <a:pt x="343992" y="128344"/>
                      <a:pt x="425913" y="2202"/>
                      <a:pt x="551904" y="0"/>
                    </a:cubicBezTo>
                    <a:cubicBezTo>
                      <a:pt x="692297" y="9220"/>
                      <a:pt x="799637" y="145134"/>
                      <a:pt x="694904" y="308591"/>
                    </a:cubicBezTo>
                    <a:cubicBezTo>
                      <a:pt x="913733" y="254856"/>
                      <a:pt x="1005866" y="388412"/>
                      <a:pt x="1034653" y="538491"/>
                    </a:cubicBezTo>
                    <a:cubicBezTo>
                      <a:pt x="1080710" y="748323"/>
                      <a:pt x="911934" y="1029765"/>
                      <a:pt x="610959" y="914602"/>
                    </a:cubicBezTo>
                    <a:cubicBezTo>
                      <a:pt x="529678" y="1130828"/>
                      <a:pt x="156451" y="1022057"/>
                      <a:pt x="69663" y="871971"/>
                    </a:cubicBezTo>
                    <a:cubicBezTo>
                      <a:pt x="-4549" y="766325"/>
                      <a:pt x="-59482" y="489919"/>
                      <a:pt x="122449" y="395289"/>
                    </a:cubicBezTo>
                    <a:cubicBezTo>
                      <a:pt x="315758" y="274283"/>
                      <a:pt x="605462" y="514080"/>
                      <a:pt x="407671" y="709810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xmlns="" id="{D2DB6989-0C01-4C4A-BFFE-DAC583BB89FA}"/>
                  </a:ext>
                </a:extLst>
              </p:cNvPr>
              <p:cNvSpPr/>
              <p:nvPr/>
            </p:nvSpPr>
            <p:spPr>
              <a:xfrm>
                <a:off x="6150565" y="3902140"/>
                <a:ext cx="223711" cy="335071"/>
              </a:xfrm>
              <a:custGeom>
                <a:avLst/>
                <a:gdLst>
                  <a:gd name="connsiteX0" fmla="*/ 0 w 210368"/>
                  <a:gd name="connsiteY0" fmla="*/ 692812 h 692812"/>
                  <a:gd name="connsiteX1" fmla="*/ 145855 w 210368"/>
                  <a:gd name="connsiteY1" fmla="*/ 0 h 692812"/>
                  <a:gd name="connsiteX2" fmla="*/ 210368 w 210368"/>
                  <a:gd name="connsiteY2" fmla="*/ 350614 h 692812"/>
                  <a:gd name="connsiteX0" fmla="*/ 0 w 204758"/>
                  <a:gd name="connsiteY0" fmla="*/ 692812 h 692812"/>
                  <a:gd name="connsiteX1" fmla="*/ 145855 w 204758"/>
                  <a:gd name="connsiteY1" fmla="*/ 0 h 692812"/>
                  <a:gd name="connsiteX2" fmla="*/ 204758 w 204758"/>
                  <a:gd name="connsiteY2" fmla="*/ 350614 h 692812"/>
                  <a:gd name="connsiteX0" fmla="*/ 0 w 259110"/>
                  <a:gd name="connsiteY0" fmla="*/ 692812 h 692812"/>
                  <a:gd name="connsiteX1" fmla="*/ 145855 w 259110"/>
                  <a:gd name="connsiteY1" fmla="*/ 0 h 692812"/>
                  <a:gd name="connsiteX2" fmla="*/ 204758 w 259110"/>
                  <a:gd name="connsiteY2" fmla="*/ 350614 h 692812"/>
                  <a:gd name="connsiteX0" fmla="*/ 0 w 259110"/>
                  <a:gd name="connsiteY0" fmla="*/ 670372 h 670372"/>
                  <a:gd name="connsiteX1" fmla="*/ 145855 w 259110"/>
                  <a:gd name="connsiteY1" fmla="*/ 0 h 670372"/>
                  <a:gd name="connsiteX2" fmla="*/ 204758 w 259110"/>
                  <a:gd name="connsiteY2" fmla="*/ 328174 h 670372"/>
                  <a:gd name="connsiteX0" fmla="*/ 0 w 276458"/>
                  <a:gd name="connsiteY0" fmla="*/ 670372 h 670372"/>
                  <a:gd name="connsiteX1" fmla="*/ 145855 w 276458"/>
                  <a:gd name="connsiteY1" fmla="*/ 0 h 670372"/>
                  <a:gd name="connsiteX2" fmla="*/ 204758 w 276458"/>
                  <a:gd name="connsiteY2" fmla="*/ 328174 h 670372"/>
                  <a:gd name="connsiteX0" fmla="*/ 0 w 276458"/>
                  <a:gd name="connsiteY0" fmla="*/ 670381 h 670381"/>
                  <a:gd name="connsiteX1" fmla="*/ 145855 w 276458"/>
                  <a:gd name="connsiteY1" fmla="*/ 9 h 670381"/>
                  <a:gd name="connsiteX2" fmla="*/ 204758 w 276458"/>
                  <a:gd name="connsiteY2" fmla="*/ 328183 h 670381"/>
                  <a:gd name="connsiteX0" fmla="*/ 17567 w 294025"/>
                  <a:gd name="connsiteY0" fmla="*/ 670381 h 670381"/>
                  <a:gd name="connsiteX1" fmla="*/ 163422 w 294025"/>
                  <a:gd name="connsiteY1" fmla="*/ 9 h 670381"/>
                  <a:gd name="connsiteX2" fmla="*/ 222325 w 294025"/>
                  <a:gd name="connsiteY2" fmla="*/ 328183 h 670381"/>
                  <a:gd name="connsiteX0" fmla="*/ 17567 w 327330"/>
                  <a:gd name="connsiteY0" fmla="*/ 671068 h 671068"/>
                  <a:gd name="connsiteX1" fmla="*/ 163422 w 327330"/>
                  <a:gd name="connsiteY1" fmla="*/ 696 h 671068"/>
                  <a:gd name="connsiteX2" fmla="*/ 222325 w 327330"/>
                  <a:gd name="connsiteY2" fmla="*/ 328870 h 671068"/>
                  <a:gd name="connsiteX0" fmla="*/ 17567 w 321664"/>
                  <a:gd name="connsiteY0" fmla="*/ 671068 h 671068"/>
                  <a:gd name="connsiteX1" fmla="*/ 163422 w 321664"/>
                  <a:gd name="connsiteY1" fmla="*/ 696 h 671068"/>
                  <a:gd name="connsiteX2" fmla="*/ 222325 w 321664"/>
                  <a:gd name="connsiteY2" fmla="*/ 328870 h 671068"/>
                  <a:gd name="connsiteX0" fmla="*/ 18431 w 322528"/>
                  <a:gd name="connsiteY0" fmla="*/ 671068 h 671068"/>
                  <a:gd name="connsiteX1" fmla="*/ 164286 w 322528"/>
                  <a:gd name="connsiteY1" fmla="*/ 696 h 671068"/>
                  <a:gd name="connsiteX2" fmla="*/ 223189 w 322528"/>
                  <a:gd name="connsiteY2" fmla="*/ 328870 h 671068"/>
                  <a:gd name="connsiteX0" fmla="*/ 18431 w 311947"/>
                  <a:gd name="connsiteY0" fmla="*/ 671151 h 671151"/>
                  <a:gd name="connsiteX1" fmla="*/ 164286 w 311947"/>
                  <a:gd name="connsiteY1" fmla="*/ 779 h 671151"/>
                  <a:gd name="connsiteX2" fmla="*/ 203910 w 311947"/>
                  <a:gd name="connsiteY2" fmla="*/ 312427 h 671151"/>
                  <a:gd name="connsiteX0" fmla="*/ 18431 w 319515"/>
                  <a:gd name="connsiteY0" fmla="*/ 670768 h 670768"/>
                  <a:gd name="connsiteX1" fmla="*/ 164286 w 319515"/>
                  <a:gd name="connsiteY1" fmla="*/ 396 h 670768"/>
                  <a:gd name="connsiteX2" fmla="*/ 203910 w 319515"/>
                  <a:gd name="connsiteY2" fmla="*/ 312044 h 670768"/>
                  <a:gd name="connsiteX0" fmla="*/ 16717 w 317801"/>
                  <a:gd name="connsiteY0" fmla="*/ 670768 h 670768"/>
                  <a:gd name="connsiteX1" fmla="*/ 162572 w 317801"/>
                  <a:gd name="connsiteY1" fmla="*/ 396 h 670768"/>
                  <a:gd name="connsiteX2" fmla="*/ 202196 w 317801"/>
                  <a:gd name="connsiteY2" fmla="*/ 312044 h 670768"/>
                  <a:gd name="connsiteX0" fmla="*/ 16717 w 320719"/>
                  <a:gd name="connsiteY0" fmla="*/ 670412 h 670412"/>
                  <a:gd name="connsiteX1" fmla="*/ 162572 w 320719"/>
                  <a:gd name="connsiteY1" fmla="*/ 40 h 670412"/>
                  <a:gd name="connsiteX2" fmla="*/ 202196 w 320719"/>
                  <a:gd name="connsiteY2" fmla="*/ 311688 h 670412"/>
                  <a:gd name="connsiteX0" fmla="*/ 16717 w 314294"/>
                  <a:gd name="connsiteY0" fmla="*/ 670412 h 670412"/>
                  <a:gd name="connsiteX1" fmla="*/ 162572 w 314294"/>
                  <a:gd name="connsiteY1" fmla="*/ 40 h 670412"/>
                  <a:gd name="connsiteX2" fmla="*/ 202196 w 314294"/>
                  <a:gd name="connsiteY2" fmla="*/ 311688 h 670412"/>
                  <a:gd name="connsiteX0" fmla="*/ 20002 w 313692"/>
                  <a:gd name="connsiteY0" fmla="*/ 684181 h 684181"/>
                  <a:gd name="connsiteX1" fmla="*/ 157594 w 313692"/>
                  <a:gd name="connsiteY1" fmla="*/ 38 h 684181"/>
                  <a:gd name="connsiteX2" fmla="*/ 205481 w 313692"/>
                  <a:gd name="connsiteY2" fmla="*/ 325457 h 684181"/>
                  <a:gd name="connsiteX0" fmla="*/ 20002 w 335146"/>
                  <a:gd name="connsiteY0" fmla="*/ 684143 h 684143"/>
                  <a:gd name="connsiteX1" fmla="*/ 157594 w 335146"/>
                  <a:gd name="connsiteY1" fmla="*/ 0 h 684143"/>
                  <a:gd name="connsiteX2" fmla="*/ 205481 w 335146"/>
                  <a:gd name="connsiteY2" fmla="*/ 325419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11876 w 318923"/>
                  <a:gd name="connsiteY0" fmla="*/ 463808 h 463808"/>
                  <a:gd name="connsiteX1" fmla="*/ 171501 w 318923"/>
                  <a:gd name="connsiteY1" fmla="*/ 2 h 463808"/>
                  <a:gd name="connsiteX2" fmla="*/ 191846 w 318923"/>
                  <a:gd name="connsiteY2" fmla="*/ 275845 h 463808"/>
                  <a:gd name="connsiteX0" fmla="*/ 11876 w 318923"/>
                  <a:gd name="connsiteY0" fmla="*/ 444528 h 444528"/>
                  <a:gd name="connsiteX1" fmla="*/ 171501 w 318923"/>
                  <a:gd name="connsiteY1" fmla="*/ 2 h 444528"/>
                  <a:gd name="connsiteX2" fmla="*/ 191846 w 318923"/>
                  <a:gd name="connsiteY2" fmla="*/ 275845 h 444528"/>
                  <a:gd name="connsiteX0" fmla="*/ 1452 w 308499"/>
                  <a:gd name="connsiteY0" fmla="*/ 444528 h 444528"/>
                  <a:gd name="connsiteX1" fmla="*/ 161077 w 308499"/>
                  <a:gd name="connsiteY1" fmla="*/ 2 h 444528"/>
                  <a:gd name="connsiteX2" fmla="*/ 181422 w 308499"/>
                  <a:gd name="connsiteY2" fmla="*/ 275845 h 444528"/>
                  <a:gd name="connsiteX0" fmla="*/ 1452 w 296864"/>
                  <a:gd name="connsiteY0" fmla="*/ 444638 h 444638"/>
                  <a:gd name="connsiteX1" fmla="*/ 161077 w 296864"/>
                  <a:gd name="connsiteY1" fmla="*/ 112 h 444638"/>
                  <a:gd name="connsiteX2" fmla="*/ 181422 w 296864"/>
                  <a:gd name="connsiteY2" fmla="*/ 275955 h 44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864" h="444638">
                    <a:moveTo>
                      <a:pt x="1452" y="444638"/>
                    </a:moveTo>
                    <a:cubicBezTo>
                      <a:pt x="-2260" y="204656"/>
                      <a:pt x="-11482" y="8739"/>
                      <a:pt x="161077" y="112"/>
                    </a:cubicBezTo>
                    <a:cubicBezTo>
                      <a:pt x="350238" y="-6281"/>
                      <a:pt x="327228" y="262274"/>
                      <a:pt x="181422" y="275955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cxnSp>
            <p:nvCxnSpPr>
              <p:cNvPr id="48" name="직선 연결선 47">
                <a:extLst>
                  <a:ext uri="{FF2B5EF4-FFF2-40B4-BE49-F238E27FC236}">
                    <a16:creationId xmlns:a16="http://schemas.microsoft.com/office/drawing/2014/main" xmlns="" id="{53FB9350-E6F9-4F7B-9349-DC6968854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2008" y="3476077"/>
                <a:ext cx="1188" cy="974737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자유형: 도형 95">
              <a:extLst>
                <a:ext uri="{FF2B5EF4-FFF2-40B4-BE49-F238E27FC236}">
                  <a16:creationId xmlns:a16="http://schemas.microsoft.com/office/drawing/2014/main" xmlns="" id="{42156AE0-5BBD-49FE-860A-E8A912148106}"/>
                </a:ext>
              </a:extLst>
            </p:cNvPr>
            <p:cNvSpPr/>
            <p:nvPr/>
          </p:nvSpPr>
          <p:spPr>
            <a:xfrm flipH="1">
              <a:off x="3323392" y="61421"/>
              <a:ext cx="2193989" cy="3316965"/>
            </a:xfrm>
            <a:custGeom>
              <a:avLst/>
              <a:gdLst>
                <a:gd name="connsiteX0" fmla="*/ 467139 w 2385391"/>
                <a:gd name="connsiteY0" fmla="*/ 0 h 3518453"/>
                <a:gd name="connsiteX1" fmla="*/ 1023731 w 2385391"/>
                <a:gd name="connsiteY1" fmla="*/ 357809 h 3518453"/>
                <a:gd name="connsiteX2" fmla="*/ 1630018 w 2385391"/>
                <a:gd name="connsiteY2" fmla="*/ 268357 h 3518453"/>
                <a:gd name="connsiteX3" fmla="*/ 1789044 w 2385391"/>
                <a:gd name="connsiteY3" fmla="*/ 715618 h 3518453"/>
                <a:gd name="connsiteX4" fmla="*/ 2216426 w 2385391"/>
                <a:gd name="connsiteY4" fmla="*/ 1063487 h 3518453"/>
                <a:gd name="connsiteX5" fmla="*/ 2037522 w 2385391"/>
                <a:gd name="connsiteY5" fmla="*/ 1639957 h 3518453"/>
                <a:gd name="connsiteX6" fmla="*/ 2385391 w 2385391"/>
                <a:gd name="connsiteY6" fmla="*/ 2057400 h 3518453"/>
                <a:gd name="connsiteX7" fmla="*/ 1938131 w 2385391"/>
                <a:gd name="connsiteY7" fmla="*/ 2643809 h 3518453"/>
                <a:gd name="connsiteX8" fmla="*/ 1719470 w 2385391"/>
                <a:gd name="connsiteY8" fmla="*/ 3299792 h 3518453"/>
                <a:gd name="connsiteX9" fmla="*/ 1033670 w 2385391"/>
                <a:gd name="connsiteY9" fmla="*/ 3349487 h 3518453"/>
                <a:gd name="connsiteX10" fmla="*/ 357809 w 2385391"/>
                <a:gd name="connsiteY10" fmla="*/ 3518453 h 3518453"/>
                <a:gd name="connsiteX11" fmla="*/ 0 w 2385391"/>
                <a:gd name="connsiteY11" fmla="*/ 2733261 h 3518453"/>
                <a:gd name="connsiteX12" fmla="*/ 9939 w 2385391"/>
                <a:gd name="connsiteY12" fmla="*/ 536713 h 3518453"/>
                <a:gd name="connsiteX13" fmla="*/ 467139 w 2385391"/>
                <a:gd name="connsiteY13" fmla="*/ 0 h 3518453"/>
                <a:gd name="connsiteX0" fmla="*/ 467139 w 2385391"/>
                <a:gd name="connsiteY0" fmla="*/ 0 h 3518453"/>
                <a:gd name="connsiteX1" fmla="*/ 1023731 w 2385391"/>
                <a:gd name="connsiteY1" fmla="*/ 357809 h 3518453"/>
                <a:gd name="connsiteX2" fmla="*/ 1630018 w 2385391"/>
                <a:gd name="connsiteY2" fmla="*/ 268357 h 3518453"/>
                <a:gd name="connsiteX3" fmla="*/ 1789044 w 2385391"/>
                <a:gd name="connsiteY3" fmla="*/ 715618 h 3518453"/>
                <a:gd name="connsiteX4" fmla="*/ 2216426 w 2385391"/>
                <a:gd name="connsiteY4" fmla="*/ 1063487 h 3518453"/>
                <a:gd name="connsiteX5" fmla="*/ 2037522 w 2385391"/>
                <a:gd name="connsiteY5" fmla="*/ 1639957 h 3518453"/>
                <a:gd name="connsiteX6" fmla="*/ 2385391 w 2385391"/>
                <a:gd name="connsiteY6" fmla="*/ 2057400 h 3518453"/>
                <a:gd name="connsiteX7" fmla="*/ 1938131 w 2385391"/>
                <a:gd name="connsiteY7" fmla="*/ 2643809 h 3518453"/>
                <a:gd name="connsiteX8" fmla="*/ 1719470 w 2385391"/>
                <a:gd name="connsiteY8" fmla="*/ 3299792 h 3518453"/>
                <a:gd name="connsiteX9" fmla="*/ 1033670 w 2385391"/>
                <a:gd name="connsiteY9" fmla="*/ 3349487 h 3518453"/>
                <a:gd name="connsiteX10" fmla="*/ 357809 w 2385391"/>
                <a:gd name="connsiteY10" fmla="*/ 3518453 h 3518453"/>
                <a:gd name="connsiteX11" fmla="*/ 0 w 2385391"/>
                <a:gd name="connsiteY11" fmla="*/ 2733261 h 3518453"/>
                <a:gd name="connsiteX12" fmla="*/ 9939 w 2385391"/>
                <a:gd name="connsiteY12" fmla="*/ 536713 h 3518453"/>
                <a:gd name="connsiteX13" fmla="*/ 467139 w 2385391"/>
                <a:gd name="connsiteY13" fmla="*/ 0 h 3518453"/>
                <a:gd name="connsiteX0" fmla="*/ 467139 w 2385391"/>
                <a:gd name="connsiteY0" fmla="*/ 2004 h 3520457"/>
                <a:gd name="connsiteX1" fmla="*/ 1023731 w 2385391"/>
                <a:gd name="connsiteY1" fmla="*/ 359813 h 3520457"/>
                <a:gd name="connsiteX2" fmla="*/ 1630018 w 2385391"/>
                <a:gd name="connsiteY2" fmla="*/ 270361 h 3520457"/>
                <a:gd name="connsiteX3" fmla="*/ 1789044 w 2385391"/>
                <a:gd name="connsiteY3" fmla="*/ 717622 h 3520457"/>
                <a:gd name="connsiteX4" fmla="*/ 2216426 w 2385391"/>
                <a:gd name="connsiteY4" fmla="*/ 1065491 h 3520457"/>
                <a:gd name="connsiteX5" fmla="*/ 2037522 w 2385391"/>
                <a:gd name="connsiteY5" fmla="*/ 1641961 h 3520457"/>
                <a:gd name="connsiteX6" fmla="*/ 2385391 w 2385391"/>
                <a:gd name="connsiteY6" fmla="*/ 2059404 h 3520457"/>
                <a:gd name="connsiteX7" fmla="*/ 1938131 w 2385391"/>
                <a:gd name="connsiteY7" fmla="*/ 2645813 h 3520457"/>
                <a:gd name="connsiteX8" fmla="*/ 1719470 w 2385391"/>
                <a:gd name="connsiteY8" fmla="*/ 3301796 h 3520457"/>
                <a:gd name="connsiteX9" fmla="*/ 1033670 w 2385391"/>
                <a:gd name="connsiteY9" fmla="*/ 3351491 h 3520457"/>
                <a:gd name="connsiteX10" fmla="*/ 357809 w 2385391"/>
                <a:gd name="connsiteY10" fmla="*/ 3520457 h 3520457"/>
                <a:gd name="connsiteX11" fmla="*/ 0 w 2385391"/>
                <a:gd name="connsiteY11" fmla="*/ 2735265 h 3520457"/>
                <a:gd name="connsiteX12" fmla="*/ 9939 w 2385391"/>
                <a:gd name="connsiteY12" fmla="*/ 538717 h 3520457"/>
                <a:gd name="connsiteX13" fmla="*/ 467139 w 2385391"/>
                <a:gd name="connsiteY13" fmla="*/ 2004 h 3520457"/>
                <a:gd name="connsiteX0" fmla="*/ 467139 w 2385391"/>
                <a:gd name="connsiteY0" fmla="*/ 2004 h 3520457"/>
                <a:gd name="connsiteX1" fmla="*/ 1023731 w 2385391"/>
                <a:gd name="connsiteY1" fmla="*/ 359813 h 3520457"/>
                <a:gd name="connsiteX2" fmla="*/ 1630018 w 2385391"/>
                <a:gd name="connsiteY2" fmla="*/ 270361 h 3520457"/>
                <a:gd name="connsiteX3" fmla="*/ 1789044 w 2385391"/>
                <a:gd name="connsiteY3" fmla="*/ 717622 h 3520457"/>
                <a:gd name="connsiteX4" fmla="*/ 2216426 w 2385391"/>
                <a:gd name="connsiteY4" fmla="*/ 1065491 h 3520457"/>
                <a:gd name="connsiteX5" fmla="*/ 2037522 w 2385391"/>
                <a:gd name="connsiteY5" fmla="*/ 1641961 h 3520457"/>
                <a:gd name="connsiteX6" fmla="*/ 2385391 w 2385391"/>
                <a:gd name="connsiteY6" fmla="*/ 2059404 h 3520457"/>
                <a:gd name="connsiteX7" fmla="*/ 1938131 w 2385391"/>
                <a:gd name="connsiteY7" fmla="*/ 2645813 h 3520457"/>
                <a:gd name="connsiteX8" fmla="*/ 1719470 w 2385391"/>
                <a:gd name="connsiteY8" fmla="*/ 3301796 h 3520457"/>
                <a:gd name="connsiteX9" fmla="*/ 1033670 w 2385391"/>
                <a:gd name="connsiteY9" fmla="*/ 3351491 h 3520457"/>
                <a:gd name="connsiteX10" fmla="*/ 357809 w 2385391"/>
                <a:gd name="connsiteY10" fmla="*/ 3520457 h 3520457"/>
                <a:gd name="connsiteX11" fmla="*/ 0 w 2385391"/>
                <a:gd name="connsiteY11" fmla="*/ 2735265 h 3520457"/>
                <a:gd name="connsiteX12" fmla="*/ 9939 w 2385391"/>
                <a:gd name="connsiteY12" fmla="*/ 538717 h 3520457"/>
                <a:gd name="connsiteX13" fmla="*/ 467139 w 2385391"/>
                <a:gd name="connsiteY13" fmla="*/ 2004 h 3520457"/>
                <a:gd name="connsiteX0" fmla="*/ 467139 w 2385391"/>
                <a:gd name="connsiteY0" fmla="*/ 1983 h 3520436"/>
                <a:gd name="connsiteX1" fmla="*/ 991074 w 2385391"/>
                <a:gd name="connsiteY1" fmla="*/ 363058 h 3520436"/>
                <a:gd name="connsiteX2" fmla="*/ 1630018 w 2385391"/>
                <a:gd name="connsiteY2" fmla="*/ 270340 h 3520436"/>
                <a:gd name="connsiteX3" fmla="*/ 1789044 w 2385391"/>
                <a:gd name="connsiteY3" fmla="*/ 717601 h 3520436"/>
                <a:gd name="connsiteX4" fmla="*/ 2216426 w 2385391"/>
                <a:gd name="connsiteY4" fmla="*/ 1065470 h 3520436"/>
                <a:gd name="connsiteX5" fmla="*/ 2037522 w 2385391"/>
                <a:gd name="connsiteY5" fmla="*/ 1641940 h 3520436"/>
                <a:gd name="connsiteX6" fmla="*/ 2385391 w 2385391"/>
                <a:gd name="connsiteY6" fmla="*/ 2059383 h 3520436"/>
                <a:gd name="connsiteX7" fmla="*/ 1938131 w 2385391"/>
                <a:gd name="connsiteY7" fmla="*/ 2645792 h 3520436"/>
                <a:gd name="connsiteX8" fmla="*/ 1719470 w 2385391"/>
                <a:gd name="connsiteY8" fmla="*/ 3301775 h 3520436"/>
                <a:gd name="connsiteX9" fmla="*/ 1033670 w 2385391"/>
                <a:gd name="connsiteY9" fmla="*/ 3351470 h 3520436"/>
                <a:gd name="connsiteX10" fmla="*/ 357809 w 2385391"/>
                <a:gd name="connsiteY10" fmla="*/ 3520436 h 3520436"/>
                <a:gd name="connsiteX11" fmla="*/ 0 w 2385391"/>
                <a:gd name="connsiteY11" fmla="*/ 2735244 h 3520436"/>
                <a:gd name="connsiteX12" fmla="*/ 9939 w 2385391"/>
                <a:gd name="connsiteY12" fmla="*/ 538696 h 3520436"/>
                <a:gd name="connsiteX13" fmla="*/ 467139 w 2385391"/>
                <a:gd name="connsiteY13" fmla="*/ 1983 h 3520436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30018 w 2385391"/>
                <a:gd name="connsiteY2" fmla="*/ 271778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30018 w 2385391"/>
                <a:gd name="connsiteY2" fmla="*/ 271778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30018 w 2385391"/>
                <a:gd name="connsiteY2" fmla="*/ 271778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20221 w 2385391"/>
                <a:gd name="connsiteY2" fmla="*/ 291372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20221 w 2385391"/>
                <a:gd name="connsiteY2" fmla="*/ 291372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20221 w 2385391"/>
                <a:gd name="connsiteY2" fmla="*/ 291372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28836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28836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28836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21194 w 2385391"/>
                <a:gd name="connsiteY5" fmla="*/ 1656441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21194 w 2385391"/>
                <a:gd name="connsiteY5" fmla="*/ 1656441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95068 w 2385391"/>
                <a:gd name="connsiteY5" fmla="*/ 1640113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82005 w 2385391"/>
                <a:gd name="connsiteY5" fmla="*/ 1627050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82005 w 2385391"/>
                <a:gd name="connsiteY5" fmla="*/ 1627050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82005 w 2385391"/>
                <a:gd name="connsiteY5" fmla="*/ 1627050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52734"/>
                <a:gd name="connsiteY0" fmla="*/ 3421 h 3521874"/>
                <a:gd name="connsiteX1" fmla="*/ 991074 w 2352734"/>
                <a:gd name="connsiteY1" fmla="*/ 364496 h 3521874"/>
                <a:gd name="connsiteX2" fmla="*/ 1597361 w 2352734"/>
                <a:gd name="connsiteY2" fmla="*/ 304435 h 3521874"/>
                <a:gd name="connsiteX3" fmla="*/ 1762919 w 2352734"/>
                <a:gd name="connsiteY3" fmla="*/ 741899 h 3521874"/>
                <a:gd name="connsiteX4" fmla="*/ 2190300 w 2352734"/>
                <a:gd name="connsiteY4" fmla="*/ 1096300 h 3521874"/>
                <a:gd name="connsiteX5" fmla="*/ 1982005 w 2352734"/>
                <a:gd name="connsiteY5" fmla="*/ 1627050 h 3521874"/>
                <a:gd name="connsiteX6" fmla="*/ 2352734 w 2352734"/>
                <a:gd name="connsiteY6" fmla="*/ 2080415 h 3521874"/>
                <a:gd name="connsiteX7" fmla="*/ 1938131 w 2352734"/>
                <a:gd name="connsiteY7" fmla="*/ 2647230 h 3521874"/>
                <a:gd name="connsiteX8" fmla="*/ 1719470 w 2352734"/>
                <a:gd name="connsiteY8" fmla="*/ 3303213 h 3521874"/>
                <a:gd name="connsiteX9" fmla="*/ 1033670 w 2352734"/>
                <a:gd name="connsiteY9" fmla="*/ 3352908 h 3521874"/>
                <a:gd name="connsiteX10" fmla="*/ 357809 w 2352734"/>
                <a:gd name="connsiteY10" fmla="*/ 3521874 h 3521874"/>
                <a:gd name="connsiteX11" fmla="*/ 0 w 2352734"/>
                <a:gd name="connsiteY11" fmla="*/ 2736682 h 3521874"/>
                <a:gd name="connsiteX12" fmla="*/ 9939 w 2352734"/>
                <a:gd name="connsiteY12" fmla="*/ 540134 h 3521874"/>
                <a:gd name="connsiteX13" fmla="*/ 467139 w 2352734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27050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15271 w 2352860"/>
                <a:gd name="connsiteY7" fmla="*/ 2614573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15271 w 2352860"/>
                <a:gd name="connsiteY7" fmla="*/ 2614573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882614 w 2352860"/>
                <a:gd name="connsiteY7" fmla="*/ 2621104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882614 w 2352860"/>
                <a:gd name="connsiteY7" fmla="*/ 2608041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882614 w 2352860"/>
                <a:gd name="connsiteY7" fmla="*/ 2608041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734"/>
                <a:gd name="connsiteY0" fmla="*/ 3421 h 3521874"/>
                <a:gd name="connsiteX1" fmla="*/ 991074 w 2352734"/>
                <a:gd name="connsiteY1" fmla="*/ 364496 h 3521874"/>
                <a:gd name="connsiteX2" fmla="*/ 1597361 w 2352734"/>
                <a:gd name="connsiteY2" fmla="*/ 304435 h 3521874"/>
                <a:gd name="connsiteX3" fmla="*/ 1762919 w 2352734"/>
                <a:gd name="connsiteY3" fmla="*/ 741899 h 3521874"/>
                <a:gd name="connsiteX4" fmla="*/ 2190300 w 2352734"/>
                <a:gd name="connsiteY4" fmla="*/ 1096300 h 3521874"/>
                <a:gd name="connsiteX5" fmla="*/ 1982005 w 2352734"/>
                <a:gd name="connsiteY5" fmla="*/ 1640112 h 3521874"/>
                <a:gd name="connsiteX6" fmla="*/ 2352734 w 2352734"/>
                <a:gd name="connsiteY6" fmla="*/ 2080415 h 3521874"/>
                <a:gd name="connsiteX7" fmla="*/ 1882614 w 2352734"/>
                <a:gd name="connsiteY7" fmla="*/ 2608041 h 3521874"/>
                <a:gd name="connsiteX8" fmla="*/ 1719470 w 2352734"/>
                <a:gd name="connsiteY8" fmla="*/ 3303213 h 3521874"/>
                <a:gd name="connsiteX9" fmla="*/ 1033670 w 2352734"/>
                <a:gd name="connsiteY9" fmla="*/ 3352908 h 3521874"/>
                <a:gd name="connsiteX10" fmla="*/ 357809 w 2352734"/>
                <a:gd name="connsiteY10" fmla="*/ 3521874 h 3521874"/>
                <a:gd name="connsiteX11" fmla="*/ 0 w 2352734"/>
                <a:gd name="connsiteY11" fmla="*/ 2736682 h 3521874"/>
                <a:gd name="connsiteX12" fmla="*/ 9939 w 2352734"/>
                <a:gd name="connsiteY12" fmla="*/ 540134 h 3521874"/>
                <a:gd name="connsiteX13" fmla="*/ 467139 w 2352734"/>
                <a:gd name="connsiteY13" fmla="*/ 3421 h 3521874"/>
                <a:gd name="connsiteX0" fmla="*/ 467139 w 2352760"/>
                <a:gd name="connsiteY0" fmla="*/ 3421 h 3521874"/>
                <a:gd name="connsiteX1" fmla="*/ 991074 w 2352760"/>
                <a:gd name="connsiteY1" fmla="*/ 364496 h 3521874"/>
                <a:gd name="connsiteX2" fmla="*/ 1597361 w 2352760"/>
                <a:gd name="connsiteY2" fmla="*/ 304435 h 3521874"/>
                <a:gd name="connsiteX3" fmla="*/ 1762919 w 2352760"/>
                <a:gd name="connsiteY3" fmla="*/ 741899 h 3521874"/>
                <a:gd name="connsiteX4" fmla="*/ 2190300 w 2352760"/>
                <a:gd name="connsiteY4" fmla="*/ 1096300 h 3521874"/>
                <a:gd name="connsiteX5" fmla="*/ 1982005 w 2352760"/>
                <a:gd name="connsiteY5" fmla="*/ 1640112 h 3521874"/>
                <a:gd name="connsiteX6" fmla="*/ 2352734 w 2352760"/>
                <a:gd name="connsiteY6" fmla="*/ 2080415 h 3521874"/>
                <a:gd name="connsiteX7" fmla="*/ 1882614 w 2352760"/>
                <a:gd name="connsiteY7" fmla="*/ 2608041 h 3521874"/>
                <a:gd name="connsiteX8" fmla="*/ 1719470 w 2352760"/>
                <a:gd name="connsiteY8" fmla="*/ 3303213 h 3521874"/>
                <a:gd name="connsiteX9" fmla="*/ 1033670 w 2352760"/>
                <a:gd name="connsiteY9" fmla="*/ 3352908 h 3521874"/>
                <a:gd name="connsiteX10" fmla="*/ 357809 w 2352760"/>
                <a:gd name="connsiteY10" fmla="*/ 3521874 h 3521874"/>
                <a:gd name="connsiteX11" fmla="*/ 0 w 2352760"/>
                <a:gd name="connsiteY11" fmla="*/ 2736682 h 3521874"/>
                <a:gd name="connsiteX12" fmla="*/ 9939 w 2352760"/>
                <a:gd name="connsiteY12" fmla="*/ 540134 h 3521874"/>
                <a:gd name="connsiteX13" fmla="*/ 467139 w 2352760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82614 w 2349495"/>
                <a:gd name="connsiteY7" fmla="*/ 2608041 h 3521874"/>
                <a:gd name="connsiteX8" fmla="*/ 1719470 w 2349495"/>
                <a:gd name="connsiteY8" fmla="*/ 3303213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719470 w 2349495"/>
                <a:gd name="connsiteY8" fmla="*/ 3303213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719470 w 2349495"/>
                <a:gd name="connsiteY8" fmla="*/ 3303213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90079 w 2349495"/>
                <a:gd name="connsiteY8" fmla="*/ 3264025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90079 w 2349495"/>
                <a:gd name="connsiteY8" fmla="*/ 3264025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108782 w 2349495"/>
                <a:gd name="connsiteY9" fmla="*/ 3333313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108782 w 2349495"/>
                <a:gd name="connsiteY9" fmla="*/ 3333313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108782 w 2349495"/>
                <a:gd name="connsiteY9" fmla="*/ 3333313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484067"/>
                <a:gd name="connsiteX1" fmla="*/ 991074 w 2349495"/>
                <a:gd name="connsiteY1" fmla="*/ 364496 h 3484067"/>
                <a:gd name="connsiteX2" fmla="*/ 1597361 w 2349495"/>
                <a:gd name="connsiteY2" fmla="*/ 304435 h 3484067"/>
                <a:gd name="connsiteX3" fmla="*/ 1762919 w 2349495"/>
                <a:gd name="connsiteY3" fmla="*/ 741899 h 3484067"/>
                <a:gd name="connsiteX4" fmla="*/ 2190300 w 2349495"/>
                <a:gd name="connsiteY4" fmla="*/ 1096300 h 3484067"/>
                <a:gd name="connsiteX5" fmla="*/ 1982005 w 2349495"/>
                <a:gd name="connsiteY5" fmla="*/ 1640112 h 3484067"/>
                <a:gd name="connsiteX6" fmla="*/ 2349468 w 2349495"/>
                <a:gd name="connsiteY6" fmla="*/ 2100010 h 3484067"/>
                <a:gd name="connsiteX7" fmla="*/ 1869551 w 2349495"/>
                <a:gd name="connsiteY7" fmla="*/ 2608041 h 3484067"/>
                <a:gd name="connsiteX8" fmla="*/ 1686813 w 2349495"/>
                <a:gd name="connsiteY8" fmla="*/ 3254228 h 3484067"/>
                <a:gd name="connsiteX9" fmla="*/ 1108782 w 2349495"/>
                <a:gd name="connsiteY9" fmla="*/ 3333313 h 3484067"/>
                <a:gd name="connsiteX10" fmla="*/ 364340 w 2349495"/>
                <a:gd name="connsiteY10" fmla="*/ 3469622 h 3484067"/>
                <a:gd name="connsiteX11" fmla="*/ 0 w 2349495"/>
                <a:gd name="connsiteY11" fmla="*/ 2736682 h 3484067"/>
                <a:gd name="connsiteX12" fmla="*/ 9939 w 2349495"/>
                <a:gd name="connsiteY12" fmla="*/ 540134 h 3484067"/>
                <a:gd name="connsiteX13" fmla="*/ 467139 w 2349495"/>
                <a:gd name="connsiteY13" fmla="*/ 3421 h 3484067"/>
                <a:gd name="connsiteX0" fmla="*/ 467139 w 2349495"/>
                <a:gd name="connsiteY0" fmla="*/ 3421 h 3480224"/>
                <a:gd name="connsiteX1" fmla="*/ 991074 w 2349495"/>
                <a:gd name="connsiteY1" fmla="*/ 364496 h 3480224"/>
                <a:gd name="connsiteX2" fmla="*/ 1597361 w 2349495"/>
                <a:gd name="connsiteY2" fmla="*/ 304435 h 3480224"/>
                <a:gd name="connsiteX3" fmla="*/ 1762919 w 2349495"/>
                <a:gd name="connsiteY3" fmla="*/ 741899 h 3480224"/>
                <a:gd name="connsiteX4" fmla="*/ 2190300 w 2349495"/>
                <a:gd name="connsiteY4" fmla="*/ 1096300 h 3480224"/>
                <a:gd name="connsiteX5" fmla="*/ 1982005 w 2349495"/>
                <a:gd name="connsiteY5" fmla="*/ 1640112 h 3480224"/>
                <a:gd name="connsiteX6" fmla="*/ 2349468 w 2349495"/>
                <a:gd name="connsiteY6" fmla="*/ 2100010 h 3480224"/>
                <a:gd name="connsiteX7" fmla="*/ 1869551 w 2349495"/>
                <a:gd name="connsiteY7" fmla="*/ 2608041 h 3480224"/>
                <a:gd name="connsiteX8" fmla="*/ 1686813 w 2349495"/>
                <a:gd name="connsiteY8" fmla="*/ 3254228 h 3480224"/>
                <a:gd name="connsiteX9" fmla="*/ 1108782 w 2349495"/>
                <a:gd name="connsiteY9" fmla="*/ 3333313 h 3480224"/>
                <a:gd name="connsiteX10" fmla="*/ 370871 w 2349495"/>
                <a:gd name="connsiteY10" fmla="*/ 3459825 h 3480224"/>
                <a:gd name="connsiteX11" fmla="*/ 0 w 2349495"/>
                <a:gd name="connsiteY11" fmla="*/ 2736682 h 3480224"/>
                <a:gd name="connsiteX12" fmla="*/ 9939 w 2349495"/>
                <a:gd name="connsiteY12" fmla="*/ 540134 h 3480224"/>
                <a:gd name="connsiteX13" fmla="*/ 467139 w 2349495"/>
                <a:gd name="connsiteY13" fmla="*/ 3421 h 3480224"/>
                <a:gd name="connsiteX0" fmla="*/ 467139 w 2349495"/>
                <a:gd name="connsiteY0" fmla="*/ 3421 h 3552207"/>
                <a:gd name="connsiteX1" fmla="*/ 991074 w 2349495"/>
                <a:gd name="connsiteY1" fmla="*/ 364496 h 3552207"/>
                <a:gd name="connsiteX2" fmla="*/ 1597361 w 2349495"/>
                <a:gd name="connsiteY2" fmla="*/ 304435 h 3552207"/>
                <a:gd name="connsiteX3" fmla="*/ 1762919 w 2349495"/>
                <a:gd name="connsiteY3" fmla="*/ 741899 h 3552207"/>
                <a:gd name="connsiteX4" fmla="*/ 2190300 w 2349495"/>
                <a:gd name="connsiteY4" fmla="*/ 1096300 h 3552207"/>
                <a:gd name="connsiteX5" fmla="*/ 1982005 w 2349495"/>
                <a:gd name="connsiteY5" fmla="*/ 1640112 h 3552207"/>
                <a:gd name="connsiteX6" fmla="*/ 2349468 w 2349495"/>
                <a:gd name="connsiteY6" fmla="*/ 2100010 h 3552207"/>
                <a:gd name="connsiteX7" fmla="*/ 1869551 w 2349495"/>
                <a:gd name="connsiteY7" fmla="*/ 2608041 h 3552207"/>
                <a:gd name="connsiteX8" fmla="*/ 1686813 w 2349495"/>
                <a:gd name="connsiteY8" fmla="*/ 3254228 h 3552207"/>
                <a:gd name="connsiteX9" fmla="*/ 1108782 w 2349495"/>
                <a:gd name="connsiteY9" fmla="*/ 3333313 h 3552207"/>
                <a:gd name="connsiteX10" fmla="*/ 370871 w 2349495"/>
                <a:gd name="connsiteY10" fmla="*/ 3459825 h 3552207"/>
                <a:gd name="connsiteX11" fmla="*/ 0 w 2349495"/>
                <a:gd name="connsiteY11" fmla="*/ 2736682 h 3552207"/>
                <a:gd name="connsiteX12" fmla="*/ 9939 w 2349495"/>
                <a:gd name="connsiteY12" fmla="*/ 540134 h 3552207"/>
                <a:gd name="connsiteX13" fmla="*/ 467139 w 2349495"/>
                <a:gd name="connsiteY13" fmla="*/ 3421 h 3552207"/>
                <a:gd name="connsiteX0" fmla="*/ 467139 w 2349495"/>
                <a:gd name="connsiteY0" fmla="*/ 3421 h 3552207"/>
                <a:gd name="connsiteX1" fmla="*/ 991074 w 2349495"/>
                <a:gd name="connsiteY1" fmla="*/ 364496 h 3552207"/>
                <a:gd name="connsiteX2" fmla="*/ 1597361 w 2349495"/>
                <a:gd name="connsiteY2" fmla="*/ 304435 h 3552207"/>
                <a:gd name="connsiteX3" fmla="*/ 1762919 w 2349495"/>
                <a:gd name="connsiteY3" fmla="*/ 741899 h 3552207"/>
                <a:gd name="connsiteX4" fmla="*/ 2190300 w 2349495"/>
                <a:gd name="connsiteY4" fmla="*/ 1096300 h 3552207"/>
                <a:gd name="connsiteX5" fmla="*/ 1982005 w 2349495"/>
                <a:gd name="connsiteY5" fmla="*/ 1640112 h 3552207"/>
                <a:gd name="connsiteX6" fmla="*/ 2349468 w 2349495"/>
                <a:gd name="connsiteY6" fmla="*/ 2100010 h 3552207"/>
                <a:gd name="connsiteX7" fmla="*/ 1869551 w 2349495"/>
                <a:gd name="connsiteY7" fmla="*/ 2608041 h 3552207"/>
                <a:gd name="connsiteX8" fmla="*/ 1686813 w 2349495"/>
                <a:gd name="connsiteY8" fmla="*/ 3254228 h 3552207"/>
                <a:gd name="connsiteX9" fmla="*/ 1108782 w 2349495"/>
                <a:gd name="connsiteY9" fmla="*/ 3333313 h 3552207"/>
                <a:gd name="connsiteX10" fmla="*/ 370871 w 2349495"/>
                <a:gd name="connsiteY10" fmla="*/ 3459825 h 3552207"/>
                <a:gd name="connsiteX11" fmla="*/ 0 w 2349495"/>
                <a:gd name="connsiteY11" fmla="*/ 2736682 h 3552207"/>
                <a:gd name="connsiteX12" fmla="*/ 9939 w 2349495"/>
                <a:gd name="connsiteY12" fmla="*/ 540134 h 3552207"/>
                <a:gd name="connsiteX13" fmla="*/ 467139 w 2349495"/>
                <a:gd name="connsiteY13" fmla="*/ 3421 h 3552207"/>
                <a:gd name="connsiteX0" fmla="*/ 467233 w 2349589"/>
                <a:gd name="connsiteY0" fmla="*/ 3421 h 3552207"/>
                <a:gd name="connsiteX1" fmla="*/ 991168 w 2349589"/>
                <a:gd name="connsiteY1" fmla="*/ 364496 h 3552207"/>
                <a:gd name="connsiteX2" fmla="*/ 1597455 w 2349589"/>
                <a:gd name="connsiteY2" fmla="*/ 304435 h 3552207"/>
                <a:gd name="connsiteX3" fmla="*/ 1763013 w 2349589"/>
                <a:gd name="connsiteY3" fmla="*/ 741899 h 3552207"/>
                <a:gd name="connsiteX4" fmla="*/ 2190394 w 2349589"/>
                <a:gd name="connsiteY4" fmla="*/ 1096300 h 3552207"/>
                <a:gd name="connsiteX5" fmla="*/ 1982099 w 2349589"/>
                <a:gd name="connsiteY5" fmla="*/ 1640112 h 3552207"/>
                <a:gd name="connsiteX6" fmla="*/ 2349562 w 2349589"/>
                <a:gd name="connsiteY6" fmla="*/ 2100010 h 3552207"/>
                <a:gd name="connsiteX7" fmla="*/ 1869645 w 2349589"/>
                <a:gd name="connsiteY7" fmla="*/ 2608041 h 3552207"/>
                <a:gd name="connsiteX8" fmla="*/ 1686907 w 2349589"/>
                <a:gd name="connsiteY8" fmla="*/ 3254228 h 3552207"/>
                <a:gd name="connsiteX9" fmla="*/ 1108876 w 2349589"/>
                <a:gd name="connsiteY9" fmla="*/ 3333313 h 3552207"/>
                <a:gd name="connsiteX10" fmla="*/ 370965 w 2349589"/>
                <a:gd name="connsiteY10" fmla="*/ 3459825 h 3552207"/>
                <a:gd name="connsiteX11" fmla="*/ 94 w 2349589"/>
                <a:gd name="connsiteY11" fmla="*/ 2736682 h 3552207"/>
                <a:gd name="connsiteX12" fmla="*/ 10033 w 2349589"/>
                <a:gd name="connsiteY12" fmla="*/ 540134 h 3552207"/>
                <a:gd name="connsiteX13" fmla="*/ 467233 w 2349589"/>
                <a:gd name="connsiteY13" fmla="*/ 3421 h 355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9589" h="3552207">
                  <a:moveTo>
                    <a:pt x="467233" y="3421"/>
                  </a:moveTo>
                  <a:cubicBezTo>
                    <a:pt x="734407" y="-24266"/>
                    <a:pt x="981985" y="117864"/>
                    <a:pt x="991168" y="364496"/>
                  </a:cubicBezTo>
                  <a:cubicBezTo>
                    <a:pt x="1194352" y="121319"/>
                    <a:pt x="1498773" y="227572"/>
                    <a:pt x="1597455" y="304435"/>
                  </a:cubicBezTo>
                  <a:cubicBezTo>
                    <a:pt x="1689652" y="352285"/>
                    <a:pt x="1788382" y="579749"/>
                    <a:pt x="1763013" y="741899"/>
                  </a:cubicBezTo>
                  <a:cubicBezTo>
                    <a:pt x="1943573" y="782744"/>
                    <a:pt x="2133931" y="882371"/>
                    <a:pt x="2190394" y="1096300"/>
                  </a:cubicBezTo>
                  <a:cubicBezTo>
                    <a:pt x="2247236" y="1330910"/>
                    <a:pt x="2127731" y="1529599"/>
                    <a:pt x="1982099" y="1640112"/>
                  </a:cubicBezTo>
                  <a:cubicBezTo>
                    <a:pt x="2152484" y="1693262"/>
                    <a:pt x="2352260" y="1890106"/>
                    <a:pt x="2349562" y="2100010"/>
                  </a:cubicBezTo>
                  <a:cubicBezTo>
                    <a:pt x="2319129" y="2527345"/>
                    <a:pt x="2047035" y="2618311"/>
                    <a:pt x="1869645" y="2608041"/>
                  </a:cubicBezTo>
                  <a:cubicBezTo>
                    <a:pt x="1950246" y="2898548"/>
                    <a:pt x="1812046" y="3097616"/>
                    <a:pt x="1686907" y="3254228"/>
                  </a:cubicBezTo>
                  <a:cubicBezTo>
                    <a:pt x="1508381" y="3391624"/>
                    <a:pt x="1336387" y="3401657"/>
                    <a:pt x="1108876" y="3333313"/>
                  </a:cubicBezTo>
                  <a:cubicBezTo>
                    <a:pt x="969586" y="3611704"/>
                    <a:pt x="680072" y="3589648"/>
                    <a:pt x="370965" y="3459825"/>
                  </a:cubicBezTo>
                  <a:cubicBezTo>
                    <a:pt x="103649" y="3346140"/>
                    <a:pt x="-3644" y="3069170"/>
                    <a:pt x="94" y="2736682"/>
                  </a:cubicBezTo>
                  <a:lnTo>
                    <a:pt x="10033" y="540134"/>
                  </a:lnTo>
                  <a:cubicBezTo>
                    <a:pt x="2413" y="246930"/>
                    <a:pt x="200533" y="45165"/>
                    <a:pt x="467233" y="3421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38" name="그룹 96">
              <a:extLst>
                <a:ext uri="{FF2B5EF4-FFF2-40B4-BE49-F238E27FC236}">
                  <a16:creationId xmlns:a16="http://schemas.microsoft.com/office/drawing/2014/main" xmlns="" id="{D9AC64E0-5D26-40A9-AE23-16E329BF0CD7}"/>
                </a:ext>
              </a:extLst>
            </p:cNvPr>
            <p:cNvGrpSpPr/>
            <p:nvPr/>
          </p:nvGrpSpPr>
          <p:grpSpPr>
            <a:xfrm flipH="1">
              <a:off x="3326867" y="66818"/>
              <a:ext cx="2194998" cy="3306170"/>
              <a:chOff x="6150565" y="3254095"/>
              <a:chExt cx="979312" cy="1475068"/>
            </a:xfrm>
          </p:grpSpPr>
          <p:sp>
            <p:nvSpPr>
              <p:cNvPr id="39" name="자유형: 도형 97">
                <a:extLst>
                  <a:ext uri="{FF2B5EF4-FFF2-40B4-BE49-F238E27FC236}">
                    <a16:creationId xmlns:a16="http://schemas.microsoft.com/office/drawing/2014/main" xmlns="" id="{653443ED-6DAE-4DF5-B085-750AC19E973B}"/>
                  </a:ext>
                </a:extLst>
              </p:cNvPr>
              <p:cNvSpPr/>
              <p:nvPr/>
            </p:nvSpPr>
            <p:spPr>
              <a:xfrm>
                <a:off x="6154072" y="3254095"/>
                <a:ext cx="734589" cy="517434"/>
              </a:xfrm>
              <a:custGeom>
                <a:avLst/>
                <a:gdLst>
                  <a:gd name="connsiteX0" fmla="*/ 182319 w 931229"/>
                  <a:gd name="connsiteY0" fmla="*/ 476834 h 617079"/>
                  <a:gd name="connsiteX1" fmla="*/ 423541 w 931229"/>
                  <a:gd name="connsiteY1" fmla="*/ 339394 h 617079"/>
                  <a:gd name="connsiteX2" fmla="*/ 516103 w 931229"/>
                  <a:gd name="connsiteY2" fmla="*/ 617079 h 617079"/>
                  <a:gd name="connsiteX3" fmla="*/ 0 w 931229"/>
                  <a:gd name="connsiteY3" fmla="*/ 448785 h 617079"/>
                  <a:gd name="connsiteX4" fmla="*/ 274881 w 931229"/>
                  <a:gd name="connsiteY4" fmla="*/ 0 h 617079"/>
                  <a:gd name="connsiteX5" fmla="*/ 504883 w 931229"/>
                  <a:gd name="connsiteY5" fmla="*/ 235612 h 617079"/>
                  <a:gd name="connsiteX6" fmla="*/ 765740 w 931229"/>
                  <a:gd name="connsiteY6" fmla="*/ 159879 h 617079"/>
                  <a:gd name="connsiteX7" fmla="*/ 931229 w 931229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68"/>
                  <a:gd name="connsiteY0" fmla="*/ 476834 h 617079"/>
                  <a:gd name="connsiteX1" fmla="*/ 423541 w 931968"/>
                  <a:gd name="connsiteY1" fmla="*/ 339394 h 617079"/>
                  <a:gd name="connsiteX2" fmla="*/ 516103 w 931968"/>
                  <a:gd name="connsiteY2" fmla="*/ 617079 h 617079"/>
                  <a:gd name="connsiteX3" fmla="*/ 0 w 931968"/>
                  <a:gd name="connsiteY3" fmla="*/ 448785 h 617079"/>
                  <a:gd name="connsiteX4" fmla="*/ 274881 w 931968"/>
                  <a:gd name="connsiteY4" fmla="*/ 0 h 617079"/>
                  <a:gd name="connsiteX5" fmla="*/ 504883 w 931968"/>
                  <a:gd name="connsiteY5" fmla="*/ 235612 h 617079"/>
                  <a:gd name="connsiteX6" fmla="*/ 765740 w 931968"/>
                  <a:gd name="connsiteY6" fmla="*/ 159879 h 617079"/>
                  <a:gd name="connsiteX7" fmla="*/ 931229 w 93196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4161"/>
                  <a:gd name="connsiteY0" fmla="*/ 476834 h 617079"/>
                  <a:gd name="connsiteX1" fmla="*/ 423541 w 934161"/>
                  <a:gd name="connsiteY1" fmla="*/ 339394 h 617079"/>
                  <a:gd name="connsiteX2" fmla="*/ 516103 w 934161"/>
                  <a:gd name="connsiteY2" fmla="*/ 617079 h 617079"/>
                  <a:gd name="connsiteX3" fmla="*/ 0 w 934161"/>
                  <a:gd name="connsiteY3" fmla="*/ 448785 h 617079"/>
                  <a:gd name="connsiteX4" fmla="*/ 274881 w 934161"/>
                  <a:gd name="connsiteY4" fmla="*/ 0 h 617079"/>
                  <a:gd name="connsiteX5" fmla="*/ 477341 w 934161"/>
                  <a:gd name="connsiteY5" fmla="*/ 243874 h 617079"/>
                  <a:gd name="connsiteX6" fmla="*/ 787773 w 934161"/>
                  <a:gd name="connsiteY6" fmla="*/ 162633 h 617079"/>
                  <a:gd name="connsiteX7" fmla="*/ 931229 w 934161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5016"/>
                  <a:gd name="connsiteY0" fmla="*/ 476834 h 617079"/>
                  <a:gd name="connsiteX1" fmla="*/ 423541 w 935016"/>
                  <a:gd name="connsiteY1" fmla="*/ 339394 h 617079"/>
                  <a:gd name="connsiteX2" fmla="*/ 516103 w 935016"/>
                  <a:gd name="connsiteY2" fmla="*/ 617079 h 617079"/>
                  <a:gd name="connsiteX3" fmla="*/ 0 w 935016"/>
                  <a:gd name="connsiteY3" fmla="*/ 448785 h 617079"/>
                  <a:gd name="connsiteX4" fmla="*/ 274881 w 935016"/>
                  <a:gd name="connsiteY4" fmla="*/ 0 h 617079"/>
                  <a:gd name="connsiteX5" fmla="*/ 477341 w 935016"/>
                  <a:gd name="connsiteY5" fmla="*/ 243874 h 617079"/>
                  <a:gd name="connsiteX6" fmla="*/ 782265 w 935016"/>
                  <a:gd name="connsiteY6" fmla="*/ 143353 h 617079"/>
                  <a:gd name="connsiteX7" fmla="*/ 931229 w 935016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77341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60286 w 910740"/>
                  <a:gd name="connsiteY0" fmla="*/ 478537 h 618782"/>
                  <a:gd name="connsiteX1" fmla="*/ 401508 w 910740"/>
                  <a:gd name="connsiteY1" fmla="*/ 341097 h 618782"/>
                  <a:gd name="connsiteX2" fmla="*/ 494070 w 910740"/>
                  <a:gd name="connsiteY2" fmla="*/ 618782 h 618782"/>
                  <a:gd name="connsiteX3" fmla="*/ 0 w 910740"/>
                  <a:gd name="connsiteY3" fmla="*/ 450488 h 618782"/>
                  <a:gd name="connsiteX4" fmla="*/ 217043 w 910740"/>
                  <a:gd name="connsiteY4" fmla="*/ 1703 h 618782"/>
                  <a:gd name="connsiteX5" fmla="*/ 469079 w 910740"/>
                  <a:gd name="connsiteY5" fmla="*/ 245577 h 618782"/>
                  <a:gd name="connsiteX6" fmla="*/ 760232 w 910740"/>
                  <a:gd name="connsiteY6" fmla="*/ 145056 h 618782"/>
                  <a:gd name="connsiteX7" fmla="*/ 909196 w 910740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07765"/>
                  <a:gd name="connsiteX1" fmla="*/ 446317 w 955549"/>
                  <a:gd name="connsiteY1" fmla="*/ 341097 h 607765"/>
                  <a:gd name="connsiteX2" fmla="*/ 527862 w 955549"/>
                  <a:gd name="connsiteY2" fmla="*/ 607765 h 607765"/>
                  <a:gd name="connsiteX3" fmla="*/ 44809 w 955549"/>
                  <a:gd name="connsiteY3" fmla="*/ 450488 h 607765"/>
                  <a:gd name="connsiteX4" fmla="*/ 261852 w 955549"/>
                  <a:gd name="connsiteY4" fmla="*/ 1703 h 607765"/>
                  <a:gd name="connsiteX5" fmla="*/ 513888 w 955549"/>
                  <a:gd name="connsiteY5" fmla="*/ 245577 h 607765"/>
                  <a:gd name="connsiteX6" fmla="*/ 805041 w 955549"/>
                  <a:gd name="connsiteY6" fmla="*/ 145056 h 607765"/>
                  <a:gd name="connsiteX7" fmla="*/ 954005 w 955549"/>
                  <a:gd name="connsiteY7" fmla="*/ 405609 h 60776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8696 w 962625"/>
                  <a:gd name="connsiteY0" fmla="*/ 500570 h 673975"/>
                  <a:gd name="connsiteX1" fmla="*/ 403816 w 962625"/>
                  <a:gd name="connsiteY1" fmla="*/ 327327 h 673975"/>
                  <a:gd name="connsiteX2" fmla="*/ 485362 w 962625"/>
                  <a:gd name="connsiteY2" fmla="*/ 610520 h 673975"/>
                  <a:gd name="connsiteX3" fmla="*/ 43623 w 962625"/>
                  <a:gd name="connsiteY3" fmla="*/ 480784 h 673975"/>
                  <a:gd name="connsiteX4" fmla="*/ 268928 w 962625"/>
                  <a:gd name="connsiteY4" fmla="*/ 1703 h 673975"/>
                  <a:gd name="connsiteX5" fmla="*/ 520964 w 962625"/>
                  <a:gd name="connsiteY5" fmla="*/ 245577 h 673975"/>
                  <a:gd name="connsiteX6" fmla="*/ 812117 w 962625"/>
                  <a:gd name="connsiteY6" fmla="*/ 145056 h 673975"/>
                  <a:gd name="connsiteX7" fmla="*/ 961081 w 962625"/>
                  <a:gd name="connsiteY7" fmla="*/ 405609 h 673975"/>
                  <a:gd name="connsiteX0" fmla="*/ 238218 w 972147"/>
                  <a:gd name="connsiteY0" fmla="*/ 500570 h 681004"/>
                  <a:gd name="connsiteX1" fmla="*/ 413338 w 972147"/>
                  <a:gd name="connsiteY1" fmla="*/ 327327 h 681004"/>
                  <a:gd name="connsiteX2" fmla="*/ 494884 w 972147"/>
                  <a:gd name="connsiteY2" fmla="*/ 610520 h 681004"/>
                  <a:gd name="connsiteX3" fmla="*/ 42128 w 972147"/>
                  <a:gd name="connsiteY3" fmla="*/ 505572 h 681004"/>
                  <a:gd name="connsiteX4" fmla="*/ 278450 w 972147"/>
                  <a:gd name="connsiteY4" fmla="*/ 1703 h 681004"/>
                  <a:gd name="connsiteX5" fmla="*/ 530486 w 972147"/>
                  <a:gd name="connsiteY5" fmla="*/ 245577 h 681004"/>
                  <a:gd name="connsiteX6" fmla="*/ 821639 w 972147"/>
                  <a:gd name="connsiteY6" fmla="*/ 145056 h 681004"/>
                  <a:gd name="connsiteX7" fmla="*/ 970603 w 972147"/>
                  <a:gd name="connsiteY7" fmla="*/ 405609 h 681004"/>
                  <a:gd name="connsiteX0" fmla="*/ 238218 w 972147"/>
                  <a:gd name="connsiteY0" fmla="*/ 500570 h 684851"/>
                  <a:gd name="connsiteX1" fmla="*/ 413338 w 972147"/>
                  <a:gd name="connsiteY1" fmla="*/ 327327 h 684851"/>
                  <a:gd name="connsiteX2" fmla="*/ 483867 w 972147"/>
                  <a:gd name="connsiteY2" fmla="*/ 616028 h 684851"/>
                  <a:gd name="connsiteX3" fmla="*/ 42128 w 972147"/>
                  <a:gd name="connsiteY3" fmla="*/ 505572 h 684851"/>
                  <a:gd name="connsiteX4" fmla="*/ 278450 w 972147"/>
                  <a:gd name="connsiteY4" fmla="*/ 1703 h 684851"/>
                  <a:gd name="connsiteX5" fmla="*/ 530486 w 972147"/>
                  <a:gd name="connsiteY5" fmla="*/ 245577 h 684851"/>
                  <a:gd name="connsiteX6" fmla="*/ 821639 w 972147"/>
                  <a:gd name="connsiteY6" fmla="*/ 145056 h 684851"/>
                  <a:gd name="connsiteX7" fmla="*/ 970603 w 972147"/>
                  <a:gd name="connsiteY7" fmla="*/ 405609 h 684851"/>
                  <a:gd name="connsiteX0" fmla="*/ 238218 w 972147"/>
                  <a:gd name="connsiteY0" fmla="*/ 500570 h 678763"/>
                  <a:gd name="connsiteX1" fmla="*/ 413338 w 972147"/>
                  <a:gd name="connsiteY1" fmla="*/ 327327 h 678763"/>
                  <a:gd name="connsiteX2" fmla="*/ 483867 w 972147"/>
                  <a:gd name="connsiteY2" fmla="*/ 616028 h 678763"/>
                  <a:gd name="connsiteX3" fmla="*/ 42128 w 972147"/>
                  <a:gd name="connsiteY3" fmla="*/ 505572 h 678763"/>
                  <a:gd name="connsiteX4" fmla="*/ 278450 w 972147"/>
                  <a:gd name="connsiteY4" fmla="*/ 1703 h 678763"/>
                  <a:gd name="connsiteX5" fmla="*/ 530486 w 972147"/>
                  <a:gd name="connsiteY5" fmla="*/ 245577 h 678763"/>
                  <a:gd name="connsiteX6" fmla="*/ 821639 w 972147"/>
                  <a:gd name="connsiteY6" fmla="*/ 145056 h 678763"/>
                  <a:gd name="connsiteX7" fmla="*/ 970603 w 972147"/>
                  <a:gd name="connsiteY7" fmla="*/ 405609 h 67876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2590 h 680783"/>
                  <a:gd name="connsiteX1" fmla="*/ 413338 w 972147"/>
                  <a:gd name="connsiteY1" fmla="*/ 329347 h 680783"/>
                  <a:gd name="connsiteX2" fmla="*/ 483867 w 972147"/>
                  <a:gd name="connsiteY2" fmla="*/ 618048 h 680783"/>
                  <a:gd name="connsiteX3" fmla="*/ 42128 w 972147"/>
                  <a:gd name="connsiteY3" fmla="*/ 507592 h 680783"/>
                  <a:gd name="connsiteX4" fmla="*/ 278450 w 972147"/>
                  <a:gd name="connsiteY4" fmla="*/ 3723 h 680783"/>
                  <a:gd name="connsiteX5" fmla="*/ 535994 w 972147"/>
                  <a:gd name="connsiteY5" fmla="*/ 211792 h 680783"/>
                  <a:gd name="connsiteX6" fmla="*/ 821639 w 972147"/>
                  <a:gd name="connsiteY6" fmla="*/ 147076 h 680783"/>
                  <a:gd name="connsiteX7" fmla="*/ 970603 w 972147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58028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6290 h 684483"/>
                  <a:gd name="connsiteX1" fmla="*/ 413338 w 973301"/>
                  <a:gd name="connsiteY1" fmla="*/ 333047 h 684483"/>
                  <a:gd name="connsiteX2" fmla="*/ 483867 w 973301"/>
                  <a:gd name="connsiteY2" fmla="*/ 621748 h 684483"/>
                  <a:gd name="connsiteX3" fmla="*/ 42128 w 973301"/>
                  <a:gd name="connsiteY3" fmla="*/ 511292 h 684483"/>
                  <a:gd name="connsiteX4" fmla="*/ 278450 w 973301"/>
                  <a:gd name="connsiteY4" fmla="*/ 7423 h 684483"/>
                  <a:gd name="connsiteX5" fmla="*/ 549765 w 973301"/>
                  <a:gd name="connsiteY5" fmla="*/ 190704 h 684483"/>
                  <a:gd name="connsiteX6" fmla="*/ 857444 w 973301"/>
                  <a:gd name="connsiteY6" fmla="*/ 148022 h 684483"/>
                  <a:gd name="connsiteX7" fmla="*/ 970603 w 973301"/>
                  <a:gd name="connsiteY7" fmla="*/ 411329 h 684483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1535 h 679728"/>
                  <a:gd name="connsiteX1" fmla="*/ 413338 w 973301"/>
                  <a:gd name="connsiteY1" fmla="*/ 328292 h 679728"/>
                  <a:gd name="connsiteX2" fmla="*/ 483867 w 973301"/>
                  <a:gd name="connsiteY2" fmla="*/ 616993 h 679728"/>
                  <a:gd name="connsiteX3" fmla="*/ 42128 w 973301"/>
                  <a:gd name="connsiteY3" fmla="*/ 506537 h 679728"/>
                  <a:gd name="connsiteX4" fmla="*/ 278450 w 973301"/>
                  <a:gd name="connsiteY4" fmla="*/ 2668 h 679728"/>
                  <a:gd name="connsiteX5" fmla="*/ 549765 w 973301"/>
                  <a:gd name="connsiteY5" fmla="*/ 185949 h 679728"/>
                  <a:gd name="connsiteX6" fmla="*/ 857444 w 973301"/>
                  <a:gd name="connsiteY6" fmla="*/ 143267 h 679728"/>
                  <a:gd name="connsiteX7" fmla="*/ 970603 w 973301"/>
                  <a:gd name="connsiteY7" fmla="*/ 406574 h 679728"/>
                  <a:gd name="connsiteX0" fmla="*/ 239713 w 974796"/>
                  <a:gd name="connsiteY0" fmla="*/ 509581 h 687774"/>
                  <a:gd name="connsiteX1" fmla="*/ 414833 w 974796"/>
                  <a:gd name="connsiteY1" fmla="*/ 336338 h 687774"/>
                  <a:gd name="connsiteX2" fmla="*/ 485362 w 974796"/>
                  <a:gd name="connsiteY2" fmla="*/ 625039 h 687774"/>
                  <a:gd name="connsiteX3" fmla="*/ 43623 w 974796"/>
                  <a:gd name="connsiteY3" fmla="*/ 514583 h 687774"/>
                  <a:gd name="connsiteX4" fmla="*/ 268928 w 974796"/>
                  <a:gd name="connsiteY4" fmla="*/ 2452 h 687774"/>
                  <a:gd name="connsiteX5" fmla="*/ 551260 w 974796"/>
                  <a:gd name="connsiteY5" fmla="*/ 193995 h 687774"/>
                  <a:gd name="connsiteX6" fmla="*/ 858939 w 974796"/>
                  <a:gd name="connsiteY6" fmla="*/ 151313 h 687774"/>
                  <a:gd name="connsiteX7" fmla="*/ 972098 w 974796"/>
                  <a:gd name="connsiteY7" fmla="*/ 414620 h 687774"/>
                  <a:gd name="connsiteX0" fmla="*/ 239713 w 974796"/>
                  <a:gd name="connsiteY0" fmla="*/ 508440 h 686633"/>
                  <a:gd name="connsiteX1" fmla="*/ 414833 w 974796"/>
                  <a:gd name="connsiteY1" fmla="*/ 335197 h 686633"/>
                  <a:gd name="connsiteX2" fmla="*/ 485362 w 974796"/>
                  <a:gd name="connsiteY2" fmla="*/ 623898 h 686633"/>
                  <a:gd name="connsiteX3" fmla="*/ 43623 w 974796"/>
                  <a:gd name="connsiteY3" fmla="*/ 513442 h 686633"/>
                  <a:gd name="connsiteX4" fmla="*/ 268928 w 974796"/>
                  <a:gd name="connsiteY4" fmla="*/ 1311 h 686633"/>
                  <a:gd name="connsiteX5" fmla="*/ 551260 w 974796"/>
                  <a:gd name="connsiteY5" fmla="*/ 192854 h 686633"/>
                  <a:gd name="connsiteX6" fmla="*/ 858939 w 974796"/>
                  <a:gd name="connsiteY6" fmla="*/ 150172 h 686633"/>
                  <a:gd name="connsiteX7" fmla="*/ 972098 w 974796"/>
                  <a:gd name="connsiteY7" fmla="*/ 413479 h 68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796" h="686633">
                    <a:moveTo>
                      <a:pt x="239713" y="508440"/>
                    </a:moveTo>
                    <a:cubicBezTo>
                      <a:pt x="220051" y="400199"/>
                      <a:pt x="313311" y="308483"/>
                      <a:pt x="414833" y="335197"/>
                    </a:cubicBezTo>
                    <a:cubicBezTo>
                      <a:pt x="568709" y="355231"/>
                      <a:pt x="571103" y="526747"/>
                      <a:pt x="485362" y="623898"/>
                    </a:cubicBezTo>
                    <a:cubicBezTo>
                      <a:pt x="359231" y="741315"/>
                      <a:pt x="103653" y="687971"/>
                      <a:pt x="43623" y="513442"/>
                    </a:cubicBezTo>
                    <a:cubicBezTo>
                      <a:pt x="-86006" y="165544"/>
                      <a:pt x="98347" y="15949"/>
                      <a:pt x="268928" y="1311"/>
                    </a:cubicBezTo>
                    <a:cubicBezTo>
                      <a:pt x="423631" y="-11041"/>
                      <a:pt x="534267" y="64743"/>
                      <a:pt x="551260" y="192854"/>
                    </a:cubicBezTo>
                    <a:cubicBezTo>
                      <a:pt x="632704" y="84983"/>
                      <a:pt x="783005" y="98296"/>
                      <a:pt x="858939" y="150172"/>
                    </a:cubicBezTo>
                    <a:cubicBezTo>
                      <a:pt x="963678" y="201219"/>
                      <a:pt x="983037" y="310103"/>
                      <a:pt x="972098" y="413479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" name="자유형: 도형 98">
                <a:extLst>
                  <a:ext uri="{FF2B5EF4-FFF2-40B4-BE49-F238E27FC236}">
                    <a16:creationId xmlns:a16="http://schemas.microsoft.com/office/drawing/2014/main" xmlns="" id="{9448D5E1-67C0-460A-861D-FA922CF9D72A}"/>
                  </a:ext>
                </a:extLst>
              </p:cNvPr>
              <p:cNvSpPr/>
              <p:nvPr/>
            </p:nvSpPr>
            <p:spPr>
              <a:xfrm>
                <a:off x="6646452" y="3560646"/>
                <a:ext cx="483425" cy="785841"/>
              </a:xfrm>
              <a:custGeom>
                <a:avLst/>
                <a:gdLst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35314"/>
                  <a:gd name="connsiteX1" fmla="*/ 330979 w 647937"/>
                  <a:gd name="connsiteY1" fmla="*/ 0 h 1035314"/>
                  <a:gd name="connsiteX2" fmla="*/ 560982 w 647937"/>
                  <a:gd name="connsiteY2" fmla="*/ 171099 h 1035314"/>
                  <a:gd name="connsiteX3" fmla="*/ 468420 w 647937"/>
                  <a:gd name="connsiteY3" fmla="*/ 493663 h 1035314"/>
                  <a:gd name="connsiteX4" fmla="*/ 647934 w 647937"/>
                  <a:gd name="connsiteY4" fmla="*/ 793789 h 1035314"/>
                  <a:gd name="connsiteX5" fmla="*/ 465665 w 647937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489"/>
                  <a:gd name="connsiteY0" fmla="*/ 277685 h 1035314"/>
                  <a:gd name="connsiteX1" fmla="*/ 330979 w 642489"/>
                  <a:gd name="connsiteY1" fmla="*/ 0 h 1035314"/>
                  <a:gd name="connsiteX2" fmla="*/ 560982 w 642489"/>
                  <a:gd name="connsiteY2" fmla="*/ 171099 h 1035314"/>
                  <a:gd name="connsiteX3" fmla="*/ 446386 w 642489"/>
                  <a:gd name="connsiteY3" fmla="*/ 490909 h 1035314"/>
                  <a:gd name="connsiteX4" fmla="*/ 642425 w 642489"/>
                  <a:gd name="connsiteY4" fmla="*/ 769001 h 1035314"/>
                  <a:gd name="connsiteX5" fmla="*/ 465665 w 642489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564"/>
                  <a:gd name="connsiteY0" fmla="*/ 277685 h 1035314"/>
                  <a:gd name="connsiteX1" fmla="*/ 330979 w 642564"/>
                  <a:gd name="connsiteY1" fmla="*/ 0 h 1035314"/>
                  <a:gd name="connsiteX2" fmla="*/ 560982 w 642564"/>
                  <a:gd name="connsiteY2" fmla="*/ 171099 h 1035314"/>
                  <a:gd name="connsiteX3" fmla="*/ 446386 w 642564"/>
                  <a:gd name="connsiteY3" fmla="*/ 490909 h 1035314"/>
                  <a:gd name="connsiteX4" fmla="*/ 642425 w 642564"/>
                  <a:gd name="connsiteY4" fmla="*/ 769001 h 1035314"/>
                  <a:gd name="connsiteX5" fmla="*/ 465665 w 642564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80359 h 1037988"/>
                  <a:gd name="connsiteX1" fmla="*/ 330979 w 639815"/>
                  <a:gd name="connsiteY1" fmla="*/ 2674 h 1037988"/>
                  <a:gd name="connsiteX2" fmla="*/ 560982 w 639815"/>
                  <a:gd name="connsiteY2" fmla="*/ 173773 h 1037988"/>
                  <a:gd name="connsiteX3" fmla="*/ 446386 w 639815"/>
                  <a:gd name="connsiteY3" fmla="*/ 493583 h 1037988"/>
                  <a:gd name="connsiteX4" fmla="*/ 639670 w 639815"/>
                  <a:gd name="connsiteY4" fmla="*/ 763412 h 1037988"/>
                  <a:gd name="connsiteX5" fmla="*/ 465665 w 639815"/>
                  <a:gd name="connsiteY5" fmla="*/ 1037988 h 1037988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78763 h 1036392"/>
                  <a:gd name="connsiteX1" fmla="*/ 330979 w 639815"/>
                  <a:gd name="connsiteY1" fmla="*/ 1078 h 1036392"/>
                  <a:gd name="connsiteX2" fmla="*/ 560982 w 639815"/>
                  <a:gd name="connsiteY2" fmla="*/ 172177 h 1036392"/>
                  <a:gd name="connsiteX3" fmla="*/ 446386 w 639815"/>
                  <a:gd name="connsiteY3" fmla="*/ 491987 h 1036392"/>
                  <a:gd name="connsiteX4" fmla="*/ 639670 w 639815"/>
                  <a:gd name="connsiteY4" fmla="*/ 761816 h 1036392"/>
                  <a:gd name="connsiteX5" fmla="*/ 465665 w 639815"/>
                  <a:gd name="connsiteY5" fmla="*/ 1036392 h 1036392"/>
                  <a:gd name="connsiteX0" fmla="*/ 0 w 639815"/>
                  <a:gd name="connsiteY0" fmla="*/ 280192 h 1037821"/>
                  <a:gd name="connsiteX1" fmla="*/ 330979 w 639815"/>
                  <a:gd name="connsiteY1" fmla="*/ 2507 h 1037821"/>
                  <a:gd name="connsiteX2" fmla="*/ 560982 w 639815"/>
                  <a:gd name="connsiteY2" fmla="*/ 173606 h 1037821"/>
                  <a:gd name="connsiteX3" fmla="*/ 446386 w 639815"/>
                  <a:gd name="connsiteY3" fmla="*/ 493416 h 1037821"/>
                  <a:gd name="connsiteX4" fmla="*/ 639670 w 639815"/>
                  <a:gd name="connsiteY4" fmla="*/ 763245 h 1037821"/>
                  <a:gd name="connsiteX5" fmla="*/ 465665 w 639815"/>
                  <a:gd name="connsiteY5" fmla="*/ 1037821 h 1037821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26 w 639841"/>
                  <a:gd name="connsiteY0" fmla="*/ 279103 h 1036732"/>
                  <a:gd name="connsiteX1" fmla="*/ 331005 w 639841"/>
                  <a:gd name="connsiteY1" fmla="*/ 1418 h 1036732"/>
                  <a:gd name="connsiteX2" fmla="*/ 561008 w 639841"/>
                  <a:gd name="connsiteY2" fmla="*/ 172517 h 1036732"/>
                  <a:gd name="connsiteX3" fmla="*/ 446412 w 639841"/>
                  <a:gd name="connsiteY3" fmla="*/ 492327 h 1036732"/>
                  <a:gd name="connsiteX4" fmla="*/ 639696 w 639841"/>
                  <a:gd name="connsiteY4" fmla="*/ 762156 h 1036732"/>
                  <a:gd name="connsiteX5" fmla="*/ 465691 w 639841"/>
                  <a:gd name="connsiteY5" fmla="*/ 1036732 h 1036732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40 w 620576"/>
                  <a:gd name="connsiteY0" fmla="*/ 296331 h 1037435"/>
                  <a:gd name="connsiteX1" fmla="*/ 311740 w 620576"/>
                  <a:gd name="connsiteY1" fmla="*/ 2121 h 1037435"/>
                  <a:gd name="connsiteX2" fmla="*/ 541743 w 620576"/>
                  <a:gd name="connsiteY2" fmla="*/ 173220 h 1037435"/>
                  <a:gd name="connsiteX3" fmla="*/ 427147 w 620576"/>
                  <a:gd name="connsiteY3" fmla="*/ 493030 h 1037435"/>
                  <a:gd name="connsiteX4" fmla="*/ 620431 w 620576"/>
                  <a:gd name="connsiteY4" fmla="*/ 762859 h 1037435"/>
                  <a:gd name="connsiteX5" fmla="*/ 446426 w 620576"/>
                  <a:gd name="connsiteY5" fmla="*/ 1037435 h 1037435"/>
                  <a:gd name="connsiteX0" fmla="*/ 5008 w 625544"/>
                  <a:gd name="connsiteY0" fmla="*/ 297012 h 1038116"/>
                  <a:gd name="connsiteX1" fmla="*/ 316708 w 625544"/>
                  <a:gd name="connsiteY1" fmla="*/ 2802 h 1038116"/>
                  <a:gd name="connsiteX2" fmla="*/ 546711 w 625544"/>
                  <a:gd name="connsiteY2" fmla="*/ 173901 h 1038116"/>
                  <a:gd name="connsiteX3" fmla="*/ 432115 w 625544"/>
                  <a:gd name="connsiteY3" fmla="*/ 493711 h 1038116"/>
                  <a:gd name="connsiteX4" fmla="*/ 625399 w 625544"/>
                  <a:gd name="connsiteY4" fmla="*/ 763540 h 1038116"/>
                  <a:gd name="connsiteX5" fmla="*/ 451394 w 625544"/>
                  <a:gd name="connsiteY5" fmla="*/ 1038116 h 1038116"/>
                  <a:gd name="connsiteX0" fmla="*/ 5008 w 625544"/>
                  <a:gd name="connsiteY0" fmla="*/ 299704 h 1040808"/>
                  <a:gd name="connsiteX1" fmla="*/ 316708 w 625544"/>
                  <a:gd name="connsiteY1" fmla="*/ 2739 h 1040808"/>
                  <a:gd name="connsiteX2" fmla="*/ 546711 w 625544"/>
                  <a:gd name="connsiteY2" fmla="*/ 176593 h 1040808"/>
                  <a:gd name="connsiteX3" fmla="*/ 432115 w 625544"/>
                  <a:gd name="connsiteY3" fmla="*/ 496403 h 1040808"/>
                  <a:gd name="connsiteX4" fmla="*/ 625399 w 625544"/>
                  <a:gd name="connsiteY4" fmla="*/ 766232 h 1040808"/>
                  <a:gd name="connsiteX5" fmla="*/ 451394 w 625544"/>
                  <a:gd name="connsiteY5" fmla="*/ 1040808 h 1040808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5023"/>
                  <a:gd name="connsiteY0" fmla="*/ 298093 h 1039197"/>
                  <a:gd name="connsiteX1" fmla="*/ 315906 w 625023"/>
                  <a:gd name="connsiteY1" fmla="*/ 1128 h 1039197"/>
                  <a:gd name="connsiteX2" fmla="*/ 545909 w 625023"/>
                  <a:gd name="connsiteY2" fmla="*/ 174982 h 1039197"/>
                  <a:gd name="connsiteX3" fmla="*/ 431313 w 625023"/>
                  <a:gd name="connsiteY3" fmla="*/ 494792 h 1039197"/>
                  <a:gd name="connsiteX4" fmla="*/ 624597 w 625023"/>
                  <a:gd name="connsiteY4" fmla="*/ 764621 h 1039197"/>
                  <a:gd name="connsiteX5" fmla="*/ 450592 w 625023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25804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42808"/>
                  <a:gd name="connsiteX1" fmla="*/ 315906 w 641503"/>
                  <a:gd name="connsiteY1" fmla="*/ 1128 h 1042808"/>
                  <a:gd name="connsiteX2" fmla="*/ 545909 w 641503"/>
                  <a:gd name="connsiteY2" fmla="*/ 174982 h 1042808"/>
                  <a:gd name="connsiteX3" fmla="*/ 431313 w 641503"/>
                  <a:gd name="connsiteY3" fmla="*/ 494792 h 1042808"/>
                  <a:gd name="connsiteX4" fmla="*/ 641122 w 641503"/>
                  <a:gd name="connsiteY4" fmla="*/ 764621 h 1042808"/>
                  <a:gd name="connsiteX5" fmla="*/ 384825 w 641503"/>
                  <a:gd name="connsiteY5" fmla="*/ 1042808 h 1042808"/>
                  <a:gd name="connsiteX0" fmla="*/ 4206 w 641503"/>
                  <a:gd name="connsiteY0" fmla="*/ 298093 h 1042808"/>
                  <a:gd name="connsiteX1" fmla="*/ 315906 w 641503"/>
                  <a:gd name="connsiteY1" fmla="*/ 1128 h 1042808"/>
                  <a:gd name="connsiteX2" fmla="*/ 545909 w 641503"/>
                  <a:gd name="connsiteY2" fmla="*/ 174982 h 1042808"/>
                  <a:gd name="connsiteX3" fmla="*/ 431313 w 641503"/>
                  <a:gd name="connsiteY3" fmla="*/ 494792 h 1042808"/>
                  <a:gd name="connsiteX4" fmla="*/ 641122 w 641503"/>
                  <a:gd name="connsiteY4" fmla="*/ 764621 h 1042808"/>
                  <a:gd name="connsiteX5" fmla="*/ 384825 w 641503"/>
                  <a:gd name="connsiteY5" fmla="*/ 1042808 h 1042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503" h="1042808">
                    <a:moveTo>
                      <a:pt x="4206" y="298093"/>
                    </a:moveTo>
                    <a:cubicBezTo>
                      <a:pt x="-31441" y="73328"/>
                      <a:pt x="167021" y="-10969"/>
                      <a:pt x="315906" y="1128"/>
                    </a:cubicBezTo>
                    <a:cubicBezTo>
                      <a:pt x="428380" y="8585"/>
                      <a:pt x="527080" y="95916"/>
                      <a:pt x="545909" y="174982"/>
                    </a:cubicBezTo>
                    <a:cubicBezTo>
                      <a:pt x="579319" y="262305"/>
                      <a:pt x="557648" y="418486"/>
                      <a:pt x="431313" y="494792"/>
                    </a:cubicBezTo>
                    <a:cubicBezTo>
                      <a:pt x="576532" y="548013"/>
                      <a:pt x="647384" y="650808"/>
                      <a:pt x="641122" y="764621"/>
                    </a:cubicBezTo>
                    <a:cubicBezTo>
                      <a:pt x="633615" y="919493"/>
                      <a:pt x="535403" y="1017236"/>
                      <a:pt x="384825" y="1042808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" name="자유형: 도형 99">
                <a:extLst>
                  <a:ext uri="{FF2B5EF4-FFF2-40B4-BE49-F238E27FC236}">
                    <a16:creationId xmlns:a16="http://schemas.microsoft.com/office/drawing/2014/main" xmlns="" id="{4332457D-CE17-47E8-B579-99F972BC1CF0}"/>
                  </a:ext>
                </a:extLst>
              </p:cNvPr>
              <p:cNvSpPr/>
              <p:nvPr/>
            </p:nvSpPr>
            <p:spPr>
              <a:xfrm>
                <a:off x="6153240" y="3948272"/>
                <a:ext cx="785355" cy="780891"/>
              </a:xfrm>
              <a:custGeom>
                <a:avLst/>
                <a:gdLst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7877 w 1035080"/>
                  <a:gd name="connsiteY0" fmla="*/ 213173 h 925619"/>
                  <a:gd name="connsiteX1" fmla="*/ 535806 w 1035080"/>
                  <a:gd name="connsiteY1" fmla="*/ 0 h 925619"/>
                  <a:gd name="connsiteX2" fmla="*/ 676051 w 1035080"/>
                  <a:gd name="connsiteY2" fmla="*/ 311345 h 925619"/>
                  <a:gd name="connsiteX3" fmla="*/ 1035080 w 1035080"/>
                  <a:gd name="connsiteY3" fmla="*/ 535737 h 925619"/>
                  <a:gd name="connsiteX4" fmla="*/ 603124 w 1035080"/>
                  <a:gd name="connsiteY4" fmla="*/ 925619 h 925619"/>
                  <a:gd name="connsiteX5" fmla="*/ 53565 w 1035080"/>
                  <a:gd name="connsiteY5" fmla="*/ 871971 h 925619"/>
                  <a:gd name="connsiteX6" fmla="*/ 106351 w 1035080"/>
                  <a:gd name="connsiteY6" fmla="*/ 395289 h 925619"/>
                  <a:gd name="connsiteX7" fmla="*/ 443903 w 1035080"/>
                  <a:gd name="connsiteY7" fmla="*/ 599641 h 925619"/>
                  <a:gd name="connsiteX0" fmla="*/ 375671 w 1062874"/>
                  <a:gd name="connsiteY0" fmla="*/ 213173 h 925619"/>
                  <a:gd name="connsiteX1" fmla="*/ 563600 w 1062874"/>
                  <a:gd name="connsiteY1" fmla="*/ 0 h 925619"/>
                  <a:gd name="connsiteX2" fmla="*/ 703845 w 1062874"/>
                  <a:gd name="connsiteY2" fmla="*/ 311345 h 925619"/>
                  <a:gd name="connsiteX3" fmla="*/ 1062874 w 1062874"/>
                  <a:gd name="connsiteY3" fmla="*/ 535737 h 925619"/>
                  <a:gd name="connsiteX4" fmla="*/ 630918 w 1062874"/>
                  <a:gd name="connsiteY4" fmla="*/ 925619 h 925619"/>
                  <a:gd name="connsiteX5" fmla="*/ 81359 w 1062874"/>
                  <a:gd name="connsiteY5" fmla="*/ 871971 h 925619"/>
                  <a:gd name="connsiteX6" fmla="*/ 134145 w 1062874"/>
                  <a:gd name="connsiteY6" fmla="*/ 395289 h 925619"/>
                  <a:gd name="connsiteX7" fmla="*/ 471697 w 1062874"/>
                  <a:gd name="connsiteY7" fmla="*/ 599641 h 92561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30918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06130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9036"/>
                  <a:gd name="connsiteX1" fmla="*/ 563600 w 1062874"/>
                  <a:gd name="connsiteY1" fmla="*/ 0 h 979036"/>
                  <a:gd name="connsiteX2" fmla="*/ 703845 w 1062874"/>
                  <a:gd name="connsiteY2" fmla="*/ 311345 h 979036"/>
                  <a:gd name="connsiteX3" fmla="*/ 1062874 w 1062874"/>
                  <a:gd name="connsiteY3" fmla="*/ 535737 h 979036"/>
                  <a:gd name="connsiteX4" fmla="*/ 597867 w 1062874"/>
                  <a:gd name="connsiteY4" fmla="*/ 942144 h 979036"/>
                  <a:gd name="connsiteX5" fmla="*/ 81359 w 1062874"/>
                  <a:gd name="connsiteY5" fmla="*/ 871971 h 979036"/>
                  <a:gd name="connsiteX6" fmla="*/ 134145 w 1062874"/>
                  <a:gd name="connsiteY6" fmla="*/ 395289 h 979036"/>
                  <a:gd name="connsiteX7" fmla="*/ 471697 w 1062874"/>
                  <a:gd name="connsiteY7" fmla="*/ 599641 h 979036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33999"/>
                  <a:gd name="connsiteX1" fmla="*/ 563600 w 1062874"/>
                  <a:gd name="connsiteY1" fmla="*/ 0 h 1033999"/>
                  <a:gd name="connsiteX2" fmla="*/ 703845 w 1062874"/>
                  <a:gd name="connsiteY2" fmla="*/ 311345 h 1033999"/>
                  <a:gd name="connsiteX3" fmla="*/ 1062874 w 1062874"/>
                  <a:gd name="connsiteY3" fmla="*/ 535737 h 1033999"/>
                  <a:gd name="connsiteX4" fmla="*/ 597867 w 1062874"/>
                  <a:gd name="connsiteY4" fmla="*/ 942144 h 1033999"/>
                  <a:gd name="connsiteX5" fmla="*/ 81359 w 1062874"/>
                  <a:gd name="connsiteY5" fmla="*/ 871971 h 1033999"/>
                  <a:gd name="connsiteX6" fmla="*/ 134145 w 1062874"/>
                  <a:gd name="connsiteY6" fmla="*/ 395289 h 1033999"/>
                  <a:gd name="connsiteX7" fmla="*/ 471697 w 1062874"/>
                  <a:gd name="connsiteY7" fmla="*/ 599641 h 1033999"/>
                  <a:gd name="connsiteX0" fmla="*/ 363975 w 1051178"/>
                  <a:gd name="connsiteY0" fmla="*/ 213173 h 1033999"/>
                  <a:gd name="connsiteX1" fmla="*/ 551904 w 1051178"/>
                  <a:gd name="connsiteY1" fmla="*/ 0 h 1033999"/>
                  <a:gd name="connsiteX2" fmla="*/ 692149 w 1051178"/>
                  <a:gd name="connsiteY2" fmla="*/ 311345 h 1033999"/>
                  <a:gd name="connsiteX3" fmla="*/ 1051178 w 1051178"/>
                  <a:gd name="connsiteY3" fmla="*/ 535737 h 1033999"/>
                  <a:gd name="connsiteX4" fmla="*/ 586171 w 1051178"/>
                  <a:gd name="connsiteY4" fmla="*/ 942144 h 1033999"/>
                  <a:gd name="connsiteX5" fmla="*/ 69663 w 1051178"/>
                  <a:gd name="connsiteY5" fmla="*/ 871971 h 1033999"/>
                  <a:gd name="connsiteX6" fmla="*/ 122449 w 1051178"/>
                  <a:gd name="connsiteY6" fmla="*/ 395289 h 1033999"/>
                  <a:gd name="connsiteX7" fmla="*/ 460001 w 1051178"/>
                  <a:gd name="connsiteY7" fmla="*/ 599641 h 1033999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34653"/>
                  <a:gd name="connsiteY0" fmla="*/ 213173 h 1030327"/>
                  <a:gd name="connsiteX1" fmla="*/ 551904 w 1034653"/>
                  <a:gd name="connsiteY1" fmla="*/ 0 h 1030327"/>
                  <a:gd name="connsiteX2" fmla="*/ 692149 w 1034653"/>
                  <a:gd name="connsiteY2" fmla="*/ 311345 h 1030327"/>
                  <a:gd name="connsiteX3" fmla="*/ 1034653 w 1034653"/>
                  <a:gd name="connsiteY3" fmla="*/ 538491 h 1030327"/>
                  <a:gd name="connsiteX4" fmla="*/ 613713 w 1034653"/>
                  <a:gd name="connsiteY4" fmla="*/ 936636 h 1030327"/>
                  <a:gd name="connsiteX5" fmla="*/ 69663 w 1034653"/>
                  <a:gd name="connsiteY5" fmla="*/ 871971 h 1030327"/>
                  <a:gd name="connsiteX6" fmla="*/ 122449 w 1034653"/>
                  <a:gd name="connsiteY6" fmla="*/ 395289 h 1030327"/>
                  <a:gd name="connsiteX7" fmla="*/ 460001 w 1034653"/>
                  <a:gd name="connsiteY7" fmla="*/ 599641 h 1030327"/>
                  <a:gd name="connsiteX0" fmla="*/ 363975 w 1037690"/>
                  <a:gd name="connsiteY0" fmla="*/ 213173 h 1030327"/>
                  <a:gd name="connsiteX1" fmla="*/ 551904 w 1037690"/>
                  <a:gd name="connsiteY1" fmla="*/ 0 h 1030327"/>
                  <a:gd name="connsiteX2" fmla="*/ 692149 w 1037690"/>
                  <a:gd name="connsiteY2" fmla="*/ 311345 h 1030327"/>
                  <a:gd name="connsiteX3" fmla="*/ 1034653 w 1037690"/>
                  <a:gd name="connsiteY3" fmla="*/ 538491 h 1030327"/>
                  <a:gd name="connsiteX4" fmla="*/ 613713 w 1037690"/>
                  <a:gd name="connsiteY4" fmla="*/ 936636 h 1030327"/>
                  <a:gd name="connsiteX5" fmla="*/ 69663 w 1037690"/>
                  <a:gd name="connsiteY5" fmla="*/ 871971 h 1030327"/>
                  <a:gd name="connsiteX6" fmla="*/ 122449 w 1037690"/>
                  <a:gd name="connsiteY6" fmla="*/ 395289 h 1030327"/>
                  <a:gd name="connsiteX7" fmla="*/ 460001 w 1037690"/>
                  <a:gd name="connsiteY7" fmla="*/ 599641 h 1030327"/>
                  <a:gd name="connsiteX0" fmla="*/ 363975 w 1037917"/>
                  <a:gd name="connsiteY0" fmla="*/ 213173 h 1030327"/>
                  <a:gd name="connsiteX1" fmla="*/ 551904 w 1037917"/>
                  <a:gd name="connsiteY1" fmla="*/ 0 h 1030327"/>
                  <a:gd name="connsiteX2" fmla="*/ 692149 w 1037917"/>
                  <a:gd name="connsiteY2" fmla="*/ 311345 h 1030327"/>
                  <a:gd name="connsiteX3" fmla="*/ 1034653 w 1037917"/>
                  <a:gd name="connsiteY3" fmla="*/ 538491 h 1030327"/>
                  <a:gd name="connsiteX4" fmla="*/ 613713 w 1037917"/>
                  <a:gd name="connsiteY4" fmla="*/ 936636 h 1030327"/>
                  <a:gd name="connsiteX5" fmla="*/ 69663 w 1037917"/>
                  <a:gd name="connsiteY5" fmla="*/ 871971 h 1030327"/>
                  <a:gd name="connsiteX6" fmla="*/ 122449 w 1037917"/>
                  <a:gd name="connsiteY6" fmla="*/ 395289 h 1030327"/>
                  <a:gd name="connsiteX7" fmla="*/ 460001 w 103791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270 h 1030424"/>
                  <a:gd name="connsiteX1" fmla="*/ 551904 w 1041370"/>
                  <a:gd name="connsiteY1" fmla="*/ 97 h 1030424"/>
                  <a:gd name="connsiteX2" fmla="*/ 675624 w 1041370"/>
                  <a:gd name="connsiteY2" fmla="*/ 300425 h 1030424"/>
                  <a:gd name="connsiteX3" fmla="*/ 1034653 w 1041370"/>
                  <a:gd name="connsiteY3" fmla="*/ 538588 h 1030424"/>
                  <a:gd name="connsiteX4" fmla="*/ 613713 w 1041370"/>
                  <a:gd name="connsiteY4" fmla="*/ 936733 h 1030424"/>
                  <a:gd name="connsiteX5" fmla="*/ 69663 w 1041370"/>
                  <a:gd name="connsiteY5" fmla="*/ 872068 h 1030424"/>
                  <a:gd name="connsiteX6" fmla="*/ 122449 w 1041370"/>
                  <a:gd name="connsiteY6" fmla="*/ 395386 h 1030424"/>
                  <a:gd name="connsiteX7" fmla="*/ 460001 w 1041370"/>
                  <a:gd name="connsiteY7" fmla="*/ 599738 h 1030424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266"/>
                  <a:gd name="connsiteY0" fmla="*/ 237961 h 1016230"/>
                  <a:gd name="connsiteX1" fmla="*/ 551904 w 1041266"/>
                  <a:gd name="connsiteY1" fmla="*/ 0 h 1016230"/>
                  <a:gd name="connsiteX2" fmla="*/ 675624 w 1041266"/>
                  <a:gd name="connsiteY2" fmla="*/ 300328 h 1016230"/>
                  <a:gd name="connsiteX3" fmla="*/ 1034653 w 1041266"/>
                  <a:gd name="connsiteY3" fmla="*/ 538491 h 1016230"/>
                  <a:gd name="connsiteX4" fmla="*/ 610959 w 1041266"/>
                  <a:gd name="connsiteY4" fmla="*/ 914602 h 1016230"/>
                  <a:gd name="connsiteX5" fmla="*/ 69663 w 1041266"/>
                  <a:gd name="connsiteY5" fmla="*/ 871971 h 1016230"/>
                  <a:gd name="connsiteX6" fmla="*/ 122449 w 1041266"/>
                  <a:gd name="connsiteY6" fmla="*/ 395289 h 1016230"/>
                  <a:gd name="connsiteX7" fmla="*/ 407671 w 1041266"/>
                  <a:gd name="connsiteY7" fmla="*/ 709810 h 1016230"/>
                  <a:gd name="connsiteX0" fmla="*/ 408043 w 1042386"/>
                  <a:gd name="connsiteY0" fmla="*/ 237961 h 1016230"/>
                  <a:gd name="connsiteX1" fmla="*/ 551904 w 1042386"/>
                  <a:gd name="connsiteY1" fmla="*/ 0 h 1016230"/>
                  <a:gd name="connsiteX2" fmla="*/ 675624 w 1042386"/>
                  <a:gd name="connsiteY2" fmla="*/ 300328 h 1016230"/>
                  <a:gd name="connsiteX3" fmla="*/ 1034653 w 1042386"/>
                  <a:gd name="connsiteY3" fmla="*/ 538491 h 1016230"/>
                  <a:gd name="connsiteX4" fmla="*/ 610959 w 1042386"/>
                  <a:gd name="connsiteY4" fmla="*/ 914602 h 1016230"/>
                  <a:gd name="connsiteX5" fmla="*/ 69663 w 1042386"/>
                  <a:gd name="connsiteY5" fmla="*/ 871971 h 1016230"/>
                  <a:gd name="connsiteX6" fmla="*/ 122449 w 1042386"/>
                  <a:gd name="connsiteY6" fmla="*/ 395289 h 1016230"/>
                  <a:gd name="connsiteX7" fmla="*/ 407671 w 1042386"/>
                  <a:gd name="connsiteY7" fmla="*/ 709810 h 1016230"/>
                  <a:gd name="connsiteX0" fmla="*/ 408043 w 1042386"/>
                  <a:gd name="connsiteY0" fmla="*/ 237961 h 1031503"/>
                  <a:gd name="connsiteX1" fmla="*/ 551904 w 1042386"/>
                  <a:gd name="connsiteY1" fmla="*/ 0 h 1031503"/>
                  <a:gd name="connsiteX2" fmla="*/ 675624 w 1042386"/>
                  <a:gd name="connsiteY2" fmla="*/ 300328 h 1031503"/>
                  <a:gd name="connsiteX3" fmla="*/ 1034653 w 1042386"/>
                  <a:gd name="connsiteY3" fmla="*/ 538491 h 1031503"/>
                  <a:gd name="connsiteX4" fmla="*/ 610959 w 1042386"/>
                  <a:gd name="connsiteY4" fmla="*/ 914602 h 1031503"/>
                  <a:gd name="connsiteX5" fmla="*/ 69663 w 1042386"/>
                  <a:gd name="connsiteY5" fmla="*/ 871971 h 1031503"/>
                  <a:gd name="connsiteX6" fmla="*/ 122449 w 1042386"/>
                  <a:gd name="connsiteY6" fmla="*/ 395289 h 1031503"/>
                  <a:gd name="connsiteX7" fmla="*/ 407671 w 1042386"/>
                  <a:gd name="connsiteY7" fmla="*/ 709810 h 1031503"/>
                  <a:gd name="connsiteX0" fmla="*/ 408043 w 1040983"/>
                  <a:gd name="connsiteY0" fmla="*/ 237961 h 1031503"/>
                  <a:gd name="connsiteX1" fmla="*/ 551904 w 1040983"/>
                  <a:gd name="connsiteY1" fmla="*/ 0 h 1031503"/>
                  <a:gd name="connsiteX2" fmla="*/ 675624 w 1040983"/>
                  <a:gd name="connsiteY2" fmla="*/ 300328 h 1031503"/>
                  <a:gd name="connsiteX3" fmla="*/ 1034653 w 1040983"/>
                  <a:gd name="connsiteY3" fmla="*/ 538491 h 1031503"/>
                  <a:gd name="connsiteX4" fmla="*/ 610959 w 1040983"/>
                  <a:gd name="connsiteY4" fmla="*/ 914602 h 1031503"/>
                  <a:gd name="connsiteX5" fmla="*/ 69663 w 1040983"/>
                  <a:gd name="connsiteY5" fmla="*/ 871971 h 1031503"/>
                  <a:gd name="connsiteX6" fmla="*/ 122449 w 1040983"/>
                  <a:gd name="connsiteY6" fmla="*/ 395289 h 1031503"/>
                  <a:gd name="connsiteX7" fmla="*/ 407671 w 1040983"/>
                  <a:gd name="connsiteY7" fmla="*/ 709810 h 1031503"/>
                  <a:gd name="connsiteX0" fmla="*/ 408043 w 1040983"/>
                  <a:gd name="connsiteY0" fmla="*/ 237961 h 1036239"/>
                  <a:gd name="connsiteX1" fmla="*/ 551904 w 1040983"/>
                  <a:gd name="connsiteY1" fmla="*/ 0 h 1036239"/>
                  <a:gd name="connsiteX2" fmla="*/ 675624 w 1040983"/>
                  <a:gd name="connsiteY2" fmla="*/ 300328 h 1036239"/>
                  <a:gd name="connsiteX3" fmla="*/ 1034653 w 1040983"/>
                  <a:gd name="connsiteY3" fmla="*/ 538491 h 1036239"/>
                  <a:gd name="connsiteX4" fmla="*/ 610959 w 1040983"/>
                  <a:gd name="connsiteY4" fmla="*/ 914602 h 1036239"/>
                  <a:gd name="connsiteX5" fmla="*/ 69663 w 1040983"/>
                  <a:gd name="connsiteY5" fmla="*/ 871971 h 1036239"/>
                  <a:gd name="connsiteX6" fmla="*/ 122449 w 1040983"/>
                  <a:gd name="connsiteY6" fmla="*/ 395289 h 1036239"/>
                  <a:gd name="connsiteX7" fmla="*/ 407671 w 1040983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75624 w 1040106"/>
                  <a:gd name="connsiteY2" fmla="*/ 300328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2163"/>
                  <a:gd name="connsiteY0" fmla="*/ 237961 h 1036239"/>
                  <a:gd name="connsiteX1" fmla="*/ 551904 w 1042163"/>
                  <a:gd name="connsiteY1" fmla="*/ 0 h 1036239"/>
                  <a:gd name="connsiteX2" fmla="*/ 694904 w 1042163"/>
                  <a:gd name="connsiteY2" fmla="*/ 308591 h 1036239"/>
                  <a:gd name="connsiteX3" fmla="*/ 1034653 w 1042163"/>
                  <a:gd name="connsiteY3" fmla="*/ 538491 h 1036239"/>
                  <a:gd name="connsiteX4" fmla="*/ 610959 w 1042163"/>
                  <a:gd name="connsiteY4" fmla="*/ 914602 h 1036239"/>
                  <a:gd name="connsiteX5" fmla="*/ 69663 w 1042163"/>
                  <a:gd name="connsiteY5" fmla="*/ 871971 h 1036239"/>
                  <a:gd name="connsiteX6" fmla="*/ 122449 w 1042163"/>
                  <a:gd name="connsiteY6" fmla="*/ 395289 h 1036239"/>
                  <a:gd name="connsiteX7" fmla="*/ 407671 w 1042163"/>
                  <a:gd name="connsiteY7" fmla="*/ 709810 h 103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163" h="1036239">
                    <a:moveTo>
                      <a:pt x="408043" y="237961"/>
                    </a:moveTo>
                    <a:cubicBezTo>
                      <a:pt x="343992" y="128344"/>
                      <a:pt x="425913" y="2202"/>
                      <a:pt x="551904" y="0"/>
                    </a:cubicBezTo>
                    <a:cubicBezTo>
                      <a:pt x="692297" y="9220"/>
                      <a:pt x="799637" y="145134"/>
                      <a:pt x="694904" y="308591"/>
                    </a:cubicBezTo>
                    <a:cubicBezTo>
                      <a:pt x="913733" y="254856"/>
                      <a:pt x="1005866" y="388412"/>
                      <a:pt x="1034653" y="538491"/>
                    </a:cubicBezTo>
                    <a:cubicBezTo>
                      <a:pt x="1080710" y="748323"/>
                      <a:pt x="911934" y="1029765"/>
                      <a:pt x="610959" y="914602"/>
                    </a:cubicBezTo>
                    <a:cubicBezTo>
                      <a:pt x="529678" y="1130828"/>
                      <a:pt x="156451" y="1022057"/>
                      <a:pt x="69663" y="871971"/>
                    </a:cubicBezTo>
                    <a:cubicBezTo>
                      <a:pt x="-4549" y="766325"/>
                      <a:pt x="-59482" y="489919"/>
                      <a:pt x="122449" y="395289"/>
                    </a:cubicBezTo>
                    <a:cubicBezTo>
                      <a:pt x="315758" y="274283"/>
                      <a:pt x="605462" y="514080"/>
                      <a:pt x="407671" y="709810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자유형: 도형 100">
                <a:extLst>
                  <a:ext uri="{FF2B5EF4-FFF2-40B4-BE49-F238E27FC236}">
                    <a16:creationId xmlns:a16="http://schemas.microsoft.com/office/drawing/2014/main" xmlns="" id="{880FBA18-EF7C-460D-B7DD-650588B00E88}"/>
                  </a:ext>
                </a:extLst>
              </p:cNvPr>
              <p:cNvSpPr/>
              <p:nvPr/>
            </p:nvSpPr>
            <p:spPr>
              <a:xfrm>
                <a:off x="6150565" y="3902140"/>
                <a:ext cx="223711" cy="335071"/>
              </a:xfrm>
              <a:custGeom>
                <a:avLst/>
                <a:gdLst>
                  <a:gd name="connsiteX0" fmla="*/ 0 w 210368"/>
                  <a:gd name="connsiteY0" fmla="*/ 692812 h 692812"/>
                  <a:gd name="connsiteX1" fmla="*/ 145855 w 210368"/>
                  <a:gd name="connsiteY1" fmla="*/ 0 h 692812"/>
                  <a:gd name="connsiteX2" fmla="*/ 210368 w 210368"/>
                  <a:gd name="connsiteY2" fmla="*/ 350614 h 692812"/>
                  <a:gd name="connsiteX0" fmla="*/ 0 w 204758"/>
                  <a:gd name="connsiteY0" fmla="*/ 692812 h 692812"/>
                  <a:gd name="connsiteX1" fmla="*/ 145855 w 204758"/>
                  <a:gd name="connsiteY1" fmla="*/ 0 h 692812"/>
                  <a:gd name="connsiteX2" fmla="*/ 204758 w 204758"/>
                  <a:gd name="connsiteY2" fmla="*/ 350614 h 692812"/>
                  <a:gd name="connsiteX0" fmla="*/ 0 w 259110"/>
                  <a:gd name="connsiteY0" fmla="*/ 692812 h 692812"/>
                  <a:gd name="connsiteX1" fmla="*/ 145855 w 259110"/>
                  <a:gd name="connsiteY1" fmla="*/ 0 h 692812"/>
                  <a:gd name="connsiteX2" fmla="*/ 204758 w 259110"/>
                  <a:gd name="connsiteY2" fmla="*/ 350614 h 692812"/>
                  <a:gd name="connsiteX0" fmla="*/ 0 w 259110"/>
                  <a:gd name="connsiteY0" fmla="*/ 670372 h 670372"/>
                  <a:gd name="connsiteX1" fmla="*/ 145855 w 259110"/>
                  <a:gd name="connsiteY1" fmla="*/ 0 h 670372"/>
                  <a:gd name="connsiteX2" fmla="*/ 204758 w 259110"/>
                  <a:gd name="connsiteY2" fmla="*/ 328174 h 670372"/>
                  <a:gd name="connsiteX0" fmla="*/ 0 w 276458"/>
                  <a:gd name="connsiteY0" fmla="*/ 670372 h 670372"/>
                  <a:gd name="connsiteX1" fmla="*/ 145855 w 276458"/>
                  <a:gd name="connsiteY1" fmla="*/ 0 h 670372"/>
                  <a:gd name="connsiteX2" fmla="*/ 204758 w 276458"/>
                  <a:gd name="connsiteY2" fmla="*/ 328174 h 670372"/>
                  <a:gd name="connsiteX0" fmla="*/ 0 w 276458"/>
                  <a:gd name="connsiteY0" fmla="*/ 670381 h 670381"/>
                  <a:gd name="connsiteX1" fmla="*/ 145855 w 276458"/>
                  <a:gd name="connsiteY1" fmla="*/ 9 h 670381"/>
                  <a:gd name="connsiteX2" fmla="*/ 204758 w 276458"/>
                  <a:gd name="connsiteY2" fmla="*/ 328183 h 670381"/>
                  <a:gd name="connsiteX0" fmla="*/ 17567 w 294025"/>
                  <a:gd name="connsiteY0" fmla="*/ 670381 h 670381"/>
                  <a:gd name="connsiteX1" fmla="*/ 163422 w 294025"/>
                  <a:gd name="connsiteY1" fmla="*/ 9 h 670381"/>
                  <a:gd name="connsiteX2" fmla="*/ 222325 w 294025"/>
                  <a:gd name="connsiteY2" fmla="*/ 328183 h 670381"/>
                  <a:gd name="connsiteX0" fmla="*/ 17567 w 327330"/>
                  <a:gd name="connsiteY0" fmla="*/ 671068 h 671068"/>
                  <a:gd name="connsiteX1" fmla="*/ 163422 w 327330"/>
                  <a:gd name="connsiteY1" fmla="*/ 696 h 671068"/>
                  <a:gd name="connsiteX2" fmla="*/ 222325 w 327330"/>
                  <a:gd name="connsiteY2" fmla="*/ 328870 h 671068"/>
                  <a:gd name="connsiteX0" fmla="*/ 17567 w 321664"/>
                  <a:gd name="connsiteY0" fmla="*/ 671068 h 671068"/>
                  <a:gd name="connsiteX1" fmla="*/ 163422 w 321664"/>
                  <a:gd name="connsiteY1" fmla="*/ 696 h 671068"/>
                  <a:gd name="connsiteX2" fmla="*/ 222325 w 321664"/>
                  <a:gd name="connsiteY2" fmla="*/ 328870 h 671068"/>
                  <a:gd name="connsiteX0" fmla="*/ 18431 w 322528"/>
                  <a:gd name="connsiteY0" fmla="*/ 671068 h 671068"/>
                  <a:gd name="connsiteX1" fmla="*/ 164286 w 322528"/>
                  <a:gd name="connsiteY1" fmla="*/ 696 h 671068"/>
                  <a:gd name="connsiteX2" fmla="*/ 223189 w 322528"/>
                  <a:gd name="connsiteY2" fmla="*/ 328870 h 671068"/>
                  <a:gd name="connsiteX0" fmla="*/ 18431 w 311947"/>
                  <a:gd name="connsiteY0" fmla="*/ 671151 h 671151"/>
                  <a:gd name="connsiteX1" fmla="*/ 164286 w 311947"/>
                  <a:gd name="connsiteY1" fmla="*/ 779 h 671151"/>
                  <a:gd name="connsiteX2" fmla="*/ 203910 w 311947"/>
                  <a:gd name="connsiteY2" fmla="*/ 312427 h 671151"/>
                  <a:gd name="connsiteX0" fmla="*/ 18431 w 319515"/>
                  <a:gd name="connsiteY0" fmla="*/ 670768 h 670768"/>
                  <a:gd name="connsiteX1" fmla="*/ 164286 w 319515"/>
                  <a:gd name="connsiteY1" fmla="*/ 396 h 670768"/>
                  <a:gd name="connsiteX2" fmla="*/ 203910 w 319515"/>
                  <a:gd name="connsiteY2" fmla="*/ 312044 h 670768"/>
                  <a:gd name="connsiteX0" fmla="*/ 16717 w 317801"/>
                  <a:gd name="connsiteY0" fmla="*/ 670768 h 670768"/>
                  <a:gd name="connsiteX1" fmla="*/ 162572 w 317801"/>
                  <a:gd name="connsiteY1" fmla="*/ 396 h 670768"/>
                  <a:gd name="connsiteX2" fmla="*/ 202196 w 317801"/>
                  <a:gd name="connsiteY2" fmla="*/ 312044 h 670768"/>
                  <a:gd name="connsiteX0" fmla="*/ 16717 w 320719"/>
                  <a:gd name="connsiteY0" fmla="*/ 670412 h 670412"/>
                  <a:gd name="connsiteX1" fmla="*/ 162572 w 320719"/>
                  <a:gd name="connsiteY1" fmla="*/ 40 h 670412"/>
                  <a:gd name="connsiteX2" fmla="*/ 202196 w 320719"/>
                  <a:gd name="connsiteY2" fmla="*/ 311688 h 670412"/>
                  <a:gd name="connsiteX0" fmla="*/ 16717 w 314294"/>
                  <a:gd name="connsiteY0" fmla="*/ 670412 h 670412"/>
                  <a:gd name="connsiteX1" fmla="*/ 162572 w 314294"/>
                  <a:gd name="connsiteY1" fmla="*/ 40 h 670412"/>
                  <a:gd name="connsiteX2" fmla="*/ 202196 w 314294"/>
                  <a:gd name="connsiteY2" fmla="*/ 311688 h 670412"/>
                  <a:gd name="connsiteX0" fmla="*/ 20002 w 313692"/>
                  <a:gd name="connsiteY0" fmla="*/ 684181 h 684181"/>
                  <a:gd name="connsiteX1" fmla="*/ 157594 w 313692"/>
                  <a:gd name="connsiteY1" fmla="*/ 38 h 684181"/>
                  <a:gd name="connsiteX2" fmla="*/ 205481 w 313692"/>
                  <a:gd name="connsiteY2" fmla="*/ 325457 h 684181"/>
                  <a:gd name="connsiteX0" fmla="*/ 20002 w 335146"/>
                  <a:gd name="connsiteY0" fmla="*/ 684143 h 684143"/>
                  <a:gd name="connsiteX1" fmla="*/ 157594 w 335146"/>
                  <a:gd name="connsiteY1" fmla="*/ 0 h 684143"/>
                  <a:gd name="connsiteX2" fmla="*/ 205481 w 335146"/>
                  <a:gd name="connsiteY2" fmla="*/ 325419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11876 w 318923"/>
                  <a:gd name="connsiteY0" fmla="*/ 463808 h 463808"/>
                  <a:gd name="connsiteX1" fmla="*/ 171501 w 318923"/>
                  <a:gd name="connsiteY1" fmla="*/ 2 h 463808"/>
                  <a:gd name="connsiteX2" fmla="*/ 191846 w 318923"/>
                  <a:gd name="connsiteY2" fmla="*/ 275845 h 463808"/>
                  <a:gd name="connsiteX0" fmla="*/ 11876 w 318923"/>
                  <a:gd name="connsiteY0" fmla="*/ 444528 h 444528"/>
                  <a:gd name="connsiteX1" fmla="*/ 171501 w 318923"/>
                  <a:gd name="connsiteY1" fmla="*/ 2 h 444528"/>
                  <a:gd name="connsiteX2" fmla="*/ 191846 w 318923"/>
                  <a:gd name="connsiteY2" fmla="*/ 275845 h 444528"/>
                  <a:gd name="connsiteX0" fmla="*/ 1452 w 308499"/>
                  <a:gd name="connsiteY0" fmla="*/ 444528 h 444528"/>
                  <a:gd name="connsiteX1" fmla="*/ 161077 w 308499"/>
                  <a:gd name="connsiteY1" fmla="*/ 2 h 444528"/>
                  <a:gd name="connsiteX2" fmla="*/ 181422 w 308499"/>
                  <a:gd name="connsiteY2" fmla="*/ 275845 h 444528"/>
                  <a:gd name="connsiteX0" fmla="*/ 1452 w 296864"/>
                  <a:gd name="connsiteY0" fmla="*/ 444638 h 444638"/>
                  <a:gd name="connsiteX1" fmla="*/ 161077 w 296864"/>
                  <a:gd name="connsiteY1" fmla="*/ 112 h 444638"/>
                  <a:gd name="connsiteX2" fmla="*/ 181422 w 296864"/>
                  <a:gd name="connsiteY2" fmla="*/ 275955 h 44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864" h="444638">
                    <a:moveTo>
                      <a:pt x="1452" y="444638"/>
                    </a:moveTo>
                    <a:cubicBezTo>
                      <a:pt x="-2260" y="204656"/>
                      <a:pt x="-11482" y="8739"/>
                      <a:pt x="161077" y="112"/>
                    </a:cubicBezTo>
                    <a:cubicBezTo>
                      <a:pt x="350238" y="-6281"/>
                      <a:pt x="327228" y="262274"/>
                      <a:pt x="181422" y="275955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cxnSp>
            <p:nvCxnSpPr>
              <p:cNvPr id="43" name="직선 연결선 101">
                <a:extLst>
                  <a:ext uri="{FF2B5EF4-FFF2-40B4-BE49-F238E27FC236}">
                    <a16:creationId xmlns:a16="http://schemas.microsoft.com/office/drawing/2014/main" xmlns="" id="{E88C3D0B-3B6D-44ED-BED9-9893196CBC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2008" y="3476077"/>
                <a:ext cx="1188" cy="974737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Rectangle 30"/>
          <p:cNvSpPr/>
          <p:nvPr/>
        </p:nvSpPr>
        <p:spPr>
          <a:xfrm>
            <a:off x="3236686" y="537029"/>
            <a:ext cx="6487885" cy="667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NILAI PERSATUAN</a:t>
            </a:r>
            <a:endParaRPr lang="id-ID" dirty="0"/>
          </a:p>
        </p:txBody>
      </p:sp>
      <p:sp>
        <p:nvSpPr>
          <p:cNvPr id="52" name="Folded Corner 51"/>
          <p:cNvSpPr/>
          <p:nvPr/>
        </p:nvSpPr>
        <p:spPr>
          <a:xfrm>
            <a:off x="5210629" y="1857829"/>
            <a:ext cx="6299200" cy="3817257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persatuan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moral </a:t>
            </a:r>
            <a:r>
              <a:rPr lang="en-US" dirty="0" err="1"/>
              <a:t>persatuan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. </a:t>
            </a:r>
            <a:r>
              <a:rPr lang="en-US" dirty="0" err="1"/>
              <a:t>Artinya</a:t>
            </a:r>
            <a:r>
              <a:rPr lang="en-US" dirty="0"/>
              <a:t>,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Indonesia </a:t>
            </a:r>
            <a:r>
              <a:rPr lang="en-US" dirty="0" err="1"/>
              <a:t>dimanapun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berbuat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bertindak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niatan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memecah</a:t>
            </a:r>
            <a:r>
              <a:rPr lang="en-US" dirty="0"/>
              <a:t> </a:t>
            </a:r>
            <a:r>
              <a:rPr lang="en-US" dirty="0" err="1"/>
              <a:t>belah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.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tersirat</a:t>
            </a:r>
            <a:r>
              <a:rPr lang="en-US" dirty="0"/>
              <a:t>,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persatuan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juga </a:t>
            </a:r>
            <a:r>
              <a:rPr lang="en-US" dirty="0" err="1"/>
              <a:t>menuntut</a:t>
            </a:r>
            <a:r>
              <a:rPr lang="en-US" dirty="0"/>
              <a:t> </a:t>
            </a:r>
            <a:r>
              <a:rPr lang="en-US" dirty="0" err="1"/>
              <a:t>pengakuan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keanekaragaman</a:t>
            </a:r>
            <a:r>
              <a:rPr lang="en-US" dirty="0"/>
              <a:t> </a:t>
            </a:r>
            <a:r>
              <a:rPr lang="en-US" dirty="0" err="1"/>
              <a:t>suku</a:t>
            </a:r>
            <a:r>
              <a:rPr lang="en-US" dirty="0"/>
              <a:t>, </a:t>
            </a:r>
            <a:r>
              <a:rPr lang="en-US" dirty="0" err="1"/>
              <a:t>bahasa</a:t>
            </a:r>
            <a:r>
              <a:rPr lang="en-US" dirty="0"/>
              <a:t>, </a:t>
            </a:r>
            <a:r>
              <a:rPr lang="en-US" dirty="0" err="1"/>
              <a:t>adat</a:t>
            </a:r>
            <a:r>
              <a:rPr lang="en-US" dirty="0"/>
              <a:t>, agama,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sebagainya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pemersatu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Indonesia.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diatakan</a:t>
            </a:r>
            <a:r>
              <a:rPr lang="en-US" dirty="0"/>
              <a:t> </a:t>
            </a:r>
            <a:r>
              <a:rPr lang="en-US" dirty="0" err="1"/>
              <a:t>memegang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persatuan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sikapnya</a:t>
            </a:r>
            <a:r>
              <a:rPr lang="en-US" dirty="0"/>
              <a:t> </a:t>
            </a:r>
            <a:r>
              <a:rPr lang="en-US" dirty="0" err="1"/>
              <a:t>mau</a:t>
            </a:r>
            <a:r>
              <a:rPr lang="en-US" dirty="0"/>
              <a:t> </a:t>
            </a:r>
            <a:r>
              <a:rPr lang="en-US" dirty="0" err="1"/>
              <a:t>mengenal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, </a:t>
            </a:r>
            <a:r>
              <a:rPr lang="en-US" dirty="0" err="1"/>
              <a:t>cinta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air, </a:t>
            </a:r>
            <a:r>
              <a:rPr lang="en-US" dirty="0" err="1"/>
              <a:t>rela</a:t>
            </a:r>
            <a:r>
              <a:rPr lang="en-US" dirty="0"/>
              <a:t> </a:t>
            </a:r>
            <a:r>
              <a:rPr lang="en-US" dirty="0" err="1"/>
              <a:t>berkorban</a:t>
            </a:r>
            <a:r>
              <a:rPr lang="en-US" dirty="0"/>
              <a:t> demi </a:t>
            </a:r>
            <a:r>
              <a:rPr lang="en-US" dirty="0" err="1"/>
              <a:t>bangsa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menyukai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negeri</a:t>
            </a:r>
            <a:r>
              <a:rPr lang="en-US" dirty="0"/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Striped Right Arrow 52"/>
          <p:cNvSpPr/>
          <p:nvPr/>
        </p:nvSpPr>
        <p:spPr>
          <a:xfrm>
            <a:off x="682171" y="5675086"/>
            <a:ext cx="2777042" cy="89988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SELANJUTNYA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dirty="0" smtClean="0">
                <a:solidFill>
                  <a:schemeClr val="accent3">
                    <a:lumMod val="75000"/>
                  </a:schemeClr>
                </a:solidFill>
              </a:rPr>
              <a:t>NILAI KERAKYATAN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1F3031C-A0D4-418C-8E69-C2DC3A694D8C}"/>
              </a:ext>
            </a:extLst>
          </p:cNvPr>
          <p:cNvGrpSpPr/>
          <p:nvPr/>
        </p:nvGrpSpPr>
        <p:grpSpPr>
          <a:xfrm>
            <a:off x="-90831" y="3123277"/>
            <a:ext cx="3637542" cy="3646797"/>
            <a:chOff x="2154980" y="1739196"/>
            <a:chExt cx="4343991" cy="4355043"/>
          </a:xfrm>
        </p:grpSpPr>
        <p:sp>
          <p:nvSpPr>
            <p:cNvPr id="4" name="Left Arrow 2">
              <a:extLst>
                <a:ext uri="{FF2B5EF4-FFF2-40B4-BE49-F238E27FC236}">
                  <a16:creationId xmlns:a16="http://schemas.microsoft.com/office/drawing/2014/main" xmlns="" id="{8D41B403-CBCB-49DA-B13C-15A3BF1D2E10}"/>
                </a:ext>
              </a:extLst>
            </p:cNvPr>
            <p:cNvSpPr/>
            <p:nvPr/>
          </p:nvSpPr>
          <p:spPr>
            <a:xfrm rot="13500000">
              <a:off x="4179319" y="2144315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5" name="Left Arrow 2">
              <a:extLst>
                <a:ext uri="{FF2B5EF4-FFF2-40B4-BE49-F238E27FC236}">
                  <a16:creationId xmlns:a16="http://schemas.microsoft.com/office/drawing/2014/main" xmlns="" id="{D76689A1-2753-41BE-800A-89B832272AB9}"/>
                </a:ext>
              </a:extLst>
            </p:cNvPr>
            <p:cNvSpPr/>
            <p:nvPr/>
          </p:nvSpPr>
          <p:spPr>
            <a:xfrm rot="18900000">
              <a:off x="3948389" y="412821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" name="Left Arrow 2">
              <a:extLst>
                <a:ext uri="{FF2B5EF4-FFF2-40B4-BE49-F238E27FC236}">
                  <a16:creationId xmlns:a16="http://schemas.microsoft.com/office/drawing/2014/main" xmlns="" id="{25CF940B-7890-4DEF-B23D-F2D7EAE81E7E}"/>
                </a:ext>
              </a:extLst>
            </p:cNvPr>
            <p:cNvSpPr/>
            <p:nvPr/>
          </p:nvSpPr>
          <p:spPr>
            <a:xfrm rot="2700000">
              <a:off x="1933461" y="3948776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7" name="Left Arrow 2">
              <a:extLst>
                <a:ext uri="{FF2B5EF4-FFF2-40B4-BE49-F238E27FC236}">
                  <a16:creationId xmlns:a16="http://schemas.microsoft.com/office/drawing/2014/main" xmlns="" id="{050A6B94-659B-452E-A085-6DD931D1F899}"/>
                </a:ext>
              </a:extLst>
            </p:cNvPr>
            <p:cNvSpPr/>
            <p:nvPr/>
          </p:nvSpPr>
          <p:spPr>
            <a:xfrm rot="8100000">
              <a:off x="2154980" y="198748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4568255" y="1893161"/>
            <a:ext cx="4009688" cy="39592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Nilai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kerakyatan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mengandung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nilai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moral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kerakyatan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musyawarah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atau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demokrasi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Nilai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sila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keempat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ini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menunjukkan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adanya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kedaulatan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rakyat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kekuasaan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berada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di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tangan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rakyat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Segala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keputusan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menyangkut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hajat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hidup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orang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banyak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diambil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melalui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musayawarah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mufakat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atau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demokratis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Seseorang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dapat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dikatakan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memegang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teguh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nilai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kerakyatan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demokrasi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apabila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menyelesaikan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masalah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melalui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musyawarah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, anti-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kekerasan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mengutamakan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kepentingan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rakyat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diatas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kepentingan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partai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atau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golongan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menghargai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perbedaan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pendapat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n-US" sz="1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Down Arrow 24">
            <a:hlinkClick r:id="" action="ppaction://hlinkshowjump?jump=nextslide"/>
          </p:cNvPr>
          <p:cNvSpPr/>
          <p:nvPr/>
        </p:nvSpPr>
        <p:spPr>
          <a:xfrm>
            <a:off x="10450286" y="2021642"/>
            <a:ext cx="827313" cy="34398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SELANJUTNYA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dirty="0" smtClean="0"/>
              <a:t>NILAI KEADILAN</a:t>
            </a:r>
            <a:endParaRPr lang="en-US" dirty="0"/>
          </a:p>
        </p:txBody>
      </p:sp>
      <p:grpSp>
        <p:nvGrpSpPr>
          <p:cNvPr id="3" name="그룹 64">
            <a:extLst>
              <a:ext uri="{FF2B5EF4-FFF2-40B4-BE49-F238E27FC236}">
                <a16:creationId xmlns:a16="http://schemas.microsoft.com/office/drawing/2014/main" xmlns="" id="{67465B1C-FB74-4C4E-ADAE-FE1B28A0ACC9}"/>
              </a:ext>
            </a:extLst>
          </p:cNvPr>
          <p:cNvGrpSpPr/>
          <p:nvPr/>
        </p:nvGrpSpPr>
        <p:grpSpPr>
          <a:xfrm>
            <a:off x="6366274" y="1702102"/>
            <a:ext cx="410445" cy="3694005"/>
            <a:chOff x="6451386" y="1702101"/>
            <a:chExt cx="410445" cy="3694005"/>
          </a:xfrm>
          <a:solidFill>
            <a:schemeClr val="bg1"/>
          </a:solidFill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xmlns="" id="{AC3D8F5C-CA0C-4125-B2F5-23F22768DCF7}"/>
                </a:ext>
              </a:extLst>
            </p:cNvPr>
            <p:cNvSpPr/>
            <p:nvPr/>
          </p:nvSpPr>
          <p:spPr>
            <a:xfrm rot="10800000">
              <a:off x="6451386" y="1702101"/>
              <a:ext cx="410445" cy="369400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5" name="사각형: 둥근 위쪽 모서리 6">
              <a:extLst>
                <a:ext uri="{FF2B5EF4-FFF2-40B4-BE49-F238E27FC236}">
                  <a16:creationId xmlns:a16="http://schemas.microsoft.com/office/drawing/2014/main" xmlns="" id="{028B3CB5-CB5D-4FF7-ADA3-918D39CBFF6C}"/>
                </a:ext>
              </a:extLst>
            </p:cNvPr>
            <p:cNvSpPr/>
            <p:nvPr/>
          </p:nvSpPr>
          <p:spPr>
            <a:xfrm rot="10800000">
              <a:off x="6451386" y="4481706"/>
              <a:ext cx="410400" cy="9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그룹 65">
            <a:extLst>
              <a:ext uri="{FF2B5EF4-FFF2-40B4-BE49-F238E27FC236}">
                <a16:creationId xmlns:a16="http://schemas.microsoft.com/office/drawing/2014/main" xmlns="" id="{729C43F7-C09E-44C3-8CAD-30B16074F276}"/>
              </a:ext>
            </a:extLst>
          </p:cNvPr>
          <p:cNvGrpSpPr/>
          <p:nvPr/>
        </p:nvGrpSpPr>
        <p:grpSpPr>
          <a:xfrm>
            <a:off x="7780975" y="1702102"/>
            <a:ext cx="410445" cy="3694005"/>
            <a:chOff x="7859079" y="1702101"/>
            <a:chExt cx="410445" cy="3694005"/>
          </a:xfrm>
          <a:solidFill>
            <a:schemeClr val="bg1"/>
          </a:solidFill>
        </p:grpSpPr>
        <p:sp>
          <p:nvSpPr>
            <p:cNvPr id="7" name="Rounded Rectangle 12">
              <a:extLst>
                <a:ext uri="{FF2B5EF4-FFF2-40B4-BE49-F238E27FC236}">
                  <a16:creationId xmlns:a16="http://schemas.microsoft.com/office/drawing/2014/main" xmlns="" id="{4D80F7F1-9816-4AEE-98C4-D6F63BFBBFE5}"/>
                </a:ext>
              </a:extLst>
            </p:cNvPr>
            <p:cNvSpPr/>
            <p:nvPr/>
          </p:nvSpPr>
          <p:spPr>
            <a:xfrm rot="10800000">
              <a:off x="7859079" y="1702101"/>
              <a:ext cx="410445" cy="369400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8" name="사각형: 둥근 위쪽 모서리 61">
              <a:extLst>
                <a:ext uri="{FF2B5EF4-FFF2-40B4-BE49-F238E27FC236}">
                  <a16:creationId xmlns:a16="http://schemas.microsoft.com/office/drawing/2014/main" xmlns="" id="{828592B6-8D95-4E0A-B7F0-18D3623702EC}"/>
                </a:ext>
              </a:extLst>
            </p:cNvPr>
            <p:cNvSpPr/>
            <p:nvPr/>
          </p:nvSpPr>
          <p:spPr>
            <a:xfrm rot="10800000">
              <a:off x="7859079" y="4481705"/>
              <a:ext cx="410400" cy="9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그룹 66">
            <a:extLst>
              <a:ext uri="{FF2B5EF4-FFF2-40B4-BE49-F238E27FC236}">
                <a16:creationId xmlns:a16="http://schemas.microsoft.com/office/drawing/2014/main" xmlns="" id="{BA5A1D27-11D9-4106-8F8C-BF3C8024DA02}"/>
              </a:ext>
            </a:extLst>
          </p:cNvPr>
          <p:cNvGrpSpPr/>
          <p:nvPr/>
        </p:nvGrpSpPr>
        <p:grpSpPr>
          <a:xfrm>
            <a:off x="9203908" y="1702102"/>
            <a:ext cx="410445" cy="3694005"/>
            <a:chOff x="9266772" y="1702101"/>
            <a:chExt cx="410445" cy="3694005"/>
          </a:xfrm>
          <a:solidFill>
            <a:schemeClr val="bg1"/>
          </a:solidFill>
        </p:grpSpPr>
        <p:sp>
          <p:nvSpPr>
            <p:cNvPr id="10" name="Rounded Rectangle 19">
              <a:extLst>
                <a:ext uri="{FF2B5EF4-FFF2-40B4-BE49-F238E27FC236}">
                  <a16:creationId xmlns:a16="http://schemas.microsoft.com/office/drawing/2014/main" xmlns="" id="{F4F7E908-2D10-4112-AB1A-5AC4080C18FA}"/>
                </a:ext>
              </a:extLst>
            </p:cNvPr>
            <p:cNvSpPr/>
            <p:nvPr/>
          </p:nvSpPr>
          <p:spPr>
            <a:xfrm rot="10800000">
              <a:off x="9266772" y="1702101"/>
              <a:ext cx="410445" cy="369400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1" name="사각형: 둥근 위쪽 모서리 62">
              <a:extLst>
                <a:ext uri="{FF2B5EF4-FFF2-40B4-BE49-F238E27FC236}">
                  <a16:creationId xmlns:a16="http://schemas.microsoft.com/office/drawing/2014/main" xmlns="" id="{1C102D59-EBAB-41B2-BD34-7CAFED8E0492}"/>
                </a:ext>
              </a:extLst>
            </p:cNvPr>
            <p:cNvSpPr/>
            <p:nvPr/>
          </p:nvSpPr>
          <p:spPr>
            <a:xfrm rot="10800000">
              <a:off x="9266772" y="4481705"/>
              <a:ext cx="410400" cy="9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그룹 67">
            <a:extLst>
              <a:ext uri="{FF2B5EF4-FFF2-40B4-BE49-F238E27FC236}">
                <a16:creationId xmlns:a16="http://schemas.microsoft.com/office/drawing/2014/main" xmlns="" id="{29AEFB47-ADD2-48D7-A3B2-A145651134BF}"/>
              </a:ext>
            </a:extLst>
          </p:cNvPr>
          <p:cNvGrpSpPr/>
          <p:nvPr/>
        </p:nvGrpSpPr>
        <p:grpSpPr>
          <a:xfrm>
            <a:off x="10619743" y="1702102"/>
            <a:ext cx="410445" cy="3694005"/>
            <a:chOff x="10684141" y="1702101"/>
            <a:chExt cx="410445" cy="3694005"/>
          </a:xfrm>
          <a:solidFill>
            <a:schemeClr val="bg1"/>
          </a:solidFill>
        </p:grpSpPr>
        <p:sp>
          <p:nvSpPr>
            <p:cNvPr id="13" name="Rounded Rectangle 26">
              <a:extLst>
                <a:ext uri="{FF2B5EF4-FFF2-40B4-BE49-F238E27FC236}">
                  <a16:creationId xmlns:a16="http://schemas.microsoft.com/office/drawing/2014/main" xmlns="" id="{5C0C5048-D7A2-4ED2-9BE7-6BF1643395E8}"/>
                </a:ext>
              </a:extLst>
            </p:cNvPr>
            <p:cNvSpPr/>
            <p:nvPr/>
          </p:nvSpPr>
          <p:spPr>
            <a:xfrm rot="10800000">
              <a:off x="10684141" y="1702101"/>
              <a:ext cx="410445" cy="369400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4" name="사각형: 둥근 위쪽 모서리 63">
              <a:extLst>
                <a:ext uri="{FF2B5EF4-FFF2-40B4-BE49-F238E27FC236}">
                  <a16:creationId xmlns:a16="http://schemas.microsoft.com/office/drawing/2014/main" xmlns="" id="{746D2BE5-C1C0-46E0-98DA-F16EEA3B5974}"/>
                </a:ext>
              </a:extLst>
            </p:cNvPr>
            <p:cNvSpPr/>
            <p:nvPr/>
          </p:nvSpPr>
          <p:spPr>
            <a:xfrm rot="10800000">
              <a:off x="10684141" y="4481705"/>
              <a:ext cx="410400" cy="9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87A6091-5A9E-4F9A-80B6-8C08CE2EA598}"/>
              </a:ext>
            </a:extLst>
          </p:cNvPr>
          <p:cNvSpPr txBox="1"/>
          <p:nvPr/>
        </p:nvSpPr>
        <p:spPr>
          <a:xfrm>
            <a:off x="6084393" y="5428814"/>
            <a:ext cx="974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68</a:t>
            </a:r>
            <a:r>
              <a:rPr lang="en-US" altLang="ko-KR" sz="1400" b="1" dirty="0">
                <a:solidFill>
                  <a:schemeClr val="bg1"/>
                </a:solidFill>
              </a:rPr>
              <a:t>%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EDCF13C-A7F6-45D9-BF1F-ACE89C626806}"/>
              </a:ext>
            </a:extLst>
          </p:cNvPr>
          <p:cNvSpPr txBox="1"/>
          <p:nvPr/>
        </p:nvSpPr>
        <p:spPr>
          <a:xfrm>
            <a:off x="7502216" y="5428814"/>
            <a:ext cx="974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55</a:t>
            </a:r>
            <a:r>
              <a:rPr lang="en-US" altLang="ko-KR" sz="1400" b="1" dirty="0">
                <a:solidFill>
                  <a:schemeClr val="bg1"/>
                </a:solidFill>
              </a:rPr>
              <a:t>%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8DA2BEC-0BD5-4C19-A3E0-A3CF7ED80B3F}"/>
              </a:ext>
            </a:extLst>
          </p:cNvPr>
          <p:cNvSpPr txBox="1"/>
          <p:nvPr/>
        </p:nvSpPr>
        <p:spPr>
          <a:xfrm>
            <a:off x="8920039" y="5428814"/>
            <a:ext cx="974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77</a:t>
            </a:r>
            <a:r>
              <a:rPr lang="en-US" altLang="ko-KR" sz="1400" b="1" dirty="0">
                <a:solidFill>
                  <a:schemeClr val="bg1"/>
                </a:solidFill>
              </a:rPr>
              <a:t>%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0066D66-0271-43F5-BF75-965228B009F5}"/>
              </a:ext>
            </a:extLst>
          </p:cNvPr>
          <p:cNvSpPr txBox="1"/>
          <p:nvPr/>
        </p:nvSpPr>
        <p:spPr>
          <a:xfrm>
            <a:off x="10337862" y="5428814"/>
            <a:ext cx="974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92</a:t>
            </a:r>
            <a:r>
              <a:rPr lang="en-US" altLang="ko-KR" sz="1400" b="1" dirty="0">
                <a:solidFill>
                  <a:schemeClr val="bg1"/>
                </a:solidFill>
              </a:rPr>
              <a:t>%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2F5C0F0-8417-4883-8EE0-373F3E411C2C}"/>
              </a:ext>
            </a:extLst>
          </p:cNvPr>
          <p:cNvSpPr txBox="1"/>
          <p:nvPr/>
        </p:nvSpPr>
        <p:spPr>
          <a:xfrm>
            <a:off x="919818" y="1776479"/>
            <a:ext cx="45684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Nilai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keadilan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mengandung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nilai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keadilan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sosial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Wujud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keadilan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sosial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dimaksud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mencakup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seluruh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aspek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kehidupan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tidak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hanya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ekonomi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namun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juga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politik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kebudayaan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Seseorang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bisa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dikatakan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memegang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teguh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nilai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keadilan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sosial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apabila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bersikap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adil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terhadap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diri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sendiri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orang lain,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menunaikan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kewajiban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sebelum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menuntut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hak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menghargai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hasil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kerja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orang lain,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bekerja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keras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hemat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tidak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boros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mengutamakan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pemerataan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ketimbang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pertumbuhan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mendistribusikan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kekayaan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pada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rakyat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banyak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secara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adil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menghindari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segala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perbuatan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bisa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memperdalam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jurang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kesenjangan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sosial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en-US" sz="16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o-KR" altLang="en-US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32" name="Chart 38">
            <a:extLst>
              <a:ext uri="{FF2B5EF4-FFF2-40B4-BE49-F238E27FC236}">
                <a16:creationId xmlns:a16="http://schemas.microsoft.com/office/drawing/2014/main" xmlns="" id="{E5CD8F75-4DAB-4D81-BB2B-29AFF24371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7988260"/>
              </p:ext>
            </p:extLst>
          </p:nvPr>
        </p:nvGraphicFramePr>
        <p:xfrm>
          <a:off x="5642794" y="1748708"/>
          <a:ext cx="5975134" cy="3365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Isosceles Triangle 32">
            <a:extLst>
              <a:ext uri="{FF2B5EF4-FFF2-40B4-BE49-F238E27FC236}">
                <a16:creationId xmlns:a16="http://schemas.microsoft.com/office/drawing/2014/main" xmlns="" id="{6B189E2E-29B5-4E3B-8A75-5EFA47C5CAA6}"/>
              </a:ext>
            </a:extLst>
          </p:cNvPr>
          <p:cNvSpPr/>
          <p:nvPr/>
        </p:nvSpPr>
        <p:spPr>
          <a:xfrm rot="5400000">
            <a:off x="6014308" y="2845450"/>
            <a:ext cx="131639" cy="26327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xmlns="" id="{E6610875-C592-4C44-8951-CB30BE90AB3A}"/>
              </a:ext>
            </a:extLst>
          </p:cNvPr>
          <p:cNvSpPr/>
          <p:nvPr/>
        </p:nvSpPr>
        <p:spPr>
          <a:xfrm rot="5400000">
            <a:off x="7409906" y="3238257"/>
            <a:ext cx="131639" cy="26327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xmlns="" id="{C2E6AB21-85E6-46EB-8371-003053EEAC57}"/>
              </a:ext>
            </a:extLst>
          </p:cNvPr>
          <p:cNvSpPr/>
          <p:nvPr/>
        </p:nvSpPr>
        <p:spPr>
          <a:xfrm rot="5400000">
            <a:off x="8805504" y="2577609"/>
            <a:ext cx="131639" cy="26327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xmlns="" id="{24BBAD7A-1156-430F-939A-47672E2E0C60}"/>
              </a:ext>
            </a:extLst>
          </p:cNvPr>
          <p:cNvSpPr/>
          <p:nvPr/>
        </p:nvSpPr>
        <p:spPr>
          <a:xfrm rot="5400000">
            <a:off x="10201102" y="2114134"/>
            <a:ext cx="131639" cy="26327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37" name="Striped Right Arrow 36">
            <a:hlinkClick r:id="" action="ppaction://hlinkshowjump?jump=nextslide"/>
          </p:cNvPr>
          <p:cNvSpPr/>
          <p:nvPr/>
        </p:nvSpPr>
        <p:spPr>
          <a:xfrm>
            <a:off x="3189538" y="6139543"/>
            <a:ext cx="2050119" cy="58057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SELANJUTNYA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Infographic Style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489BEEF-AB55-4831-AB4A-D180EEA82DFA}"/>
              </a:ext>
            </a:extLst>
          </p:cNvPr>
          <p:cNvSpPr/>
          <p:nvPr/>
        </p:nvSpPr>
        <p:spPr>
          <a:xfrm>
            <a:off x="3781425" y="409575"/>
            <a:ext cx="4629150" cy="6038850"/>
          </a:xfrm>
          <a:custGeom>
            <a:avLst/>
            <a:gdLst>
              <a:gd name="connsiteX0" fmla="*/ 0 w 4629150"/>
              <a:gd name="connsiteY0" fmla="*/ 0 h 6038850"/>
              <a:gd name="connsiteX1" fmla="*/ 4629150 w 4629150"/>
              <a:gd name="connsiteY1" fmla="*/ 0 h 6038850"/>
              <a:gd name="connsiteX2" fmla="*/ 4629150 w 4629150"/>
              <a:gd name="connsiteY2" fmla="*/ 6038850 h 6038850"/>
              <a:gd name="connsiteX3" fmla="*/ 0 w 4629150"/>
              <a:gd name="connsiteY3" fmla="*/ 6038850 h 6038850"/>
              <a:gd name="connsiteX4" fmla="*/ 0 w 4629150"/>
              <a:gd name="connsiteY4" fmla="*/ 4404604 h 6038850"/>
              <a:gd name="connsiteX5" fmla="*/ 83325 w 4629150"/>
              <a:gd name="connsiteY5" fmla="*/ 4506396 h 6038850"/>
              <a:gd name="connsiteX6" fmla="*/ 83325 w 4629150"/>
              <a:gd name="connsiteY6" fmla="*/ 5955525 h 6038850"/>
              <a:gd name="connsiteX7" fmla="*/ 4545825 w 4629150"/>
              <a:gd name="connsiteY7" fmla="*/ 5955525 h 6038850"/>
              <a:gd name="connsiteX8" fmla="*/ 4545825 w 4629150"/>
              <a:gd name="connsiteY8" fmla="*/ 83325 h 6038850"/>
              <a:gd name="connsiteX9" fmla="*/ 83325 w 4629150"/>
              <a:gd name="connsiteY9" fmla="*/ 83325 h 6038850"/>
              <a:gd name="connsiteX10" fmla="*/ 83325 w 4629150"/>
              <a:gd name="connsiteY10" fmla="*/ 2329522 h 6038850"/>
              <a:gd name="connsiteX11" fmla="*/ 0 w 4629150"/>
              <a:gd name="connsiteY11" fmla="*/ 2211959 h 603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29150" h="6038850">
                <a:moveTo>
                  <a:pt x="0" y="0"/>
                </a:moveTo>
                <a:lnTo>
                  <a:pt x="4629150" y="0"/>
                </a:lnTo>
                <a:lnTo>
                  <a:pt x="4629150" y="6038850"/>
                </a:lnTo>
                <a:lnTo>
                  <a:pt x="0" y="6038850"/>
                </a:lnTo>
                <a:lnTo>
                  <a:pt x="0" y="4404604"/>
                </a:lnTo>
                <a:lnTo>
                  <a:pt x="83325" y="4506396"/>
                </a:lnTo>
                <a:lnTo>
                  <a:pt x="83325" y="5955525"/>
                </a:lnTo>
                <a:lnTo>
                  <a:pt x="4545825" y="5955525"/>
                </a:lnTo>
                <a:lnTo>
                  <a:pt x="4545825" y="83325"/>
                </a:lnTo>
                <a:lnTo>
                  <a:pt x="83325" y="83325"/>
                </a:lnTo>
                <a:lnTo>
                  <a:pt x="83325" y="2329522"/>
                </a:lnTo>
                <a:lnTo>
                  <a:pt x="0" y="22119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3864655" y="409575"/>
            <a:ext cx="4462689" cy="5933168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Dengan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memahami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nilai-nilai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pancasila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maka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akan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menjadi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kekuatan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moral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besar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apabila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keseluruhan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nilai-nilai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pancasila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meliputi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nilai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ketuhanan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kemanusiaan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persatuan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kerakyatan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keadilan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dijadikan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landasan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moril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dalam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seluruh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kehidupan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berbangsa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bernegara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terutama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dalam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pemberantasan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korupsi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0" name="Notched Right Arrow 9"/>
          <p:cNvSpPr/>
          <p:nvPr/>
        </p:nvSpPr>
        <p:spPr>
          <a:xfrm>
            <a:off x="4557486" y="5660571"/>
            <a:ext cx="2772228" cy="682172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SELANJUTNYA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ACCB52F-77DC-4385-9651-0CDA02C7FED1}"/>
              </a:ext>
            </a:extLst>
          </p:cNvPr>
          <p:cNvSpPr/>
          <p:nvPr/>
        </p:nvSpPr>
        <p:spPr>
          <a:xfrm>
            <a:off x="2769576" y="580292"/>
            <a:ext cx="6638191" cy="5697416"/>
          </a:xfrm>
          <a:custGeom>
            <a:avLst/>
            <a:gdLst>
              <a:gd name="connsiteX0" fmla="*/ 0 w 6638191"/>
              <a:gd name="connsiteY0" fmla="*/ 0 h 5697416"/>
              <a:gd name="connsiteX1" fmla="*/ 6638191 w 6638191"/>
              <a:gd name="connsiteY1" fmla="*/ 0 h 5697416"/>
              <a:gd name="connsiteX2" fmla="*/ 6638191 w 6638191"/>
              <a:gd name="connsiteY2" fmla="*/ 1514220 h 5697416"/>
              <a:gd name="connsiteX3" fmla="*/ 6542930 w 6638191"/>
              <a:gd name="connsiteY3" fmla="*/ 1369955 h 5697416"/>
              <a:gd name="connsiteX4" fmla="*/ 6542930 w 6638191"/>
              <a:gd name="connsiteY4" fmla="*/ 95261 h 5697416"/>
              <a:gd name="connsiteX5" fmla="*/ 95261 w 6638191"/>
              <a:gd name="connsiteY5" fmla="*/ 95261 h 5697416"/>
              <a:gd name="connsiteX6" fmla="*/ 95261 w 6638191"/>
              <a:gd name="connsiteY6" fmla="*/ 5602155 h 5697416"/>
              <a:gd name="connsiteX7" fmla="*/ 6542930 w 6638191"/>
              <a:gd name="connsiteY7" fmla="*/ 5602155 h 5697416"/>
              <a:gd name="connsiteX8" fmla="*/ 6542930 w 6638191"/>
              <a:gd name="connsiteY8" fmla="*/ 3165458 h 5697416"/>
              <a:gd name="connsiteX9" fmla="*/ 6638191 w 6638191"/>
              <a:gd name="connsiteY9" fmla="*/ 3159428 h 5697416"/>
              <a:gd name="connsiteX10" fmla="*/ 6638191 w 6638191"/>
              <a:gd name="connsiteY10" fmla="*/ 5697416 h 5697416"/>
              <a:gd name="connsiteX11" fmla="*/ 0 w 6638191"/>
              <a:gd name="connsiteY11" fmla="*/ 5697416 h 569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8191" h="5697416">
                <a:moveTo>
                  <a:pt x="0" y="0"/>
                </a:moveTo>
                <a:lnTo>
                  <a:pt x="6638191" y="0"/>
                </a:lnTo>
                <a:lnTo>
                  <a:pt x="6638191" y="1514220"/>
                </a:lnTo>
                <a:lnTo>
                  <a:pt x="6542930" y="1369955"/>
                </a:lnTo>
                <a:lnTo>
                  <a:pt x="6542930" y="95261"/>
                </a:lnTo>
                <a:lnTo>
                  <a:pt x="95261" y="95261"/>
                </a:lnTo>
                <a:lnTo>
                  <a:pt x="95261" y="5602155"/>
                </a:lnTo>
                <a:lnTo>
                  <a:pt x="6542930" y="5602155"/>
                </a:lnTo>
                <a:lnTo>
                  <a:pt x="6542930" y="3165458"/>
                </a:lnTo>
                <a:lnTo>
                  <a:pt x="6638191" y="3159428"/>
                </a:lnTo>
                <a:lnTo>
                  <a:pt x="6638191" y="5697416"/>
                </a:lnTo>
                <a:lnTo>
                  <a:pt x="0" y="56974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BC34FD-DEEB-45E9-8C98-A0052BB0708F}"/>
              </a:ext>
            </a:extLst>
          </p:cNvPr>
          <p:cNvSpPr txBox="1"/>
          <p:nvPr/>
        </p:nvSpPr>
        <p:spPr>
          <a:xfrm>
            <a:off x="4387344" y="4531423"/>
            <a:ext cx="474784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xmlns="" id="{F6B98534-F27A-4335-B3CB-311A56F957F3}"/>
              </a:ext>
            </a:extLst>
          </p:cNvPr>
          <p:cNvSpPr/>
          <p:nvPr/>
        </p:nvSpPr>
        <p:spPr>
          <a:xfrm>
            <a:off x="10139516" y="1731884"/>
            <a:ext cx="436586" cy="436586"/>
          </a:xfrm>
          <a:prstGeom prst="diamond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xmlns="" id="{DB44449B-638E-4E16-A348-DCC5737B4C5D}"/>
              </a:ext>
            </a:extLst>
          </p:cNvPr>
          <p:cNvSpPr/>
          <p:nvPr/>
        </p:nvSpPr>
        <p:spPr>
          <a:xfrm>
            <a:off x="5522171" y="4289462"/>
            <a:ext cx="436586" cy="436586"/>
          </a:xfrm>
          <a:prstGeom prst="diamond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xmlns="" id="{5049180E-CDF9-4870-B4F1-1BC383A49384}"/>
              </a:ext>
            </a:extLst>
          </p:cNvPr>
          <p:cNvSpPr/>
          <p:nvPr/>
        </p:nvSpPr>
        <p:spPr>
          <a:xfrm>
            <a:off x="4169051" y="2046591"/>
            <a:ext cx="436586" cy="436586"/>
          </a:xfrm>
          <a:prstGeom prst="diamond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xmlns="" id="{0573F2CA-D1E8-467E-A19F-79E2BBF1B709}"/>
              </a:ext>
            </a:extLst>
          </p:cNvPr>
          <p:cNvSpPr/>
          <p:nvPr/>
        </p:nvSpPr>
        <p:spPr>
          <a:xfrm>
            <a:off x="3810616" y="5368574"/>
            <a:ext cx="432491" cy="432491"/>
          </a:xfrm>
          <a:prstGeom prst="diamond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xmlns="" id="{7FE865E2-30F2-4475-A664-063161D5EFD4}"/>
              </a:ext>
            </a:extLst>
          </p:cNvPr>
          <p:cNvSpPr/>
          <p:nvPr/>
        </p:nvSpPr>
        <p:spPr>
          <a:xfrm>
            <a:off x="7993705" y="3172607"/>
            <a:ext cx="436586" cy="436586"/>
          </a:xfrm>
          <a:prstGeom prst="diamond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9A2C8CD-2931-44CC-B767-B991B7BBB1C3}"/>
              </a:ext>
            </a:extLst>
          </p:cNvPr>
          <p:cNvGrpSpPr/>
          <p:nvPr/>
        </p:nvGrpSpPr>
        <p:grpSpPr>
          <a:xfrm>
            <a:off x="2932947" y="759876"/>
            <a:ext cx="2620319" cy="525185"/>
            <a:chOff x="1612709" y="1258934"/>
            <a:chExt cx="2620319" cy="52518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269C45AF-CF12-40E7-B3CD-66B0F6B0AA9C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30C7ADE1-86F7-4C34-90DF-2446436B74B8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192A60B4-D753-4B67-8265-5660A6F9CE50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48AE95D4-501B-4FFA-963D-1EA1803F2076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62C71E4A-5272-4F3B-91BE-F93989C23D56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664FD0F6-BD9B-432C-90F6-F5A7D5C66D88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84116B8-F1F6-417D-94BE-66D3E51D935A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9E1DA935-74DD-4CB3-8638-17401CCADB87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6DAE98A0-3C4C-461F-83D5-DDECC3BA2B5A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8D4684F5-2214-4DCF-AD6D-076ABE52D45B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7E8981B0-516B-42B4-BD0E-C8AA0C42C5FF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324676DC-498F-4C24-A5C1-ED620AAF66EC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63C31AC2-71BD-4BFE-80F0-902FB9213FC6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D5196E4-98D6-4332-90C9-67518FC62428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9BD4A2E1-DFF4-44E6-AFFF-ED797391ED86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80900647-6A5F-4DB6-BB6F-3FB0E71EE397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3BE306EE-36F9-45A8-9376-25E89C0873D1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527AA53F-ED99-45B9-A324-D9A0BB7B7E4A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5C4500C2-9EBC-413C-A0C9-3FF44E5EE192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95ABD6A7-01B2-4731-9639-D98F9CC37826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799A2B93-F577-4F45-ACFC-73CA45C9B149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796FD627-232A-4E66-BD84-32C5FC56FD56}"/>
              </a:ext>
            </a:extLst>
          </p:cNvPr>
          <p:cNvGrpSpPr/>
          <p:nvPr/>
        </p:nvGrpSpPr>
        <p:grpSpPr>
          <a:xfrm>
            <a:off x="6549127" y="4006238"/>
            <a:ext cx="2620319" cy="525185"/>
            <a:chOff x="1612709" y="1258934"/>
            <a:chExt cx="2620319" cy="52518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A4C35AA7-994A-464A-98DD-4B1846F2B4B4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885E40DA-57AB-4ED6-BFB7-B5342530267A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82D6D6E5-D84E-405B-9D06-89E5A9248E03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EBEC3E1D-E988-414B-9A22-E79D83A29F27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C5ADD03-16C7-47E2-BF57-12A241E04DBC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C4268223-C406-4E7F-8F37-F40042312A4B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E76F9584-7F0C-4EC2-97AE-F829810C2952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138C9367-F3B0-48B4-81A5-107FF5640CC6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828576EA-13C4-4A0F-BD51-24285C639F8D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BAAB31D3-BFE2-4FE0-AB8C-642548417902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022BAB97-55D0-480A-A985-F4FED8107041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00320B6-3AD8-440F-9A46-063248A5950C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D1A06F38-BAD5-4A24-B69B-1E97A8F014D4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22100B1E-D99D-412F-88C8-E822B489A469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BB4AEB4-1B63-4566-B2A2-85FF8CEBD02F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98A43FB4-3170-4458-8BC9-399340117F50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AF3370CC-8BD8-4DF4-9C58-0DFA140CBB2B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281D5082-07F8-4138-8570-317B629964F7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3E68CE3A-9786-40A9-A3BF-2E3FA45485F1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6F7D3D3F-A28F-44A0-B945-5263DE477E19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4272924B-BEC4-45DD-A357-ECA48FB37564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75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FDB1076-7CAA-4A2C-93BD-B9BDC464E920}"/>
              </a:ext>
            </a:extLst>
          </p:cNvPr>
          <p:cNvSpPr txBox="1"/>
          <p:nvPr/>
        </p:nvSpPr>
        <p:spPr>
          <a:xfrm>
            <a:off x="4235757" y="3166177"/>
            <a:ext cx="6564523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id-ID" sz="5400" dirty="0" smtClean="0">
                <a:solidFill>
                  <a:schemeClr val="bg1"/>
                </a:solidFill>
                <a:latin typeface="+mj-lt"/>
              </a:rPr>
              <a:t>Pancasila Sebagai Tata Etika yang Berlaku di Indonesia</a:t>
            </a:r>
            <a:endParaRPr lang="en-US" sz="5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572CC02-C48B-46EC-AFB2-287D413B097B}"/>
              </a:ext>
            </a:extLst>
          </p:cNvPr>
          <p:cNvGrpSpPr/>
          <p:nvPr/>
        </p:nvGrpSpPr>
        <p:grpSpPr>
          <a:xfrm rot="10800000">
            <a:off x="1064346" y="498479"/>
            <a:ext cx="3634011" cy="1097280"/>
            <a:chOff x="8230329" y="5360525"/>
            <a:chExt cx="3634011" cy="109728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E36C07F8-24DD-4BA6-9092-8D41252A9213}"/>
                </a:ext>
              </a:extLst>
            </p:cNvPr>
            <p:cNvSpPr/>
            <p:nvPr/>
          </p:nvSpPr>
          <p:spPr>
            <a:xfrm rot="10800000" flipV="1">
              <a:off x="11772900" y="5360525"/>
              <a:ext cx="91440" cy="1097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729E8BAB-E2C5-4A59-A969-FC77F18BAD4E}"/>
                </a:ext>
              </a:extLst>
            </p:cNvPr>
            <p:cNvSpPr/>
            <p:nvPr/>
          </p:nvSpPr>
          <p:spPr>
            <a:xfrm flipH="1">
              <a:off x="8230329" y="6366364"/>
              <a:ext cx="3634011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Diamond 4">
            <a:extLst>
              <a:ext uri="{FF2B5EF4-FFF2-40B4-BE49-F238E27FC236}">
                <a16:creationId xmlns:a16="http://schemas.microsoft.com/office/drawing/2014/main" xmlns="" id="{C7FEC4FF-3B18-4C32-880D-24AF445B4CD5}"/>
              </a:ext>
            </a:extLst>
          </p:cNvPr>
          <p:cNvSpPr/>
          <p:nvPr/>
        </p:nvSpPr>
        <p:spPr>
          <a:xfrm>
            <a:off x="1497228" y="4873391"/>
            <a:ext cx="436586" cy="436586"/>
          </a:xfrm>
          <a:prstGeom prst="diamond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iamond 30">
            <a:extLst>
              <a:ext uri="{FF2B5EF4-FFF2-40B4-BE49-F238E27FC236}">
                <a16:creationId xmlns:a16="http://schemas.microsoft.com/office/drawing/2014/main" xmlns="" id="{E50EA38B-23FC-4E7A-B7AA-8E3D0D22FD4D}"/>
              </a:ext>
            </a:extLst>
          </p:cNvPr>
          <p:cNvSpPr/>
          <p:nvPr/>
        </p:nvSpPr>
        <p:spPr>
          <a:xfrm>
            <a:off x="9221111" y="3145089"/>
            <a:ext cx="436586" cy="436586"/>
          </a:xfrm>
          <a:prstGeom prst="diamond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iamond 32">
            <a:extLst>
              <a:ext uri="{FF2B5EF4-FFF2-40B4-BE49-F238E27FC236}">
                <a16:creationId xmlns:a16="http://schemas.microsoft.com/office/drawing/2014/main" xmlns="" id="{5AFF7729-CFFB-4020-A705-E805834C0FFB}"/>
              </a:ext>
            </a:extLst>
          </p:cNvPr>
          <p:cNvSpPr/>
          <p:nvPr/>
        </p:nvSpPr>
        <p:spPr>
          <a:xfrm>
            <a:off x="4774908" y="5034511"/>
            <a:ext cx="436586" cy="436586"/>
          </a:xfrm>
          <a:prstGeom prst="diamond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9B3B3BA0-ACCE-4843-9FF5-CACAE6C136CA}"/>
              </a:ext>
            </a:extLst>
          </p:cNvPr>
          <p:cNvGrpSpPr/>
          <p:nvPr/>
        </p:nvGrpSpPr>
        <p:grpSpPr>
          <a:xfrm>
            <a:off x="7493643" y="4581508"/>
            <a:ext cx="3643536" cy="1106806"/>
            <a:chOff x="8230329" y="5360525"/>
            <a:chExt cx="3643536" cy="110680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4FEDFB08-2847-47BC-812C-7E8BEE80C723}"/>
                </a:ext>
              </a:extLst>
            </p:cNvPr>
            <p:cNvSpPr/>
            <p:nvPr/>
          </p:nvSpPr>
          <p:spPr>
            <a:xfrm rot="10800000" flipV="1">
              <a:off x="11782425" y="5360525"/>
              <a:ext cx="91440" cy="1097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A2D24F03-F961-4F44-B1CE-1D5D0F7A691A}"/>
                </a:ext>
              </a:extLst>
            </p:cNvPr>
            <p:cNvSpPr/>
            <p:nvPr/>
          </p:nvSpPr>
          <p:spPr>
            <a:xfrm flipH="1">
              <a:off x="8230329" y="6375891"/>
              <a:ext cx="3634011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iamond 21">
            <a:extLst>
              <a:ext uri="{FF2B5EF4-FFF2-40B4-BE49-F238E27FC236}">
                <a16:creationId xmlns:a16="http://schemas.microsoft.com/office/drawing/2014/main" xmlns="" id="{0CAE8180-B2E6-44FE-89C1-0A88EF32B703}"/>
              </a:ext>
            </a:extLst>
          </p:cNvPr>
          <p:cNvSpPr/>
          <p:nvPr/>
        </p:nvSpPr>
        <p:spPr>
          <a:xfrm>
            <a:off x="4460575" y="1329446"/>
            <a:ext cx="532626" cy="532626"/>
          </a:xfrm>
          <a:prstGeom prst="diamond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amond 25">
            <a:extLst>
              <a:ext uri="{FF2B5EF4-FFF2-40B4-BE49-F238E27FC236}">
                <a16:creationId xmlns:a16="http://schemas.microsoft.com/office/drawing/2014/main" xmlns="" id="{FACFFFBF-F513-4171-A2F1-660E586D1529}"/>
              </a:ext>
            </a:extLst>
          </p:cNvPr>
          <p:cNvSpPr/>
          <p:nvPr/>
        </p:nvSpPr>
        <p:spPr>
          <a:xfrm>
            <a:off x="10782590" y="5738553"/>
            <a:ext cx="436586" cy="436586"/>
          </a:xfrm>
          <a:prstGeom prst="diamond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74405D2-8C3E-406F-B39E-380FF0437A16}"/>
              </a:ext>
            </a:extLst>
          </p:cNvPr>
          <p:cNvGrpSpPr/>
          <p:nvPr/>
        </p:nvGrpSpPr>
        <p:grpSpPr>
          <a:xfrm>
            <a:off x="2152142" y="784526"/>
            <a:ext cx="2620319" cy="525185"/>
            <a:chOff x="1612709" y="1258934"/>
            <a:chExt cx="2620319" cy="525185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06459C8E-9B2C-4EA7-A6CD-1F078E045F51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7E611548-7B7B-4073-88EA-9417120F7704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1A282257-C059-455D-8C25-02EB60353EC2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FE9CC13D-BF56-4816-B845-338F849F09AE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820CCD1A-1935-4548-B37A-BF970583EEB8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CF545B7A-CD6D-4600-A6DC-AC1073708340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8F0185C9-BE30-4E65-B113-E921386AB6DF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FB3E2D0B-DDD8-4EEC-B463-912F68359E68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35E34903-88D8-4BAA-B175-DC5E85CD3F94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09E12805-2E06-4AFC-8C32-D944A5B1CDAB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2E6BBE8C-58B8-41FE-9D83-B3FD1EF3A890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E8601E4E-7573-4036-8BA0-C5D5F54862C4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2B812893-DC43-4F70-9E22-617F7C40707C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852714A1-B043-4C72-9565-F337EA7F6977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384319DC-51BF-407C-80A0-C9FE13CB755C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92CD93FA-1821-442B-91D5-0979DE4E950F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1A70C58B-5D36-4447-ACA6-F8F526146088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3AC2A169-E29A-411E-86F9-33494C79D0DD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572753AE-3A87-44B4-A2FE-A6A708759737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3C052306-B275-4A41-BD0F-C784A5C9E5F1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24485376-1239-476E-A520-63229E452A8B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E57D6D50-1B6B-4A8F-9DD5-04FA7EE4A7CC}"/>
              </a:ext>
            </a:extLst>
          </p:cNvPr>
          <p:cNvGrpSpPr/>
          <p:nvPr/>
        </p:nvGrpSpPr>
        <p:grpSpPr>
          <a:xfrm>
            <a:off x="9524580" y="3190875"/>
            <a:ext cx="2620319" cy="525185"/>
            <a:chOff x="1612709" y="1258934"/>
            <a:chExt cx="2620319" cy="525185"/>
          </a:xfrm>
        </p:grpSpPr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D59C00BA-A39F-4D7E-889E-B25842CA53AC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57C448EB-B79D-41BA-9646-AB0B71CFBDE3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0D48E348-4F2D-46A6-B15F-1DE62033A548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4F2318FA-7F9A-4941-B427-8327B3099DCA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11D17FE1-56BD-42C8-958C-3791EF3452C7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B324662D-172B-481B-AE07-481FBD3C1BFE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FF764CF5-6156-49B3-9C0B-64CA00896F34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xmlns="" id="{E35E758D-E385-487B-8C28-EB51C7D0FFA2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8B9FCEC6-F04C-470F-9EF7-8D5EB466AD2C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xmlns="" id="{B2F82922-3FBB-480C-9EC0-EA9981CF9844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xmlns="" id="{353444EA-7B1F-472A-B91F-97AA048D32B5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xmlns="" id="{1B8C623E-ACA6-46CC-BBBF-EBB8DCF1F00D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xmlns="" id="{C6392E33-123F-4FA4-93CF-E229273CB8D8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xmlns="" id="{383FF851-9ECB-4E64-8B05-0F2D6B20B763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xmlns="" id="{F428B28F-5100-4B29-A291-4A2617AB055E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xmlns="" id="{B5E4AD8D-C5A2-4F29-B10A-6FACA727D5E8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xmlns="" id="{99A3C00B-F733-4775-A82A-E37134C65700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xmlns="" id="{470FFB39-45C0-4D9A-84C4-694F1D9C968A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xmlns="" id="{2E56C65A-2633-43DD-B150-89E78EF4A801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xmlns="" id="{E6C67CA1-0189-470B-92A3-633CB976CF6C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xmlns="" id="{160FDA22-62F7-4D95-95E9-485433E52D04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75724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4CFCEA34-2B2B-47DF-A969-4A12CD1BADAD}"/>
              </a:ext>
            </a:extLst>
          </p:cNvPr>
          <p:cNvSpPr/>
          <p:nvPr/>
        </p:nvSpPr>
        <p:spPr>
          <a:xfrm>
            <a:off x="4440872" y="520174"/>
            <a:ext cx="3310257" cy="5817652"/>
          </a:xfrm>
          <a:custGeom>
            <a:avLst/>
            <a:gdLst>
              <a:gd name="connsiteX0" fmla="*/ 0 w 3310257"/>
              <a:gd name="connsiteY0" fmla="*/ 0 h 5817652"/>
              <a:gd name="connsiteX1" fmla="*/ 3310257 w 3310257"/>
              <a:gd name="connsiteY1" fmla="*/ 0 h 5817652"/>
              <a:gd name="connsiteX2" fmla="*/ 3310257 w 3310257"/>
              <a:gd name="connsiteY2" fmla="*/ 836248 h 5817652"/>
              <a:gd name="connsiteX3" fmla="*/ 3213002 w 3310257"/>
              <a:gd name="connsiteY3" fmla="*/ 846650 h 5817652"/>
              <a:gd name="connsiteX4" fmla="*/ 3213002 w 3310257"/>
              <a:gd name="connsiteY4" fmla="*/ 97255 h 5817652"/>
              <a:gd name="connsiteX5" fmla="*/ 97255 w 3310257"/>
              <a:gd name="connsiteY5" fmla="*/ 97255 h 5817652"/>
              <a:gd name="connsiteX6" fmla="*/ 97255 w 3310257"/>
              <a:gd name="connsiteY6" fmla="*/ 5720397 h 5817652"/>
              <a:gd name="connsiteX7" fmla="*/ 3213002 w 3310257"/>
              <a:gd name="connsiteY7" fmla="*/ 5720397 h 5817652"/>
              <a:gd name="connsiteX8" fmla="*/ 3213002 w 3310257"/>
              <a:gd name="connsiteY8" fmla="*/ 1814862 h 5817652"/>
              <a:gd name="connsiteX9" fmla="*/ 3310257 w 3310257"/>
              <a:gd name="connsiteY9" fmla="*/ 1769061 h 5817652"/>
              <a:gd name="connsiteX10" fmla="*/ 3310257 w 3310257"/>
              <a:gd name="connsiteY10" fmla="*/ 5817652 h 5817652"/>
              <a:gd name="connsiteX11" fmla="*/ 0 w 3310257"/>
              <a:gd name="connsiteY11" fmla="*/ 5817652 h 581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0257" h="5817652">
                <a:moveTo>
                  <a:pt x="0" y="0"/>
                </a:moveTo>
                <a:lnTo>
                  <a:pt x="3310257" y="0"/>
                </a:lnTo>
                <a:lnTo>
                  <a:pt x="3310257" y="836248"/>
                </a:lnTo>
                <a:lnTo>
                  <a:pt x="3213002" y="846650"/>
                </a:lnTo>
                <a:lnTo>
                  <a:pt x="3213002" y="97255"/>
                </a:lnTo>
                <a:lnTo>
                  <a:pt x="97255" y="97255"/>
                </a:lnTo>
                <a:lnTo>
                  <a:pt x="97255" y="5720397"/>
                </a:lnTo>
                <a:lnTo>
                  <a:pt x="3213002" y="5720397"/>
                </a:lnTo>
                <a:lnTo>
                  <a:pt x="3213002" y="1814862"/>
                </a:lnTo>
                <a:lnTo>
                  <a:pt x="3310257" y="1769061"/>
                </a:lnTo>
                <a:lnTo>
                  <a:pt x="3310257" y="5817652"/>
                </a:lnTo>
                <a:lnTo>
                  <a:pt x="0" y="58176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2EACE2C-F0BB-4B26-BDA0-E1B66FC049A7}"/>
              </a:ext>
            </a:extLst>
          </p:cNvPr>
          <p:cNvSpPr txBox="1"/>
          <p:nvPr/>
        </p:nvSpPr>
        <p:spPr>
          <a:xfrm>
            <a:off x="5805695" y="4196487"/>
            <a:ext cx="4777152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Baskerville Old Face" pitchFamily="18" charset="0"/>
              </a:rPr>
              <a:t>Apa</a:t>
            </a:r>
            <a:r>
              <a:rPr lang="en-US" sz="4800" b="1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Baskerville Old Face" pitchFamily="18" charset="0"/>
              </a:rPr>
              <a:t>itu</a:t>
            </a:r>
            <a:r>
              <a:rPr lang="en-US" sz="4800" b="1" dirty="0">
                <a:solidFill>
                  <a:schemeClr val="bg1"/>
                </a:solidFill>
                <a:latin typeface="Baskerville Old Face" pitchFamily="18" charset="0"/>
              </a:rPr>
              <a:t> Pancasila?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xmlns="" id="{A5EE27D8-95BC-4C2B-A5E4-871ED71E0E6B}"/>
              </a:ext>
            </a:extLst>
          </p:cNvPr>
          <p:cNvSpPr/>
          <p:nvPr/>
        </p:nvSpPr>
        <p:spPr>
          <a:xfrm>
            <a:off x="10434449" y="4809191"/>
            <a:ext cx="436586" cy="436586"/>
          </a:xfrm>
          <a:prstGeom prst="diamond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xmlns="" id="{C171DE97-77C5-4A0B-BEA9-833C9EFB78A8}"/>
              </a:ext>
            </a:extLst>
          </p:cNvPr>
          <p:cNvSpPr/>
          <p:nvPr/>
        </p:nvSpPr>
        <p:spPr>
          <a:xfrm>
            <a:off x="8796675" y="3704744"/>
            <a:ext cx="436586" cy="436586"/>
          </a:xfrm>
          <a:prstGeom prst="diamond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amond 22">
            <a:extLst>
              <a:ext uri="{FF2B5EF4-FFF2-40B4-BE49-F238E27FC236}">
                <a16:creationId xmlns:a16="http://schemas.microsoft.com/office/drawing/2014/main" xmlns="" id="{79A68489-6042-4357-813B-5263918D63B0}"/>
              </a:ext>
            </a:extLst>
          </p:cNvPr>
          <p:cNvSpPr/>
          <p:nvPr/>
        </p:nvSpPr>
        <p:spPr>
          <a:xfrm>
            <a:off x="1622410" y="3490545"/>
            <a:ext cx="432491" cy="432491"/>
          </a:xfrm>
          <a:prstGeom prst="diamond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xmlns="" id="{2AB2AC16-42AE-4DD6-B958-37D751F8BBAF}"/>
              </a:ext>
            </a:extLst>
          </p:cNvPr>
          <p:cNvSpPr/>
          <p:nvPr/>
        </p:nvSpPr>
        <p:spPr>
          <a:xfrm>
            <a:off x="4664894" y="1380238"/>
            <a:ext cx="436586" cy="436586"/>
          </a:xfrm>
          <a:prstGeom prst="diamond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DB644EFE-AF32-4444-BDAE-6DB0D5402C27}"/>
              </a:ext>
            </a:extLst>
          </p:cNvPr>
          <p:cNvGrpSpPr/>
          <p:nvPr/>
        </p:nvGrpSpPr>
        <p:grpSpPr>
          <a:xfrm>
            <a:off x="4903574" y="5518743"/>
            <a:ext cx="2620319" cy="525185"/>
            <a:chOff x="1612709" y="1258934"/>
            <a:chExt cx="2620319" cy="52518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7B14F5DF-7995-4171-92AD-CCA126DC3297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6B0E23EA-5CBC-4DA5-875C-C12A5FF5DE00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000AF6C3-73CD-4D8F-BBB6-3D4B9884FA04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9188DE90-673F-4A21-8AF8-CF516EA07AA7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4D834BC7-4AF0-47E2-BA33-97D656B140ED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46F8CA51-3E91-4801-AB3A-298961DAB127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FC26A5AE-0363-4168-8B93-99221BA32068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1584E0B-43FE-41C2-900C-1AD69BD92E33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D8E7FCE5-62A8-4A31-8A9D-9AEE22DEBFD4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7F302706-3D85-4F2E-A2E9-7CAA5328EBD5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C5E97B52-A1ED-4B3E-A0FE-16B228A41995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85DD4B20-76E9-4FAA-9776-F763D0F5BF3B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A0D08D1F-425E-4F5F-8970-47355DE6CE5F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1350203F-3F8E-4996-9294-210EB3FC58D1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2335F41C-880E-43EC-AF4B-CBAA6D5F8978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C21E8FB5-8472-4D6C-B6C3-FE7CB93BE751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E0D52D86-DD4F-40B5-89DF-3B2CE6A930B6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7EA65FD0-A8CE-4B05-A90E-83F34F26A8DD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B2987643-7AC5-4B22-B49D-24CDB36034FE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875F81B6-D99F-46CE-972F-388202BFB0E5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9A6C9CA5-9088-4DE3-BC99-D58FE9DC6180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2BD7DF76-8A8C-435C-9322-C4D45F235A4A}"/>
              </a:ext>
            </a:extLst>
          </p:cNvPr>
          <p:cNvGrpSpPr/>
          <p:nvPr/>
        </p:nvGrpSpPr>
        <p:grpSpPr>
          <a:xfrm>
            <a:off x="9342582" y="3878505"/>
            <a:ext cx="2620319" cy="525185"/>
            <a:chOff x="1612709" y="1258934"/>
            <a:chExt cx="2620319" cy="525185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E63F3B82-E9B9-46E8-AF4A-DA4A5364C56D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6201B875-16EC-45A3-B065-ECCBB2C796BD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0465EC2F-3AA2-4687-9751-437843F40A99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BF0C8A82-8818-4164-B11E-8C7F7A1D0F21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EEE81A2F-29E6-46A4-A2FD-56C1466D8F2F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36A7457F-CF14-42E4-85D0-8CBB2FCF1EB8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01A64BCC-E8C2-418E-ACD0-FDE3B01580F9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7E45B1D6-9E73-44AF-9E66-EB14D893BF84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A2F6712C-F68E-42BF-A473-2DC404D366DE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A980FEF4-33DE-4A55-8BA7-8011B68523DB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FE8DF918-3E8A-4503-8F7B-FC89DCA2A1EA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C49141FE-8514-4130-928A-7DFDCE981E75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046F5413-8944-4B35-93E5-65A8DE6E9970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9EC62632-64F0-40A1-9EC2-DA1EE253730C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B0525EEC-4C5B-4963-86DC-ADCE7C31C1F5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2FBF2F38-F681-41C8-95D2-334FC1381CC0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88DECC19-4B2F-4E31-B261-4D53FDEF8A3A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1D36AEF0-D8BA-4376-ADEA-D39921029BA4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50D61FE7-2F89-410F-A750-A523ACCA44F3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ABBFEFCE-04AE-4434-8B82-3FD351F6105F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96A2239B-A2A4-4817-B24C-1A3EEF36DA64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42C12F7-AE9B-40D2-A6C4-2F1B6BC860EE}"/>
              </a:ext>
            </a:extLst>
          </p:cNvPr>
          <p:cNvSpPr txBox="1"/>
          <p:nvPr/>
        </p:nvSpPr>
        <p:spPr>
          <a:xfrm>
            <a:off x="1118047" y="1801332"/>
            <a:ext cx="3479896" cy="31085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a typeface="Tahoma" pitchFamily="34" charset="0"/>
                <a:cs typeface="Times New Roman" pitchFamily="18" charset="0"/>
              </a:rPr>
              <a:t>R</a:t>
            </a:r>
            <a:r>
              <a:rPr lang="id-ID" sz="2800" dirty="0">
                <a:solidFill>
                  <a:schemeClr val="bg1"/>
                </a:solidFill>
                <a:ea typeface="Tahoma" pitchFamily="34" charset="0"/>
                <a:cs typeface="Times New Roman" pitchFamily="18" charset="0"/>
              </a:rPr>
              <a:t>umusan dan pedoman kehidupan berbangsa dan bernegara bagi seluruh rakyat Indonesia</a:t>
            </a:r>
            <a:endParaRPr lang="en-US" sz="2800" dirty="0">
              <a:solidFill>
                <a:schemeClr val="bg1"/>
              </a:solidFill>
              <a:cs typeface="Times New Roman" pitchFamily="18" charset="0"/>
            </a:endParaRPr>
          </a:p>
          <a:p>
            <a:endParaRPr lang="ko-KR" altLang="en-US" sz="2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2F7D63C-9C1E-483F-9F3C-623D625D2CE1}"/>
              </a:ext>
            </a:extLst>
          </p:cNvPr>
          <p:cNvGrpSpPr/>
          <p:nvPr/>
        </p:nvGrpSpPr>
        <p:grpSpPr>
          <a:xfrm rot="16200000" flipH="1">
            <a:off x="2458686" y="4082555"/>
            <a:ext cx="3634011" cy="1097280"/>
            <a:chOff x="8230329" y="5360525"/>
            <a:chExt cx="3634011" cy="109728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703C245B-3C75-41B6-B64A-09E40959C5AD}"/>
                </a:ext>
              </a:extLst>
            </p:cNvPr>
            <p:cNvSpPr/>
            <p:nvPr/>
          </p:nvSpPr>
          <p:spPr>
            <a:xfrm rot="10800000" flipV="1">
              <a:off x="11772900" y="5360525"/>
              <a:ext cx="91440" cy="1097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690CF62E-B43D-4CFB-B3C2-60836643346E}"/>
                </a:ext>
              </a:extLst>
            </p:cNvPr>
            <p:cNvSpPr/>
            <p:nvPr/>
          </p:nvSpPr>
          <p:spPr>
            <a:xfrm flipH="1">
              <a:off x="8230329" y="6366364"/>
              <a:ext cx="3634011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7DDFDBBB-5FD1-4358-9ACC-967678FD5B83}"/>
              </a:ext>
            </a:extLst>
          </p:cNvPr>
          <p:cNvGrpSpPr/>
          <p:nvPr/>
        </p:nvGrpSpPr>
        <p:grpSpPr>
          <a:xfrm rot="16200000" flipV="1">
            <a:off x="-701217" y="1737213"/>
            <a:ext cx="3643536" cy="1106806"/>
            <a:chOff x="8230329" y="5360525"/>
            <a:chExt cx="3643536" cy="110680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F0265A0C-13F4-4D76-8DF8-C9FD24BAB3EA}"/>
                </a:ext>
              </a:extLst>
            </p:cNvPr>
            <p:cNvSpPr/>
            <p:nvPr/>
          </p:nvSpPr>
          <p:spPr>
            <a:xfrm rot="10800000" flipV="1">
              <a:off x="11782425" y="5360525"/>
              <a:ext cx="91440" cy="1097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12C072D6-C945-4B11-B7E6-8019C6B738A1}"/>
                </a:ext>
              </a:extLst>
            </p:cNvPr>
            <p:cNvSpPr/>
            <p:nvPr/>
          </p:nvSpPr>
          <p:spPr>
            <a:xfrm flipH="1">
              <a:off x="8230329" y="6375891"/>
              <a:ext cx="3634011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Diamond 29">
            <a:extLst>
              <a:ext uri="{FF2B5EF4-FFF2-40B4-BE49-F238E27FC236}">
                <a16:creationId xmlns:a16="http://schemas.microsoft.com/office/drawing/2014/main" xmlns="" id="{65697609-5EA4-4D68-BE22-A65FB4074EBA}"/>
              </a:ext>
            </a:extLst>
          </p:cNvPr>
          <p:cNvSpPr/>
          <p:nvPr/>
        </p:nvSpPr>
        <p:spPr>
          <a:xfrm>
            <a:off x="1673954" y="841570"/>
            <a:ext cx="436586" cy="436586"/>
          </a:xfrm>
          <a:prstGeom prst="diamond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iamond 30">
            <a:extLst>
              <a:ext uri="{FF2B5EF4-FFF2-40B4-BE49-F238E27FC236}">
                <a16:creationId xmlns:a16="http://schemas.microsoft.com/office/drawing/2014/main" xmlns="" id="{6C3EB5A1-3CF0-4BD5-BB53-71BA76F7E118}"/>
              </a:ext>
            </a:extLst>
          </p:cNvPr>
          <p:cNvSpPr/>
          <p:nvPr/>
        </p:nvSpPr>
        <p:spPr>
          <a:xfrm>
            <a:off x="4275692" y="3165519"/>
            <a:ext cx="436586" cy="436586"/>
          </a:xfrm>
          <a:prstGeom prst="diamond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iamond 31">
            <a:extLst>
              <a:ext uri="{FF2B5EF4-FFF2-40B4-BE49-F238E27FC236}">
                <a16:creationId xmlns:a16="http://schemas.microsoft.com/office/drawing/2014/main" xmlns="" id="{07DED52A-6554-4E8F-991E-8854317480D7}"/>
              </a:ext>
            </a:extLst>
          </p:cNvPr>
          <p:cNvSpPr/>
          <p:nvPr/>
        </p:nvSpPr>
        <p:spPr>
          <a:xfrm>
            <a:off x="2919541" y="5288665"/>
            <a:ext cx="432491" cy="432491"/>
          </a:xfrm>
          <a:prstGeom prst="diamond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iamond 32">
            <a:extLst>
              <a:ext uri="{FF2B5EF4-FFF2-40B4-BE49-F238E27FC236}">
                <a16:creationId xmlns:a16="http://schemas.microsoft.com/office/drawing/2014/main" xmlns="" id="{9F0825D9-D869-4D5D-A365-028BEBB07060}"/>
              </a:ext>
            </a:extLst>
          </p:cNvPr>
          <p:cNvSpPr/>
          <p:nvPr/>
        </p:nvSpPr>
        <p:spPr>
          <a:xfrm>
            <a:off x="721718" y="3675799"/>
            <a:ext cx="436586" cy="436586"/>
          </a:xfrm>
          <a:prstGeom prst="diamond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FD604367-943C-403F-9B88-218C6882CFA6}"/>
              </a:ext>
            </a:extLst>
          </p:cNvPr>
          <p:cNvGrpSpPr/>
          <p:nvPr/>
        </p:nvGrpSpPr>
        <p:grpSpPr>
          <a:xfrm>
            <a:off x="2503016" y="231907"/>
            <a:ext cx="2620319" cy="525185"/>
            <a:chOff x="1612709" y="1258934"/>
            <a:chExt cx="2620319" cy="52518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D0E9279-943C-47C1-87C2-A99E7169E72D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5D6F9E02-EC7B-4DD9-AABB-87D5B2470360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A24645F5-A4A4-45F5-AC05-8D40A1C4845E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999F2A4A-0840-46B3-B4DC-4525EA83D099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5B8258BB-5865-4BCE-B48C-28720970F54A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50B4C3BB-13EF-4199-9BCD-7527C0DFA921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742BD141-5EC6-4346-9C74-04E4D8EC9A67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9A7E40AA-09BC-4937-A869-F76B02F25F73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7A41C991-7B07-42C8-B4DF-D23ABDA6EDC5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83767DED-0590-42A3-AAAF-48C9CC30E2FB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32F7395E-5DCA-4B13-91EB-07008200AC6B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F29E2B7-E58D-43D8-9172-3467DBA1FCC4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EABD1C83-9EB6-4ED0-A7DA-7A8132473658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297DC1C7-DF04-462B-8E28-8964FE847A15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03333193-419A-49C8-9331-26098059E70C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9482C051-0D48-46D7-AA0B-1C69777B5403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4EE5C538-F064-4894-9577-DFC67AC873C0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C7143FD2-CEF2-469E-884D-C46982770A47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4BCF759B-7521-48D7-962C-D1924C94507F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40772589-562D-4CC4-83DA-52BC04D5E04C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50C1E096-F11A-45D8-9C92-C20E8F6214FD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78C26EEF-D283-4DD8-BA13-CA872CD5E88C}"/>
              </a:ext>
            </a:extLst>
          </p:cNvPr>
          <p:cNvGrpSpPr/>
          <p:nvPr/>
        </p:nvGrpSpPr>
        <p:grpSpPr>
          <a:xfrm>
            <a:off x="4565976" y="6126559"/>
            <a:ext cx="2620319" cy="525185"/>
            <a:chOff x="1612709" y="1258934"/>
            <a:chExt cx="2620319" cy="525185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A9467519-5E0B-4E6B-9359-7E49C0706C2B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8AEFEB52-FE38-4D1D-B189-3A81736D9B49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2AA1CC3-41D1-415C-A91D-92587CBEE18E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B089BAA9-7096-4069-94C8-F31FA62FCA99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1AE6A12-AF3E-4D92-B280-982F8F45A34C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E7AE893-C87F-4E20-8338-207E7E402923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2D2B1CE0-3722-4429-9BCC-BCA8EA8C4599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C435A21D-BB8D-47E6-B0C5-84D129A316CC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D5C712-24B8-4B93-9E76-6E21E3193AF0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B6237FA5-50EE-4D3A-91D0-5532374AC4B2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1D586D65-0394-44D8-80E0-4B4A93DF26C6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CAFBE29C-3F71-4D3C-B2C1-72D45ACB7CA2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8437E719-DC10-4DA9-A443-CDD04893ACDA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6147AD15-8420-4CAD-8F30-F46A6E07F041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91B444EA-0EC8-4E21-931B-55F59305D867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751D0208-2E19-4715-B5ED-5797679ED22E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D0BBAC55-BC90-4750-B79F-D4846F53907A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7CF9F9D1-DA89-4347-89D3-C0BE28BD22AD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ABA5B2F2-70DE-4DE5-8C19-2C08A5A2569A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FB708652-88ED-4B51-BD25-6EA651D81717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6AFD02C0-8DB8-4390-8108-FEFD943E4B67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Diamond 28">
            <a:extLst>
              <a:ext uri="{FF2B5EF4-FFF2-40B4-BE49-F238E27FC236}">
                <a16:creationId xmlns:a16="http://schemas.microsoft.com/office/drawing/2014/main" xmlns="" id="{054C6852-9435-4614-9AEA-A0630E3781E5}"/>
              </a:ext>
            </a:extLst>
          </p:cNvPr>
          <p:cNvSpPr/>
          <p:nvPr/>
        </p:nvSpPr>
        <p:spPr>
          <a:xfrm>
            <a:off x="5307361" y="4691582"/>
            <a:ext cx="436586" cy="436586"/>
          </a:xfrm>
          <a:prstGeom prst="diamond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own Arrow 1">
            <a:hlinkClick r:id="" action="ppaction://hlinkshowjump?jump=nextslide"/>
          </p:cNvPr>
          <p:cNvSpPr/>
          <p:nvPr/>
        </p:nvSpPr>
        <p:spPr>
          <a:xfrm>
            <a:off x="9173028" y="1422400"/>
            <a:ext cx="696686" cy="335478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selanjutnya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5073A88A-5CDF-4FD0-A13A-C09538BF5158}"/>
              </a:ext>
            </a:extLst>
          </p:cNvPr>
          <p:cNvSpPr/>
          <p:nvPr/>
        </p:nvSpPr>
        <p:spPr>
          <a:xfrm>
            <a:off x="3679724" y="0"/>
            <a:ext cx="3654526" cy="5805796"/>
          </a:xfrm>
          <a:custGeom>
            <a:avLst/>
            <a:gdLst>
              <a:gd name="connsiteX0" fmla="*/ 3470586 w 3654526"/>
              <a:gd name="connsiteY0" fmla="*/ 0 h 5805796"/>
              <a:gd name="connsiteX1" fmla="*/ 3654526 w 3654526"/>
              <a:gd name="connsiteY1" fmla="*/ 0 h 5805796"/>
              <a:gd name="connsiteX2" fmla="*/ 92923 w 3654526"/>
              <a:gd name="connsiteY2" fmla="*/ 5805796 h 5805796"/>
              <a:gd name="connsiteX3" fmla="*/ 0 w 3654526"/>
              <a:gd name="connsiteY3" fmla="*/ 5657428 h 580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4526" h="5805796">
                <a:moveTo>
                  <a:pt x="3470586" y="0"/>
                </a:moveTo>
                <a:lnTo>
                  <a:pt x="3654526" y="0"/>
                </a:lnTo>
                <a:lnTo>
                  <a:pt x="92923" y="5805796"/>
                </a:lnTo>
                <a:lnTo>
                  <a:pt x="0" y="56574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A8C7A717-BB84-4DD4-A936-76FB49EA2641}"/>
              </a:ext>
            </a:extLst>
          </p:cNvPr>
          <p:cNvSpPr/>
          <p:nvPr/>
        </p:nvSpPr>
        <p:spPr>
          <a:xfrm flipH="1">
            <a:off x="219075" y="1"/>
            <a:ext cx="3605167" cy="5726897"/>
          </a:xfrm>
          <a:custGeom>
            <a:avLst/>
            <a:gdLst>
              <a:gd name="connsiteX0" fmla="*/ 3605167 w 3605167"/>
              <a:gd name="connsiteY0" fmla="*/ 0 h 5726897"/>
              <a:gd name="connsiteX1" fmla="*/ 3421227 w 3605167"/>
              <a:gd name="connsiteY1" fmla="*/ 0 h 5726897"/>
              <a:gd name="connsiteX2" fmla="*/ 0 w 3605167"/>
              <a:gd name="connsiteY2" fmla="*/ 5576967 h 5726897"/>
              <a:gd name="connsiteX3" fmla="*/ 91965 w 3605167"/>
              <a:gd name="connsiteY3" fmla="*/ 5726897 h 572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5167" h="5726897">
                <a:moveTo>
                  <a:pt x="3605167" y="0"/>
                </a:moveTo>
                <a:lnTo>
                  <a:pt x="3421227" y="0"/>
                </a:lnTo>
                <a:lnTo>
                  <a:pt x="0" y="5576967"/>
                </a:lnTo>
                <a:lnTo>
                  <a:pt x="91965" y="57268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2C26EAE3-388B-40D3-99B6-18DB3819E93D}"/>
              </a:ext>
            </a:extLst>
          </p:cNvPr>
          <p:cNvSpPr/>
          <p:nvPr/>
        </p:nvSpPr>
        <p:spPr>
          <a:xfrm>
            <a:off x="0" y="397145"/>
            <a:ext cx="3459898" cy="6460855"/>
          </a:xfrm>
          <a:custGeom>
            <a:avLst/>
            <a:gdLst>
              <a:gd name="connsiteX0" fmla="*/ 0 w 3459898"/>
              <a:gd name="connsiteY0" fmla="*/ 2627785 h 6460855"/>
              <a:gd name="connsiteX1" fmla="*/ 2358530 w 3459898"/>
              <a:gd name="connsiteY1" fmla="*/ 6460855 h 6460855"/>
              <a:gd name="connsiteX2" fmla="*/ 1329860 w 3459898"/>
              <a:gd name="connsiteY2" fmla="*/ 6460855 h 6460855"/>
              <a:gd name="connsiteX3" fmla="*/ 0 w 3459898"/>
              <a:gd name="connsiteY3" fmla="*/ 4294714 h 6460855"/>
              <a:gd name="connsiteX4" fmla="*/ 1 w 3459898"/>
              <a:gd name="connsiteY4" fmla="*/ 0 h 6460855"/>
              <a:gd name="connsiteX5" fmla="*/ 3459898 w 3459898"/>
              <a:gd name="connsiteY5" fmla="*/ 5623007 h 6460855"/>
              <a:gd name="connsiteX6" fmla="*/ 2945517 w 3459898"/>
              <a:gd name="connsiteY6" fmla="*/ 6460855 h 6460855"/>
              <a:gd name="connsiteX7" fmla="*/ 1 w 3459898"/>
              <a:gd name="connsiteY7" fmla="*/ 1663052 h 646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9898" h="6460855">
                <a:moveTo>
                  <a:pt x="0" y="2627785"/>
                </a:moveTo>
                <a:lnTo>
                  <a:pt x="2358530" y="6460855"/>
                </a:lnTo>
                <a:lnTo>
                  <a:pt x="1329860" y="6460855"/>
                </a:lnTo>
                <a:lnTo>
                  <a:pt x="0" y="4294714"/>
                </a:lnTo>
                <a:close/>
                <a:moveTo>
                  <a:pt x="1" y="0"/>
                </a:moveTo>
                <a:lnTo>
                  <a:pt x="3459898" y="5623007"/>
                </a:lnTo>
                <a:lnTo>
                  <a:pt x="2945517" y="6460855"/>
                </a:lnTo>
                <a:lnTo>
                  <a:pt x="1" y="1663052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11A2EE3-B132-4FC4-8FFE-DA826A3D5642}"/>
              </a:ext>
            </a:extLst>
          </p:cNvPr>
          <p:cNvSpPr txBox="1"/>
          <p:nvPr/>
        </p:nvSpPr>
        <p:spPr>
          <a:xfrm>
            <a:off x="9668974" y="882920"/>
            <a:ext cx="1773489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r"/>
            <a:r>
              <a:rPr lang="id-ID" altLang="ko-KR" sz="6000" dirty="0" smtClean="0">
                <a:solidFill>
                  <a:schemeClr val="accent2"/>
                </a:solidFill>
                <a:latin typeface="+mj-lt"/>
              </a:rPr>
              <a:t>APA</a:t>
            </a:r>
            <a:endParaRPr lang="en-US" altLang="ko-KR" sz="6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8" name="직사각형 16">
            <a:extLst>
              <a:ext uri="{FF2B5EF4-FFF2-40B4-BE49-F238E27FC236}">
                <a16:creationId xmlns:a16="http://schemas.microsoft.com/office/drawing/2014/main" xmlns="" id="{A525A8C7-C96E-4984-BAF1-CECDB4756062}"/>
              </a:ext>
            </a:extLst>
          </p:cNvPr>
          <p:cNvSpPr/>
          <p:nvPr/>
        </p:nvSpPr>
        <p:spPr>
          <a:xfrm>
            <a:off x="8911493" y="1750720"/>
            <a:ext cx="2590708" cy="470890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id-ID" altLang="ko-KR" sz="6000" b="1" dirty="0" smtClean="0">
                <a:solidFill>
                  <a:schemeClr val="accent3"/>
                </a:solidFill>
                <a:latin typeface="+mj-lt"/>
              </a:rPr>
              <a:t>ITU</a:t>
            </a:r>
            <a:endParaRPr lang="en-US" altLang="ko-KR" sz="60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9" name="직사각형 17">
            <a:extLst>
              <a:ext uri="{FF2B5EF4-FFF2-40B4-BE49-F238E27FC236}">
                <a16:creationId xmlns:a16="http://schemas.microsoft.com/office/drawing/2014/main" xmlns="" id="{E03835A0-F8B7-4CC4-83EF-E07FDC701470}"/>
              </a:ext>
            </a:extLst>
          </p:cNvPr>
          <p:cNvSpPr/>
          <p:nvPr/>
        </p:nvSpPr>
        <p:spPr>
          <a:xfrm>
            <a:off x="8194028" y="2392559"/>
            <a:ext cx="3244482" cy="470890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id-ID" altLang="ko-KR" sz="6600" b="1" dirty="0" smtClean="0">
                <a:solidFill>
                  <a:schemeClr val="accent4"/>
                </a:solidFill>
                <a:latin typeface="+mj-lt"/>
              </a:rPr>
              <a:t>ETIKA?</a:t>
            </a:r>
            <a:endParaRPr lang="en-US" altLang="ko-KR" sz="66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xmlns="" id="{C898D316-0213-4E17-91AB-449C7200059F}"/>
              </a:ext>
            </a:extLst>
          </p:cNvPr>
          <p:cNvSpPr/>
          <p:nvPr/>
        </p:nvSpPr>
        <p:spPr>
          <a:xfrm flipH="1">
            <a:off x="10692569" y="4469207"/>
            <a:ext cx="467529" cy="38568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xmlns="" id="{780A3818-D91A-4AB8-9001-F07339972532}"/>
              </a:ext>
            </a:extLst>
          </p:cNvPr>
          <p:cNvSpPr/>
          <p:nvPr/>
        </p:nvSpPr>
        <p:spPr>
          <a:xfrm rot="18805991">
            <a:off x="7211243" y="4353136"/>
            <a:ext cx="519562" cy="51414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ectangle 130">
            <a:extLst>
              <a:ext uri="{FF2B5EF4-FFF2-40B4-BE49-F238E27FC236}">
                <a16:creationId xmlns:a16="http://schemas.microsoft.com/office/drawing/2014/main" xmlns="" id="{B2CB19FE-FB3B-4E0C-8F6B-6547A1ADAA89}"/>
              </a:ext>
            </a:extLst>
          </p:cNvPr>
          <p:cNvSpPr/>
          <p:nvPr/>
        </p:nvSpPr>
        <p:spPr>
          <a:xfrm>
            <a:off x="9041433" y="4407327"/>
            <a:ext cx="403926" cy="40575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Block Arc 25">
            <a:extLst>
              <a:ext uri="{FF2B5EF4-FFF2-40B4-BE49-F238E27FC236}">
                <a16:creationId xmlns:a16="http://schemas.microsoft.com/office/drawing/2014/main" xmlns="" id="{F1CA8B71-BC52-4867-83A8-7CECEEECB2CA}"/>
              </a:ext>
            </a:extLst>
          </p:cNvPr>
          <p:cNvSpPr>
            <a:spLocks noChangeAspect="1"/>
          </p:cNvSpPr>
          <p:nvPr/>
        </p:nvSpPr>
        <p:spPr>
          <a:xfrm>
            <a:off x="5575585" y="4365525"/>
            <a:ext cx="338731" cy="48936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574971" y="5515429"/>
            <a:ext cx="2075543" cy="8563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selanjutnya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72390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D0FCE6B-9339-4BDE-8C97-679DB774487D}"/>
              </a:ext>
            </a:extLst>
          </p:cNvPr>
          <p:cNvGrpSpPr/>
          <p:nvPr/>
        </p:nvGrpSpPr>
        <p:grpSpPr>
          <a:xfrm>
            <a:off x="2639620" y="1916836"/>
            <a:ext cx="4971181" cy="4041850"/>
            <a:chOff x="1914525" y="1276351"/>
            <a:chExt cx="5333999" cy="4336841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xmlns="" id="{67C82769-781D-44FC-AB31-C4FD3527E41C}"/>
                </a:ext>
              </a:extLst>
            </p:cNvPr>
            <p:cNvSpPr/>
            <p:nvPr/>
          </p:nvSpPr>
          <p:spPr>
            <a:xfrm>
              <a:off x="3587126" y="1400175"/>
              <a:ext cx="3661398" cy="3028950"/>
            </a:xfrm>
            <a:custGeom>
              <a:avLst/>
              <a:gdLst>
                <a:gd name="connsiteX0" fmla="*/ 3695700 w 3695700"/>
                <a:gd name="connsiteY0" fmla="*/ 0 h 3067050"/>
                <a:gd name="connsiteX1" fmla="*/ 2667000 w 3695700"/>
                <a:gd name="connsiteY1" fmla="*/ 7334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724150 w 3695700"/>
                <a:gd name="connsiteY1" fmla="*/ 79057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562350 w 3695700"/>
                <a:gd name="connsiteY16" fmla="*/ 252412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381000 w 3695700"/>
                <a:gd name="connsiteY8" fmla="*/ 1552575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60392 w 3660392"/>
                <a:gd name="connsiteY0" fmla="*/ 0 h 3067050"/>
                <a:gd name="connsiteX1" fmla="*/ 2403092 w 3660392"/>
                <a:gd name="connsiteY1" fmla="*/ 962025 h 3067050"/>
                <a:gd name="connsiteX2" fmla="*/ 2517392 w 3660392"/>
                <a:gd name="connsiteY2" fmla="*/ 1085850 h 3067050"/>
                <a:gd name="connsiteX3" fmla="*/ 2250692 w 3660392"/>
                <a:gd name="connsiteY3" fmla="*/ 1247775 h 3067050"/>
                <a:gd name="connsiteX4" fmla="*/ 2317367 w 3660392"/>
                <a:gd name="connsiteY4" fmla="*/ 1362075 h 3067050"/>
                <a:gd name="connsiteX5" fmla="*/ 1964942 w 3660392"/>
                <a:gd name="connsiteY5" fmla="*/ 1590675 h 3067050"/>
                <a:gd name="connsiteX6" fmla="*/ 1183892 w 3660392"/>
                <a:gd name="connsiteY6" fmla="*/ 1371600 h 3067050"/>
                <a:gd name="connsiteX7" fmla="*/ 345692 w 3660392"/>
                <a:gd name="connsiteY7" fmla="*/ 1552575 h 3067050"/>
                <a:gd name="connsiteX8" fmla="*/ 12317 w 3660392"/>
                <a:gd name="connsiteY8" fmla="*/ 2162175 h 3067050"/>
                <a:gd name="connsiteX9" fmla="*/ 850517 w 3660392"/>
                <a:gd name="connsiteY9" fmla="*/ 1990725 h 3067050"/>
                <a:gd name="connsiteX10" fmla="*/ 1155317 w 3660392"/>
                <a:gd name="connsiteY10" fmla="*/ 2019300 h 3067050"/>
                <a:gd name="connsiteX11" fmla="*/ 2584067 w 3660392"/>
                <a:gd name="connsiteY11" fmla="*/ 3067050 h 3067050"/>
                <a:gd name="connsiteX12" fmla="*/ 3088892 w 3660392"/>
                <a:gd name="connsiteY12" fmla="*/ 2609850 h 3067050"/>
                <a:gd name="connsiteX13" fmla="*/ 3184142 w 3660392"/>
                <a:gd name="connsiteY13" fmla="*/ 2686050 h 3067050"/>
                <a:gd name="connsiteX14" fmla="*/ 3507992 w 3660392"/>
                <a:gd name="connsiteY14" fmla="*/ 2466975 h 3067050"/>
                <a:gd name="connsiteX0" fmla="*/ 3661041 w 3661041"/>
                <a:gd name="connsiteY0" fmla="*/ 0 h 3067050"/>
                <a:gd name="connsiteX1" fmla="*/ 2403741 w 3661041"/>
                <a:gd name="connsiteY1" fmla="*/ 962025 h 3067050"/>
                <a:gd name="connsiteX2" fmla="*/ 2518041 w 3661041"/>
                <a:gd name="connsiteY2" fmla="*/ 1085850 h 3067050"/>
                <a:gd name="connsiteX3" fmla="*/ 2251341 w 3661041"/>
                <a:gd name="connsiteY3" fmla="*/ 1247775 h 3067050"/>
                <a:gd name="connsiteX4" fmla="*/ 2318016 w 3661041"/>
                <a:gd name="connsiteY4" fmla="*/ 1362075 h 3067050"/>
                <a:gd name="connsiteX5" fmla="*/ 1965591 w 3661041"/>
                <a:gd name="connsiteY5" fmla="*/ 1590675 h 3067050"/>
                <a:gd name="connsiteX6" fmla="*/ 1184541 w 3661041"/>
                <a:gd name="connsiteY6" fmla="*/ 1371600 h 3067050"/>
                <a:gd name="connsiteX7" fmla="*/ 346341 w 3661041"/>
                <a:gd name="connsiteY7" fmla="*/ 1552575 h 3067050"/>
                <a:gd name="connsiteX8" fmla="*/ 12966 w 3661041"/>
                <a:gd name="connsiteY8" fmla="*/ 2162175 h 3067050"/>
                <a:gd name="connsiteX9" fmla="*/ 813066 w 3661041"/>
                <a:gd name="connsiteY9" fmla="*/ 1905000 h 3067050"/>
                <a:gd name="connsiteX10" fmla="*/ 1155966 w 3661041"/>
                <a:gd name="connsiteY10" fmla="*/ 2019300 h 3067050"/>
                <a:gd name="connsiteX11" fmla="*/ 2584716 w 3661041"/>
                <a:gd name="connsiteY11" fmla="*/ 3067050 h 3067050"/>
                <a:gd name="connsiteX12" fmla="*/ 3089541 w 3661041"/>
                <a:gd name="connsiteY12" fmla="*/ 2609850 h 3067050"/>
                <a:gd name="connsiteX13" fmla="*/ 3184791 w 3661041"/>
                <a:gd name="connsiteY13" fmla="*/ 2686050 h 3067050"/>
                <a:gd name="connsiteX14" fmla="*/ 3508641 w 3661041"/>
                <a:gd name="connsiteY14" fmla="*/ 2466975 h 3067050"/>
                <a:gd name="connsiteX0" fmla="*/ 3662719 w 3662719"/>
                <a:gd name="connsiteY0" fmla="*/ 0 h 3067050"/>
                <a:gd name="connsiteX1" fmla="*/ 2405419 w 3662719"/>
                <a:gd name="connsiteY1" fmla="*/ 962025 h 3067050"/>
                <a:gd name="connsiteX2" fmla="*/ 2519719 w 3662719"/>
                <a:gd name="connsiteY2" fmla="*/ 1085850 h 3067050"/>
                <a:gd name="connsiteX3" fmla="*/ 2253019 w 3662719"/>
                <a:gd name="connsiteY3" fmla="*/ 1247775 h 3067050"/>
                <a:gd name="connsiteX4" fmla="*/ 2319694 w 3662719"/>
                <a:gd name="connsiteY4" fmla="*/ 1362075 h 3067050"/>
                <a:gd name="connsiteX5" fmla="*/ 1967269 w 3662719"/>
                <a:gd name="connsiteY5" fmla="*/ 1590675 h 3067050"/>
                <a:gd name="connsiteX6" fmla="*/ 1186219 w 3662719"/>
                <a:gd name="connsiteY6" fmla="*/ 1371600 h 3067050"/>
                <a:gd name="connsiteX7" fmla="*/ 348019 w 3662719"/>
                <a:gd name="connsiteY7" fmla="*/ 1552575 h 3067050"/>
                <a:gd name="connsiteX8" fmla="*/ 14644 w 3662719"/>
                <a:gd name="connsiteY8" fmla="*/ 2162175 h 3067050"/>
                <a:gd name="connsiteX9" fmla="*/ 814744 w 3662719"/>
                <a:gd name="connsiteY9" fmla="*/ 1905000 h 3067050"/>
                <a:gd name="connsiteX10" fmla="*/ 1157644 w 3662719"/>
                <a:gd name="connsiteY10" fmla="*/ 2019300 h 3067050"/>
                <a:gd name="connsiteX11" fmla="*/ 2586394 w 3662719"/>
                <a:gd name="connsiteY11" fmla="*/ 3067050 h 3067050"/>
                <a:gd name="connsiteX12" fmla="*/ 3091219 w 3662719"/>
                <a:gd name="connsiteY12" fmla="*/ 2609850 h 3067050"/>
                <a:gd name="connsiteX13" fmla="*/ 3186469 w 3662719"/>
                <a:gd name="connsiteY13" fmla="*/ 2686050 h 3067050"/>
                <a:gd name="connsiteX14" fmla="*/ 3510319 w 3662719"/>
                <a:gd name="connsiteY14" fmla="*/ 2466975 h 3067050"/>
                <a:gd name="connsiteX0" fmla="*/ 3663396 w 3663396"/>
                <a:gd name="connsiteY0" fmla="*/ 0 h 3067050"/>
                <a:gd name="connsiteX1" fmla="*/ 2406096 w 3663396"/>
                <a:gd name="connsiteY1" fmla="*/ 962025 h 3067050"/>
                <a:gd name="connsiteX2" fmla="*/ 2520396 w 3663396"/>
                <a:gd name="connsiteY2" fmla="*/ 1085850 h 3067050"/>
                <a:gd name="connsiteX3" fmla="*/ 2253696 w 3663396"/>
                <a:gd name="connsiteY3" fmla="*/ 1247775 h 3067050"/>
                <a:gd name="connsiteX4" fmla="*/ 2320371 w 3663396"/>
                <a:gd name="connsiteY4" fmla="*/ 1362075 h 3067050"/>
                <a:gd name="connsiteX5" fmla="*/ 1967946 w 3663396"/>
                <a:gd name="connsiteY5" fmla="*/ 1590675 h 3067050"/>
                <a:gd name="connsiteX6" fmla="*/ 1186896 w 3663396"/>
                <a:gd name="connsiteY6" fmla="*/ 1371600 h 3067050"/>
                <a:gd name="connsiteX7" fmla="*/ 348696 w 3663396"/>
                <a:gd name="connsiteY7" fmla="*/ 1552575 h 3067050"/>
                <a:gd name="connsiteX8" fmla="*/ 15321 w 3663396"/>
                <a:gd name="connsiteY8" fmla="*/ 2162175 h 3067050"/>
                <a:gd name="connsiteX9" fmla="*/ 786846 w 3663396"/>
                <a:gd name="connsiteY9" fmla="*/ 1905000 h 3067050"/>
                <a:gd name="connsiteX10" fmla="*/ 1158321 w 3663396"/>
                <a:gd name="connsiteY10" fmla="*/ 2019300 h 3067050"/>
                <a:gd name="connsiteX11" fmla="*/ 2587071 w 3663396"/>
                <a:gd name="connsiteY11" fmla="*/ 3067050 h 3067050"/>
                <a:gd name="connsiteX12" fmla="*/ 3091896 w 3663396"/>
                <a:gd name="connsiteY12" fmla="*/ 2609850 h 3067050"/>
                <a:gd name="connsiteX13" fmla="*/ 3187146 w 3663396"/>
                <a:gd name="connsiteY13" fmla="*/ 2686050 h 3067050"/>
                <a:gd name="connsiteX14" fmla="*/ 3510996 w 3663396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28950"/>
                <a:gd name="connsiteX1" fmla="*/ 2404098 w 3661398"/>
                <a:gd name="connsiteY1" fmla="*/ 962025 h 3028950"/>
                <a:gd name="connsiteX2" fmla="*/ 2518398 w 3661398"/>
                <a:gd name="connsiteY2" fmla="*/ 1085850 h 3028950"/>
                <a:gd name="connsiteX3" fmla="*/ 2251698 w 3661398"/>
                <a:gd name="connsiteY3" fmla="*/ 1247775 h 3028950"/>
                <a:gd name="connsiteX4" fmla="*/ 2318373 w 3661398"/>
                <a:gd name="connsiteY4" fmla="*/ 1362075 h 3028950"/>
                <a:gd name="connsiteX5" fmla="*/ 1965948 w 3661398"/>
                <a:gd name="connsiteY5" fmla="*/ 1590675 h 3028950"/>
                <a:gd name="connsiteX6" fmla="*/ 1184898 w 3661398"/>
                <a:gd name="connsiteY6" fmla="*/ 1371600 h 3028950"/>
                <a:gd name="connsiteX7" fmla="*/ 346698 w 3661398"/>
                <a:gd name="connsiteY7" fmla="*/ 1552575 h 3028950"/>
                <a:gd name="connsiteX8" fmla="*/ 13323 w 3661398"/>
                <a:gd name="connsiteY8" fmla="*/ 2162175 h 3028950"/>
                <a:gd name="connsiteX9" fmla="*/ 784848 w 3661398"/>
                <a:gd name="connsiteY9" fmla="*/ 1905000 h 3028950"/>
                <a:gd name="connsiteX10" fmla="*/ 1156323 w 3661398"/>
                <a:gd name="connsiteY10" fmla="*/ 2019300 h 3028950"/>
                <a:gd name="connsiteX11" fmla="*/ 2613648 w 3661398"/>
                <a:gd name="connsiteY11" fmla="*/ 3028950 h 3028950"/>
                <a:gd name="connsiteX12" fmla="*/ 3089898 w 3661398"/>
                <a:gd name="connsiteY12" fmla="*/ 2609850 h 3028950"/>
                <a:gd name="connsiteX13" fmla="*/ 3185148 w 3661398"/>
                <a:gd name="connsiteY13" fmla="*/ 2686050 h 3028950"/>
                <a:gd name="connsiteX14" fmla="*/ 3508998 w 3661398"/>
                <a:gd name="connsiteY14" fmla="*/ 2466975 h 302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1398" h="3028950">
                  <a:moveTo>
                    <a:pt x="3661398" y="0"/>
                  </a:moveTo>
                  <a:lnTo>
                    <a:pt x="2404098" y="962025"/>
                  </a:lnTo>
                  <a:lnTo>
                    <a:pt x="2518398" y="1085850"/>
                  </a:lnTo>
                  <a:lnTo>
                    <a:pt x="2251698" y="1247775"/>
                  </a:lnTo>
                  <a:lnTo>
                    <a:pt x="2318373" y="1362075"/>
                  </a:lnTo>
                  <a:lnTo>
                    <a:pt x="1965948" y="1590675"/>
                  </a:lnTo>
                  <a:cubicBezTo>
                    <a:pt x="1838948" y="1676400"/>
                    <a:pt x="1273798" y="1371600"/>
                    <a:pt x="1184898" y="1371600"/>
                  </a:cubicBezTo>
                  <a:cubicBezTo>
                    <a:pt x="905498" y="1431925"/>
                    <a:pt x="473698" y="1395413"/>
                    <a:pt x="346698" y="1552575"/>
                  </a:cubicBezTo>
                  <a:cubicBezTo>
                    <a:pt x="219698" y="1787525"/>
                    <a:pt x="130798" y="1917700"/>
                    <a:pt x="13323" y="2162175"/>
                  </a:cubicBezTo>
                  <a:cubicBezTo>
                    <a:pt x="-97802" y="2400300"/>
                    <a:pt x="514973" y="2390775"/>
                    <a:pt x="784848" y="1905000"/>
                  </a:cubicBezTo>
                  <a:lnTo>
                    <a:pt x="1156323" y="2019300"/>
                  </a:lnTo>
                  <a:cubicBezTo>
                    <a:pt x="1689723" y="2330450"/>
                    <a:pt x="2137398" y="2679700"/>
                    <a:pt x="2613648" y="3028950"/>
                  </a:cubicBezTo>
                  <a:lnTo>
                    <a:pt x="3089898" y="2609850"/>
                  </a:lnTo>
                  <a:lnTo>
                    <a:pt x="3185148" y="2686050"/>
                  </a:lnTo>
                  <a:lnTo>
                    <a:pt x="3508998" y="2466975"/>
                  </a:lnTo>
                </a:path>
              </a:pathLst>
            </a:cu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xmlns="" id="{A2849569-0C0F-4B45-B799-81DD1A0D607F}"/>
                </a:ext>
              </a:extLst>
            </p:cNvPr>
            <p:cNvSpPr/>
            <p:nvPr/>
          </p:nvSpPr>
          <p:spPr>
            <a:xfrm>
              <a:off x="1914525" y="1276351"/>
              <a:ext cx="4300729" cy="4336841"/>
            </a:xfrm>
            <a:custGeom>
              <a:avLst/>
              <a:gdLst>
                <a:gd name="connsiteX0" fmla="*/ 0 w 4276725"/>
                <a:gd name="connsiteY0" fmla="*/ 0 h 4114800"/>
                <a:gd name="connsiteX1" fmla="*/ 1028700 w 4276725"/>
                <a:gd name="connsiteY1" fmla="*/ 866775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4478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857500 w 4276725"/>
                <a:gd name="connsiteY8" fmla="*/ 221932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302473"/>
                <a:gd name="connsiteY0" fmla="*/ 0 h 4114800"/>
                <a:gd name="connsiteX1" fmla="*/ 1190625 w 4302473"/>
                <a:gd name="connsiteY1" fmla="*/ 990600 h 4114800"/>
                <a:gd name="connsiteX2" fmla="*/ 1095375 w 4302473"/>
                <a:gd name="connsiteY2" fmla="*/ 1152525 h 4114800"/>
                <a:gd name="connsiteX3" fmla="*/ 1371600 w 4302473"/>
                <a:gd name="connsiteY3" fmla="*/ 1390650 h 4114800"/>
                <a:gd name="connsiteX4" fmla="*/ 1276350 w 4302473"/>
                <a:gd name="connsiteY4" fmla="*/ 1552575 h 4114800"/>
                <a:gd name="connsiteX5" fmla="*/ 1590675 w 4302473"/>
                <a:gd name="connsiteY5" fmla="*/ 1762125 h 4114800"/>
                <a:gd name="connsiteX6" fmla="*/ 1885950 w 4302473"/>
                <a:gd name="connsiteY6" fmla="*/ 1743075 h 4114800"/>
                <a:gd name="connsiteX7" fmla="*/ 1562100 w 4302473"/>
                <a:gd name="connsiteY7" fmla="*/ 2362200 h 4114800"/>
                <a:gd name="connsiteX8" fmla="*/ 2524125 w 4302473"/>
                <a:gd name="connsiteY8" fmla="*/ 2162175 h 4114800"/>
                <a:gd name="connsiteX9" fmla="*/ 2838450 w 4302473"/>
                <a:gd name="connsiteY9" fmla="*/ 2228850 h 4114800"/>
                <a:gd name="connsiteX10" fmla="*/ 4276725 w 4302473"/>
                <a:gd name="connsiteY10" fmla="*/ 3314700 h 4114800"/>
                <a:gd name="connsiteX11" fmla="*/ 3952875 w 4302473"/>
                <a:gd name="connsiteY11" fmla="*/ 3590925 h 4114800"/>
                <a:gd name="connsiteX12" fmla="*/ 3524250 w 4302473"/>
                <a:gd name="connsiteY12" fmla="*/ 3914775 h 4114800"/>
                <a:gd name="connsiteX13" fmla="*/ 3124200 w 4302473"/>
                <a:gd name="connsiteY13" fmla="*/ 4114800 h 4114800"/>
                <a:gd name="connsiteX14" fmla="*/ 2514600 w 4302473"/>
                <a:gd name="connsiteY14" fmla="*/ 4114800 h 4114800"/>
                <a:gd name="connsiteX15" fmla="*/ 2257425 w 4302473"/>
                <a:gd name="connsiteY15" fmla="*/ 3695700 h 4114800"/>
                <a:gd name="connsiteX16" fmla="*/ 1828800 w 4302473"/>
                <a:gd name="connsiteY16" fmla="*/ 3409950 h 4114800"/>
                <a:gd name="connsiteX17" fmla="*/ 1476375 w 4302473"/>
                <a:gd name="connsiteY17" fmla="*/ 3171825 h 4114800"/>
                <a:gd name="connsiteX18" fmla="*/ 1114425 w 4302473"/>
                <a:gd name="connsiteY18" fmla="*/ 3019425 h 4114800"/>
                <a:gd name="connsiteX19" fmla="*/ 933450 w 4302473"/>
                <a:gd name="connsiteY19" fmla="*/ 2733675 h 4114800"/>
                <a:gd name="connsiteX20" fmla="*/ 619125 w 4302473"/>
                <a:gd name="connsiteY20" fmla="*/ 2476500 h 4114800"/>
                <a:gd name="connsiteX21" fmla="*/ 447675 w 4302473"/>
                <a:gd name="connsiteY21" fmla="*/ 2571750 h 4114800"/>
                <a:gd name="connsiteX22" fmla="*/ 152400 w 4302473"/>
                <a:gd name="connsiteY22" fmla="*/ 2333625 h 4114800"/>
                <a:gd name="connsiteX23" fmla="*/ 142875 w 4302473"/>
                <a:gd name="connsiteY23" fmla="*/ 2305050 h 4114800"/>
                <a:gd name="connsiteX0" fmla="*/ 0 w 4315610"/>
                <a:gd name="connsiteY0" fmla="*/ 0 h 4114800"/>
                <a:gd name="connsiteX1" fmla="*/ 1190625 w 4315610"/>
                <a:gd name="connsiteY1" fmla="*/ 990600 h 4114800"/>
                <a:gd name="connsiteX2" fmla="*/ 1095375 w 4315610"/>
                <a:gd name="connsiteY2" fmla="*/ 1152525 h 4114800"/>
                <a:gd name="connsiteX3" fmla="*/ 1371600 w 4315610"/>
                <a:gd name="connsiteY3" fmla="*/ 1390650 h 4114800"/>
                <a:gd name="connsiteX4" fmla="*/ 1276350 w 4315610"/>
                <a:gd name="connsiteY4" fmla="*/ 1552575 h 4114800"/>
                <a:gd name="connsiteX5" fmla="*/ 1590675 w 4315610"/>
                <a:gd name="connsiteY5" fmla="*/ 1762125 h 4114800"/>
                <a:gd name="connsiteX6" fmla="*/ 1885950 w 4315610"/>
                <a:gd name="connsiteY6" fmla="*/ 1743075 h 4114800"/>
                <a:gd name="connsiteX7" fmla="*/ 1562100 w 4315610"/>
                <a:gd name="connsiteY7" fmla="*/ 2362200 h 4114800"/>
                <a:gd name="connsiteX8" fmla="*/ 2524125 w 4315610"/>
                <a:gd name="connsiteY8" fmla="*/ 2162175 h 4114800"/>
                <a:gd name="connsiteX9" fmla="*/ 2838450 w 4315610"/>
                <a:gd name="connsiteY9" fmla="*/ 2228850 h 4114800"/>
                <a:gd name="connsiteX10" fmla="*/ 4276725 w 4315610"/>
                <a:gd name="connsiteY10" fmla="*/ 3314700 h 4114800"/>
                <a:gd name="connsiteX11" fmla="*/ 3952875 w 4315610"/>
                <a:gd name="connsiteY11" fmla="*/ 3590925 h 4114800"/>
                <a:gd name="connsiteX12" fmla="*/ 3524250 w 4315610"/>
                <a:gd name="connsiteY12" fmla="*/ 3914775 h 4114800"/>
                <a:gd name="connsiteX13" fmla="*/ 3124200 w 4315610"/>
                <a:gd name="connsiteY13" fmla="*/ 4114800 h 4114800"/>
                <a:gd name="connsiteX14" fmla="*/ 2514600 w 4315610"/>
                <a:gd name="connsiteY14" fmla="*/ 4114800 h 4114800"/>
                <a:gd name="connsiteX15" fmla="*/ 2257425 w 4315610"/>
                <a:gd name="connsiteY15" fmla="*/ 3695700 h 4114800"/>
                <a:gd name="connsiteX16" fmla="*/ 1828800 w 4315610"/>
                <a:gd name="connsiteY16" fmla="*/ 3409950 h 4114800"/>
                <a:gd name="connsiteX17" fmla="*/ 1476375 w 4315610"/>
                <a:gd name="connsiteY17" fmla="*/ 3171825 h 4114800"/>
                <a:gd name="connsiteX18" fmla="*/ 1114425 w 4315610"/>
                <a:gd name="connsiteY18" fmla="*/ 3019425 h 4114800"/>
                <a:gd name="connsiteX19" fmla="*/ 933450 w 4315610"/>
                <a:gd name="connsiteY19" fmla="*/ 2733675 h 4114800"/>
                <a:gd name="connsiteX20" fmla="*/ 619125 w 4315610"/>
                <a:gd name="connsiteY20" fmla="*/ 2476500 h 4114800"/>
                <a:gd name="connsiteX21" fmla="*/ 447675 w 4315610"/>
                <a:gd name="connsiteY21" fmla="*/ 2571750 h 4114800"/>
                <a:gd name="connsiteX22" fmla="*/ 152400 w 4315610"/>
                <a:gd name="connsiteY22" fmla="*/ 2333625 h 4114800"/>
                <a:gd name="connsiteX23" fmla="*/ 142875 w 4315610"/>
                <a:gd name="connsiteY23" fmla="*/ 2305050 h 4114800"/>
                <a:gd name="connsiteX0" fmla="*/ 0 w 4251400"/>
                <a:gd name="connsiteY0" fmla="*/ 0 h 4114800"/>
                <a:gd name="connsiteX1" fmla="*/ 1190625 w 4251400"/>
                <a:gd name="connsiteY1" fmla="*/ 990600 h 4114800"/>
                <a:gd name="connsiteX2" fmla="*/ 1095375 w 4251400"/>
                <a:gd name="connsiteY2" fmla="*/ 1152525 h 4114800"/>
                <a:gd name="connsiteX3" fmla="*/ 1371600 w 4251400"/>
                <a:gd name="connsiteY3" fmla="*/ 1390650 h 4114800"/>
                <a:gd name="connsiteX4" fmla="*/ 1276350 w 4251400"/>
                <a:gd name="connsiteY4" fmla="*/ 1552575 h 4114800"/>
                <a:gd name="connsiteX5" fmla="*/ 1590675 w 4251400"/>
                <a:gd name="connsiteY5" fmla="*/ 1762125 h 4114800"/>
                <a:gd name="connsiteX6" fmla="*/ 1885950 w 4251400"/>
                <a:gd name="connsiteY6" fmla="*/ 1743075 h 4114800"/>
                <a:gd name="connsiteX7" fmla="*/ 1562100 w 4251400"/>
                <a:gd name="connsiteY7" fmla="*/ 2362200 h 4114800"/>
                <a:gd name="connsiteX8" fmla="*/ 2524125 w 4251400"/>
                <a:gd name="connsiteY8" fmla="*/ 2162175 h 4114800"/>
                <a:gd name="connsiteX9" fmla="*/ 2838450 w 4251400"/>
                <a:gd name="connsiteY9" fmla="*/ 2228850 h 4114800"/>
                <a:gd name="connsiteX10" fmla="*/ 4200525 w 4251400"/>
                <a:gd name="connsiteY10" fmla="*/ 3267075 h 4114800"/>
                <a:gd name="connsiteX11" fmla="*/ 3952875 w 4251400"/>
                <a:gd name="connsiteY11" fmla="*/ 3590925 h 4114800"/>
                <a:gd name="connsiteX12" fmla="*/ 3524250 w 4251400"/>
                <a:gd name="connsiteY12" fmla="*/ 3914775 h 4114800"/>
                <a:gd name="connsiteX13" fmla="*/ 3124200 w 4251400"/>
                <a:gd name="connsiteY13" fmla="*/ 4114800 h 4114800"/>
                <a:gd name="connsiteX14" fmla="*/ 2514600 w 4251400"/>
                <a:gd name="connsiteY14" fmla="*/ 4114800 h 4114800"/>
                <a:gd name="connsiteX15" fmla="*/ 2257425 w 4251400"/>
                <a:gd name="connsiteY15" fmla="*/ 3695700 h 4114800"/>
                <a:gd name="connsiteX16" fmla="*/ 1828800 w 4251400"/>
                <a:gd name="connsiteY16" fmla="*/ 3409950 h 4114800"/>
                <a:gd name="connsiteX17" fmla="*/ 1476375 w 4251400"/>
                <a:gd name="connsiteY17" fmla="*/ 3171825 h 4114800"/>
                <a:gd name="connsiteX18" fmla="*/ 1114425 w 4251400"/>
                <a:gd name="connsiteY18" fmla="*/ 3019425 h 4114800"/>
                <a:gd name="connsiteX19" fmla="*/ 933450 w 4251400"/>
                <a:gd name="connsiteY19" fmla="*/ 2733675 h 4114800"/>
                <a:gd name="connsiteX20" fmla="*/ 619125 w 4251400"/>
                <a:gd name="connsiteY20" fmla="*/ 2476500 h 4114800"/>
                <a:gd name="connsiteX21" fmla="*/ 447675 w 4251400"/>
                <a:gd name="connsiteY21" fmla="*/ 2571750 h 4114800"/>
                <a:gd name="connsiteX22" fmla="*/ 152400 w 4251400"/>
                <a:gd name="connsiteY22" fmla="*/ 2333625 h 4114800"/>
                <a:gd name="connsiteX23" fmla="*/ 142875 w 4251400"/>
                <a:gd name="connsiteY23" fmla="*/ 2305050 h 4114800"/>
                <a:gd name="connsiteX0" fmla="*/ 0 w 4305862"/>
                <a:gd name="connsiteY0" fmla="*/ 0 h 4114800"/>
                <a:gd name="connsiteX1" fmla="*/ 1190625 w 4305862"/>
                <a:gd name="connsiteY1" fmla="*/ 990600 h 4114800"/>
                <a:gd name="connsiteX2" fmla="*/ 1095375 w 4305862"/>
                <a:gd name="connsiteY2" fmla="*/ 1152525 h 4114800"/>
                <a:gd name="connsiteX3" fmla="*/ 1371600 w 4305862"/>
                <a:gd name="connsiteY3" fmla="*/ 1390650 h 4114800"/>
                <a:gd name="connsiteX4" fmla="*/ 1276350 w 4305862"/>
                <a:gd name="connsiteY4" fmla="*/ 1552575 h 4114800"/>
                <a:gd name="connsiteX5" fmla="*/ 1590675 w 4305862"/>
                <a:gd name="connsiteY5" fmla="*/ 1762125 h 4114800"/>
                <a:gd name="connsiteX6" fmla="*/ 1885950 w 4305862"/>
                <a:gd name="connsiteY6" fmla="*/ 1743075 h 4114800"/>
                <a:gd name="connsiteX7" fmla="*/ 1562100 w 4305862"/>
                <a:gd name="connsiteY7" fmla="*/ 2362200 h 4114800"/>
                <a:gd name="connsiteX8" fmla="*/ 2524125 w 4305862"/>
                <a:gd name="connsiteY8" fmla="*/ 2162175 h 4114800"/>
                <a:gd name="connsiteX9" fmla="*/ 2838450 w 4305862"/>
                <a:gd name="connsiteY9" fmla="*/ 2228850 h 4114800"/>
                <a:gd name="connsiteX10" fmla="*/ 4200525 w 4305862"/>
                <a:gd name="connsiteY10" fmla="*/ 3267075 h 4114800"/>
                <a:gd name="connsiteX11" fmla="*/ 3952875 w 4305862"/>
                <a:gd name="connsiteY11" fmla="*/ 3590925 h 4114800"/>
                <a:gd name="connsiteX12" fmla="*/ 3524250 w 4305862"/>
                <a:gd name="connsiteY12" fmla="*/ 3914775 h 4114800"/>
                <a:gd name="connsiteX13" fmla="*/ 3124200 w 4305862"/>
                <a:gd name="connsiteY13" fmla="*/ 4114800 h 4114800"/>
                <a:gd name="connsiteX14" fmla="*/ 2514600 w 4305862"/>
                <a:gd name="connsiteY14" fmla="*/ 4114800 h 4114800"/>
                <a:gd name="connsiteX15" fmla="*/ 2257425 w 4305862"/>
                <a:gd name="connsiteY15" fmla="*/ 3695700 h 4114800"/>
                <a:gd name="connsiteX16" fmla="*/ 1828800 w 4305862"/>
                <a:gd name="connsiteY16" fmla="*/ 3409950 h 4114800"/>
                <a:gd name="connsiteX17" fmla="*/ 1476375 w 4305862"/>
                <a:gd name="connsiteY17" fmla="*/ 3171825 h 4114800"/>
                <a:gd name="connsiteX18" fmla="*/ 1114425 w 4305862"/>
                <a:gd name="connsiteY18" fmla="*/ 3019425 h 4114800"/>
                <a:gd name="connsiteX19" fmla="*/ 933450 w 4305862"/>
                <a:gd name="connsiteY19" fmla="*/ 2733675 h 4114800"/>
                <a:gd name="connsiteX20" fmla="*/ 619125 w 4305862"/>
                <a:gd name="connsiteY20" fmla="*/ 2476500 h 4114800"/>
                <a:gd name="connsiteX21" fmla="*/ 447675 w 4305862"/>
                <a:gd name="connsiteY21" fmla="*/ 2571750 h 4114800"/>
                <a:gd name="connsiteX22" fmla="*/ 152400 w 4305862"/>
                <a:gd name="connsiteY22" fmla="*/ 2333625 h 4114800"/>
                <a:gd name="connsiteX23" fmla="*/ 142875 w 4305862"/>
                <a:gd name="connsiteY23" fmla="*/ 2305050 h 4114800"/>
                <a:gd name="connsiteX0" fmla="*/ 0 w 4296221"/>
                <a:gd name="connsiteY0" fmla="*/ 0 h 4114800"/>
                <a:gd name="connsiteX1" fmla="*/ 1190625 w 4296221"/>
                <a:gd name="connsiteY1" fmla="*/ 990600 h 4114800"/>
                <a:gd name="connsiteX2" fmla="*/ 1095375 w 4296221"/>
                <a:gd name="connsiteY2" fmla="*/ 1152525 h 4114800"/>
                <a:gd name="connsiteX3" fmla="*/ 1371600 w 4296221"/>
                <a:gd name="connsiteY3" fmla="*/ 1390650 h 4114800"/>
                <a:gd name="connsiteX4" fmla="*/ 1276350 w 4296221"/>
                <a:gd name="connsiteY4" fmla="*/ 1552575 h 4114800"/>
                <a:gd name="connsiteX5" fmla="*/ 1590675 w 4296221"/>
                <a:gd name="connsiteY5" fmla="*/ 1762125 h 4114800"/>
                <a:gd name="connsiteX6" fmla="*/ 1885950 w 4296221"/>
                <a:gd name="connsiteY6" fmla="*/ 1743075 h 4114800"/>
                <a:gd name="connsiteX7" fmla="*/ 1562100 w 4296221"/>
                <a:gd name="connsiteY7" fmla="*/ 2362200 h 4114800"/>
                <a:gd name="connsiteX8" fmla="*/ 2524125 w 4296221"/>
                <a:gd name="connsiteY8" fmla="*/ 2162175 h 4114800"/>
                <a:gd name="connsiteX9" fmla="*/ 2838450 w 4296221"/>
                <a:gd name="connsiteY9" fmla="*/ 2228850 h 4114800"/>
                <a:gd name="connsiteX10" fmla="*/ 4200525 w 4296221"/>
                <a:gd name="connsiteY10" fmla="*/ 3267075 h 4114800"/>
                <a:gd name="connsiteX11" fmla="*/ 3905250 w 4296221"/>
                <a:gd name="connsiteY11" fmla="*/ 3552825 h 4114800"/>
                <a:gd name="connsiteX12" fmla="*/ 3524250 w 4296221"/>
                <a:gd name="connsiteY12" fmla="*/ 3914775 h 4114800"/>
                <a:gd name="connsiteX13" fmla="*/ 3124200 w 4296221"/>
                <a:gd name="connsiteY13" fmla="*/ 4114800 h 4114800"/>
                <a:gd name="connsiteX14" fmla="*/ 2514600 w 4296221"/>
                <a:gd name="connsiteY14" fmla="*/ 4114800 h 4114800"/>
                <a:gd name="connsiteX15" fmla="*/ 2257425 w 4296221"/>
                <a:gd name="connsiteY15" fmla="*/ 3695700 h 4114800"/>
                <a:gd name="connsiteX16" fmla="*/ 1828800 w 4296221"/>
                <a:gd name="connsiteY16" fmla="*/ 3409950 h 4114800"/>
                <a:gd name="connsiteX17" fmla="*/ 1476375 w 4296221"/>
                <a:gd name="connsiteY17" fmla="*/ 3171825 h 4114800"/>
                <a:gd name="connsiteX18" fmla="*/ 1114425 w 4296221"/>
                <a:gd name="connsiteY18" fmla="*/ 3019425 h 4114800"/>
                <a:gd name="connsiteX19" fmla="*/ 933450 w 4296221"/>
                <a:gd name="connsiteY19" fmla="*/ 2733675 h 4114800"/>
                <a:gd name="connsiteX20" fmla="*/ 619125 w 4296221"/>
                <a:gd name="connsiteY20" fmla="*/ 2476500 h 4114800"/>
                <a:gd name="connsiteX21" fmla="*/ 447675 w 4296221"/>
                <a:gd name="connsiteY21" fmla="*/ 2571750 h 4114800"/>
                <a:gd name="connsiteX22" fmla="*/ 152400 w 4296221"/>
                <a:gd name="connsiteY22" fmla="*/ 2333625 h 4114800"/>
                <a:gd name="connsiteX23" fmla="*/ 142875 w 4296221"/>
                <a:gd name="connsiteY23" fmla="*/ 2305050 h 4114800"/>
                <a:gd name="connsiteX0" fmla="*/ 0 w 4243525"/>
                <a:gd name="connsiteY0" fmla="*/ 0 h 4114800"/>
                <a:gd name="connsiteX1" fmla="*/ 1190625 w 4243525"/>
                <a:gd name="connsiteY1" fmla="*/ 990600 h 4114800"/>
                <a:gd name="connsiteX2" fmla="*/ 1095375 w 4243525"/>
                <a:gd name="connsiteY2" fmla="*/ 1152525 h 4114800"/>
                <a:gd name="connsiteX3" fmla="*/ 1371600 w 4243525"/>
                <a:gd name="connsiteY3" fmla="*/ 1390650 h 4114800"/>
                <a:gd name="connsiteX4" fmla="*/ 1276350 w 4243525"/>
                <a:gd name="connsiteY4" fmla="*/ 1552575 h 4114800"/>
                <a:gd name="connsiteX5" fmla="*/ 1590675 w 4243525"/>
                <a:gd name="connsiteY5" fmla="*/ 1762125 h 4114800"/>
                <a:gd name="connsiteX6" fmla="*/ 1885950 w 4243525"/>
                <a:gd name="connsiteY6" fmla="*/ 1743075 h 4114800"/>
                <a:gd name="connsiteX7" fmla="*/ 1562100 w 4243525"/>
                <a:gd name="connsiteY7" fmla="*/ 2362200 h 4114800"/>
                <a:gd name="connsiteX8" fmla="*/ 2524125 w 4243525"/>
                <a:gd name="connsiteY8" fmla="*/ 2162175 h 4114800"/>
                <a:gd name="connsiteX9" fmla="*/ 2838450 w 4243525"/>
                <a:gd name="connsiteY9" fmla="*/ 2228850 h 4114800"/>
                <a:gd name="connsiteX10" fmla="*/ 4133850 w 4243525"/>
                <a:gd name="connsiteY10" fmla="*/ 3181350 h 4114800"/>
                <a:gd name="connsiteX11" fmla="*/ 3905250 w 4243525"/>
                <a:gd name="connsiteY11" fmla="*/ 3552825 h 4114800"/>
                <a:gd name="connsiteX12" fmla="*/ 3524250 w 4243525"/>
                <a:gd name="connsiteY12" fmla="*/ 3914775 h 4114800"/>
                <a:gd name="connsiteX13" fmla="*/ 3124200 w 4243525"/>
                <a:gd name="connsiteY13" fmla="*/ 4114800 h 4114800"/>
                <a:gd name="connsiteX14" fmla="*/ 2514600 w 4243525"/>
                <a:gd name="connsiteY14" fmla="*/ 4114800 h 4114800"/>
                <a:gd name="connsiteX15" fmla="*/ 2257425 w 4243525"/>
                <a:gd name="connsiteY15" fmla="*/ 3695700 h 4114800"/>
                <a:gd name="connsiteX16" fmla="*/ 1828800 w 4243525"/>
                <a:gd name="connsiteY16" fmla="*/ 3409950 h 4114800"/>
                <a:gd name="connsiteX17" fmla="*/ 1476375 w 4243525"/>
                <a:gd name="connsiteY17" fmla="*/ 3171825 h 4114800"/>
                <a:gd name="connsiteX18" fmla="*/ 1114425 w 4243525"/>
                <a:gd name="connsiteY18" fmla="*/ 3019425 h 4114800"/>
                <a:gd name="connsiteX19" fmla="*/ 933450 w 4243525"/>
                <a:gd name="connsiteY19" fmla="*/ 2733675 h 4114800"/>
                <a:gd name="connsiteX20" fmla="*/ 619125 w 4243525"/>
                <a:gd name="connsiteY20" fmla="*/ 2476500 h 4114800"/>
                <a:gd name="connsiteX21" fmla="*/ 447675 w 4243525"/>
                <a:gd name="connsiteY21" fmla="*/ 2571750 h 4114800"/>
                <a:gd name="connsiteX22" fmla="*/ 152400 w 4243525"/>
                <a:gd name="connsiteY22" fmla="*/ 2333625 h 4114800"/>
                <a:gd name="connsiteX23" fmla="*/ 142875 w 4243525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56323"/>
                <a:gd name="connsiteY0" fmla="*/ 0 h 4114800"/>
                <a:gd name="connsiteX1" fmla="*/ 1190625 w 4256323"/>
                <a:gd name="connsiteY1" fmla="*/ 990600 h 4114800"/>
                <a:gd name="connsiteX2" fmla="*/ 1095375 w 4256323"/>
                <a:gd name="connsiteY2" fmla="*/ 1152525 h 4114800"/>
                <a:gd name="connsiteX3" fmla="*/ 1371600 w 4256323"/>
                <a:gd name="connsiteY3" fmla="*/ 1390650 h 4114800"/>
                <a:gd name="connsiteX4" fmla="*/ 1276350 w 4256323"/>
                <a:gd name="connsiteY4" fmla="*/ 1552575 h 4114800"/>
                <a:gd name="connsiteX5" fmla="*/ 1590675 w 4256323"/>
                <a:gd name="connsiteY5" fmla="*/ 1762125 h 4114800"/>
                <a:gd name="connsiteX6" fmla="*/ 1885950 w 4256323"/>
                <a:gd name="connsiteY6" fmla="*/ 1743075 h 4114800"/>
                <a:gd name="connsiteX7" fmla="*/ 1562100 w 4256323"/>
                <a:gd name="connsiteY7" fmla="*/ 2362200 h 4114800"/>
                <a:gd name="connsiteX8" fmla="*/ 2524125 w 4256323"/>
                <a:gd name="connsiteY8" fmla="*/ 2162175 h 4114800"/>
                <a:gd name="connsiteX9" fmla="*/ 2838450 w 4256323"/>
                <a:gd name="connsiteY9" fmla="*/ 2228850 h 4114800"/>
                <a:gd name="connsiteX10" fmla="*/ 4133850 w 4256323"/>
                <a:gd name="connsiteY10" fmla="*/ 3181350 h 4114800"/>
                <a:gd name="connsiteX11" fmla="*/ 3848100 w 4256323"/>
                <a:gd name="connsiteY11" fmla="*/ 3562350 h 4114800"/>
                <a:gd name="connsiteX12" fmla="*/ 3524250 w 4256323"/>
                <a:gd name="connsiteY12" fmla="*/ 3886200 h 4114800"/>
                <a:gd name="connsiteX13" fmla="*/ 3124200 w 4256323"/>
                <a:gd name="connsiteY13" fmla="*/ 4114800 h 4114800"/>
                <a:gd name="connsiteX14" fmla="*/ 2514600 w 4256323"/>
                <a:gd name="connsiteY14" fmla="*/ 4114800 h 4114800"/>
                <a:gd name="connsiteX15" fmla="*/ 2257425 w 4256323"/>
                <a:gd name="connsiteY15" fmla="*/ 3695700 h 4114800"/>
                <a:gd name="connsiteX16" fmla="*/ 1828800 w 4256323"/>
                <a:gd name="connsiteY16" fmla="*/ 3409950 h 4114800"/>
                <a:gd name="connsiteX17" fmla="*/ 1476375 w 4256323"/>
                <a:gd name="connsiteY17" fmla="*/ 3171825 h 4114800"/>
                <a:gd name="connsiteX18" fmla="*/ 1114425 w 4256323"/>
                <a:gd name="connsiteY18" fmla="*/ 3019425 h 4114800"/>
                <a:gd name="connsiteX19" fmla="*/ 933450 w 4256323"/>
                <a:gd name="connsiteY19" fmla="*/ 2733675 h 4114800"/>
                <a:gd name="connsiteX20" fmla="*/ 619125 w 4256323"/>
                <a:gd name="connsiteY20" fmla="*/ 2476500 h 4114800"/>
                <a:gd name="connsiteX21" fmla="*/ 447675 w 4256323"/>
                <a:gd name="connsiteY21" fmla="*/ 2571750 h 4114800"/>
                <a:gd name="connsiteX22" fmla="*/ 152400 w 4256323"/>
                <a:gd name="connsiteY22" fmla="*/ 2333625 h 4114800"/>
                <a:gd name="connsiteX23" fmla="*/ 142875 w 4256323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438525 w 4265214"/>
                <a:gd name="connsiteY12" fmla="*/ 382905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38481"/>
                <a:gd name="connsiteX1" fmla="*/ 1190625 w 4257100"/>
                <a:gd name="connsiteY1" fmla="*/ 990600 h 4138481"/>
                <a:gd name="connsiteX2" fmla="*/ 1095375 w 4257100"/>
                <a:gd name="connsiteY2" fmla="*/ 1152525 h 4138481"/>
                <a:gd name="connsiteX3" fmla="*/ 1371600 w 4257100"/>
                <a:gd name="connsiteY3" fmla="*/ 1390650 h 4138481"/>
                <a:gd name="connsiteX4" fmla="*/ 1276350 w 4257100"/>
                <a:gd name="connsiteY4" fmla="*/ 1552575 h 4138481"/>
                <a:gd name="connsiteX5" fmla="*/ 1590675 w 4257100"/>
                <a:gd name="connsiteY5" fmla="*/ 1762125 h 4138481"/>
                <a:gd name="connsiteX6" fmla="*/ 1885950 w 4257100"/>
                <a:gd name="connsiteY6" fmla="*/ 1743075 h 4138481"/>
                <a:gd name="connsiteX7" fmla="*/ 1562100 w 4257100"/>
                <a:gd name="connsiteY7" fmla="*/ 2362200 h 4138481"/>
                <a:gd name="connsiteX8" fmla="*/ 2524125 w 4257100"/>
                <a:gd name="connsiteY8" fmla="*/ 2162175 h 4138481"/>
                <a:gd name="connsiteX9" fmla="*/ 2838450 w 4257100"/>
                <a:gd name="connsiteY9" fmla="*/ 2228850 h 4138481"/>
                <a:gd name="connsiteX10" fmla="*/ 4133850 w 4257100"/>
                <a:gd name="connsiteY10" fmla="*/ 3181350 h 4138481"/>
                <a:gd name="connsiteX11" fmla="*/ 3810000 w 4257100"/>
                <a:gd name="connsiteY11" fmla="*/ 3562350 h 4138481"/>
                <a:gd name="connsiteX12" fmla="*/ 3438525 w 4257100"/>
                <a:gd name="connsiteY12" fmla="*/ 3829050 h 4138481"/>
                <a:gd name="connsiteX13" fmla="*/ 3124200 w 4257100"/>
                <a:gd name="connsiteY13" fmla="*/ 4114800 h 4138481"/>
                <a:gd name="connsiteX14" fmla="*/ 2514600 w 4257100"/>
                <a:gd name="connsiteY14" fmla="*/ 4114800 h 4138481"/>
                <a:gd name="connsiteX15" fmla="*/ 2257425 w 4257100"/>
                <a:gd name="connsiteY15" fmla="*/ 3695700 h 4138481"/>
                <a:gd name="connsiteX16" fmla="*/ 1828800 w 4257100"/>
                <a:gd name="connsiteY16" fmla="*/ 3409950 h 4138481"/>
                <a:gd name="connsiteX17" fmla="*/ 1476375 w 4257100"/>
                <a:gd name="connsiteY17" fmla="*/ 3171825 h 4138481"/>
                <a:gd name="connsiteX18" fmla="*/ 1114425 w 4257100"/>
                <a:gd name="connsiteY18" fmla="*/ 3019425 h 4138481"/>
                <a:gd name="connsiteX19" fmla="*/ 933450 w 4257100"/>
                <a:gd name="connsiteY19" fmla="*/ 2733675 h 4138481"/>
                <a:gd name="connsiteX20" fmla="*/ 619125 w 4257100"/>
                <a:gd name="connsiteY20" fmla="*/ 2476500 h 4138481"/>
                <a:gd name="connsiteX21" fmla="*/ 447675 w 4257100"/>
                <a:gd name="connsiteY21" fmla="*/ 2571750 h 4138481"/>
                <a:gd name="connsiteX22" fmla="*/ 152400 w 4257100"/>
                <a:gd name="connsiteY22" fmla="*/ 2333625 h 4138481"/>
                <a:gd name="connsiteX23" fmla="*/ 142875 w 4257100"/>
                <a:gd name="connsiteY23" fmla="*/ 2305050 h 4138481"/>
                <a:gd name="connsiteX0" fmla="*/ 0 w 4257100"/>
                <a:gd name="connsiteY0" fmla="*/ 0 h 4199466"/>
                <a:gd name="connsiteX1" fmla="*/ 1190625 w 4257100"/>
                <a:gd name="connsiteY1" fmla="*/ 990600 h 4199466"/>
                <a:gd name="connsiteX2" fmla="*/ 1095375 w 4257100"/>
                <a:gd name="connsiteY2" fmla="*/ 1152525 h 4199466"/>
                <a:gd name="connsiteX3" fmla="*/ 1371600 w 4257100"/>
                <a:gd name="connsiteY3" fmla="*/ 1390650 h 4199466"/>
                <a:gd name="connsiteX4" fmla="*/ 1276350 w 4257100"/>
                <a:gd name="connsiteY4" fmla="*/ 1552575 h 4199466"/>
                <a:gd name="connsiteX5" fmla="*/ 1590675 w 4257100"/>
                <a:gd name="connsiteY5" fmla="*/ 1762125 h 4199466"/>
                <a:gd name="connsiteX6" fmla="*/ 1885950 w 4257100"/>
                <a:gd name="connsiteY6" fmla="*/ 1743075 h 4199466"/>
                <a:gd name="connsiteX7" fmla="*/ 1562100 w 4257100"/>
                <a:gd name="connsiteY7" fmla="*/ 2362200 h 4199466"/>
                <a:gd name="connsiteX8" fmla="*/ 2524125 w 4257100"/>
                <a:gd name="connsiteY8" fmla="*/ 2162175 h 4199466"/>
                <a:gd name="connsiteX9" fmla="*/ 2838450 w 4257100"/>
                <a:gd name="connsiteY9" fmla="*/ 2228850 h 4199466"/>
                <a:gd name="connsiteX10" fmla="*/ 4133850 w 4257100"/>
                <a:gd name="connsiteY10" fmla="*/ 3181350 h 4199466"/>
                <a:gd name="connsiteX11" fmla="*/ 3810000 w 4257100"/>
                <a:gd name="connsiteY11" fmla="*/ 3562350 h 4199466"/>
                <a:gd name="connsiteX12" fmla="*/ 3438525 w 4257100"/>
                <a:gd name="connsiteY12" fmla="*/ 3829050 h 4199466"/>
                <a:gd name="connsiteX13" fmla="*/ 3124200 w 4257100"/>
                <a:gd name="connsiteY13" fmla="*/ 4114800 h 4199466"/>
                <a:gd name="connsiteX14" fmla="*/ 2514600 w 4257100"/>
                <a:gd name="connsiteY14" fmla="*/ 4114800 h 4199466"/>
                <a:gd name="connsiteX15" fmla="*/ 2257425 w 4257100"/>
                <a:gd name="connsiteY15" fmla="*/ 3695700 h 4199466"/>
                <a:gd name="connsiteX16" fmla="*/ 1828800 w 4257100"/>
                <a:gd name="connsiteY16" fmla="*/ 3409950 h 4199466"/>
                <a:gd name="connsiteX17" fmla="*/ 1476375 w 4257100"/>
                <a:gd name="connsiteY17" fmla="*/ 3171825 h 4199466"/>
                <a:gd name="connsiteX18" fmla="*/ 1114425 w 4257100"/>
                <a:gd name="connsiteY18" fmla="*/ 3019425 h 4199466"/>
                <a:gd name="connsiteX19" fmla="*/ 933450 w 4257100"/>
                <a:gd name="connsiteY19" fmla="*/ 2733675 h 4199466"/>
                <a:gd name="connsiteX20" fmla="*/ 619125 w 4257100"/>
                <a:gd name="connsiteY20" fmla="*/ 2476500 h 4199466"/>
                <a:gd name="connsiteX21" fmla="*/ 447675 w 4257100"/>
                <a:gd name="connsiteY21" fmla="*/ 2571750 h 4199466"/>
                <a:gd name="connsiteX22" fmla="*/ 152400 w 4257100"/>
                <a:gd name="connsiteY22" fmla="*/ 2333625 h 4199466"/>
                <a:gd name="connsiteX23" fmla="*/ 142875 w 4257100"/>
                <a:gd name="connsiteY23" fmla="*/ 2305050 h 4199466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447675 w 4257100"/>
                <a:gd name="connsiteY21" fmla="*/ 2571750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42875 w 4257100"/>
                <a:gd name="connsiteY22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274847"/>
                <a:gd name="connsiteY0" fmla="*/ 0 h 4250625"/>
                <a:gd name="connsiteX1" fmla="*/ 1190625 w 4274847"/>
                <a:gd name="connsiteY1" fmla="*/ 990600 h 4250625"/>
                <a:gd name="connsiteX2" fmla="*/ 1095375 w 4274847"/>
                <a:gd name="connsiteY2" fmla="*/ 1152525 h 4250625"/>
                <a:gd name="connsiteX3" fmla="*/ 1371600 w 4274847"/>
                <a:gd name="connsiteY3" fmla="*/ 1390650 h 4250625"/>
                <a:gd name="connsiteX4" fmla="*/ 1276350 w 4274847"/>
                <a:gd name="connsiteY4" fmla="*/ 1552575 h 4250625"/>
                <a:gd name="connsiteX5" fmla="*/ 1590675 w 4274847"/>
                <a:gd name="connsiteY5" fmla="*/ 1762125 h 4250625"/>
                <a:gd name="connsiteX6" fmla="*/ 1863090 w 4274847"/>
                <a:gd name="connsiteY6" fmla="*/ 1735455 h 4250625"/>
                <a:gd name="connsiteX7" fmla="*/ 1584960 w 4274847"/>
                <a:gd name="connsiteY7" fmla="*/ 2419350 h 4250625"/>
                <a:gd name="connsiteX8" fmla="*/ 2493645 w 4274847"/>
                <a:gd name="connsiteY8" fmla="*/ 2150745 h 4250625"/>
                <a:gd name="connsiteX9" fmla="*/ 2838450 w 4274847"/>
                <a:gd name="connsiteY9" fmla="*/ 2228850 h 4250625"/>
                <a:gd name="connsiteX10" fmla="*/ 4210050 w 4274847"/>
                <a:gd name="connsiteY10" fmla="*/ 3192780 h 4250625"/>
                <a:gd name="connsiteX11" fmla="*/ 3810000 w 4274847"/>
                <a:gd name="connsiteY11" fmla="*/ 3562350 h 4250625"/>
                <a:gd name="connsiteX12" fmla="*/ 3438525 w 4274847"/>
                <a:gd name="connsiteY12" fmla="*/ 3829050 h 4250625"/>
                <a:gd name="connsiteX13" fmla="*/ 3124200 w 4274847"/>
                <a:gd name="connsiteY13" fmla="*/ 4114800 h 4250625"/>
                <a:gd name="connsiteX14" fmla="*/ 2514600 w 4274847"/>
                <a:gd name="connsiteY14" fmla="*/ 4114800 h 4250625"/>
                <a:gd name="connsiteX15" fmla="*/ 2257425 w 4274847"/>
                <a:gd name="connsiteY15" fmla="*/ 3695700 h 4250625"/>
                <a:gd name="connsiteX16" fmla="*/ 1905000 w 4274847"/>
                <a:gd name="connsiteY16" fmla="*/ 3421380 h 4250625"/>
                <a:gd name="connsiteX17" fmla="*/ 1491615 w 4274847"/>
                <a:gd name="connsiteY17" fmla="*/ 3133725 h 4250625"/>
                <a:gd name="connsiteX18" fmla="*/ 1099185 w 4274847"/>
                <a:gd name="connsiteY18" fmla="*/ 3011805 h 4250625"/>
                <a:gd name="connsiteX19" fmla="*/ 933450 w 4274847"/>
                <a:gd name="connsiteY19" fmla="*/ 2733675 h 4250625"/>
                <a:gd name="connsiteX20" fmla="*/ 666750 w 4274847"/>
                <a:gd name="connsiteY20" fmla="*/ 2543175 h 4250625"/>
                <a:gd name="connsiteX21" fmla="*/ 581025 w 4274847"/>
                <a:gd name="connsiteY21" fmla="*/ 2676525 h 4250625"/>
                <a:gd name="connsiteX22" fmla="*/ 200025 w 4274847"/>
                <a:gd name="connsiteY22" fmla="*/ 2457450 h 4250625"/>
                <a:gd name="connsiteX0" fmla="*/ 0 w 4283478"/>
                <a:gd name="connsiteY0" fmla="*/ 0 h 4250625"/>
                <a:gd name="connsiteX1" fmla="*/ 1190625 w 4283478"/>
                <a:gd name="connsiteY1" fmla="*/ 990600 h 4250625"/>
                <a:gd name="connsiteX2" fmla="*/ 1095375 w 4283478"/>
                <a:gd name="connsiteY2" fmla="*/ 1152525 h 4250625"/>
                <a:gd name="connsiteX3" fmla="*/ 1371600 w 4283478"/>
                <a:gd name="connsiteY3" fmla="*/ 1390650 h 4250625"/>
                <a:gd name="connsiteX4" fmla="*/ 1276350 w 4283478"/>
                <a:gd name="connsiteY4" fmla="*/ 1552575 h 4250625"/>
                <a:gd name="connsiteX5" fmla="*/ 1590675 w 4283478"/>
                <a:gd name="connsiteY5" fmla="*/ 1762125 h 4250625"/>
                <a:gd name="connsiteX6" fmla="*/ 1863090 w 4283478"/>
                <a:gd name="connsiteY6" fmla="*/ 1735455 h 4250625"/>
                <a:gd name="connsiteX7" fmla="*/ 1584960 w 4283478"/>
                <a:gd name="connsiteY7" fmla="*/ 2419350 h 4250625"/>
                <a:gd name="connsiteX8" fmla="*/ 2493645 w 4283478"/>
                <a:gd name="connsiteY8" fmla="*/ 2150745 h 4250625"/>
                <a:gd name="connsiteX9" fmla="*/ 2838450 w 4283478"/>
                <a:gd name="connsiteY9" fmla="*/ 2228850 h 4250625"/>
                <a:gd name="connsiteX10" fmla="*/ 4210050 w 4283478"/>
                <a:gd name="connsiteY10" fmla="*/ 3192780 h 4250625"/>
                <a:gd name="connsiteX11" fmla="*/ 3867150 w 4283478"/>
                <a:gd name="connsiteY11" fmla="*/ 3558540 h 4250625"/>
                <a:gd name="connsiteX12" fmla="*/ 3438525 w 4283478"/>
                <a:gd name="connsiteY12" fmla="*/ 3829050 h 4250625"/>
                <a:gd name="connsiteX13" fmla="*/ 3124200 w 4283478"/>
                <a:gd name="connsiteY13" fmla="*/ 4114800 h 4250625"/>
                <a:gd name="connsiteX14" fmla="*/ 2514600 w 4283478"/>
                <a:gd name="connsiteY14" fmla="*/ 4114800 h 4250625"/>
                <a:gd name="connsiteX15" fmla="*/ 2257425 w 4283478"/>
                <a:gd name="connsiteY15" fmla="*/ 3695700 h 4250625"/>
                <a:gd name="connsiteX16" fmla="*/ 1905000 w 4283478"/>
                <a:gd name="connsiteY16" fmla="*/ 3421380 h 4250625"/>
                <a:gd name="connsiteX17" fmla="*/ 1491615 w 4283478"/>
                <a:gd name="connsiteY17" fmla="*/ 3133725 h 4250625"/>
                <a:gd name="connsiteX18" fmla="*/ 1099185 w 4283478"/>
                <a:gd name="connsiteY18" fmla="*/ 3011805 h 4250625"/>
                <a:gd name="connsiteX19" fmla="*/ 933450 w 4283478"/>
                <a:gd name="connsiteY19" fmla="*/ 2733675 h 4250625"/>
                <a:gd name="connsiteX20" fmla="*/ 666750 w 4283478"/>
                <a:gd name="connsiteY20" fmla="*/ 2543175 h 4250625"/>
                <a:gd name="connsiteX21" fmla="*/ 581025 w 4283478"/>
                <a:gd name="connsiteY21" fmla="*/ 2676525 h 4250625"/>
                <a:gd name="connsiteX22" fmla="*/ 200025 w 4283478"/>
                <a:gd name="connsiteY22" fmla="*/ 2457450 h 4250625"/>
                <a:gd name="connsiteX0" fmla="*/ 0 w 4277041"/>
                <a:gd name="connsiteY0" fmla="*/ 0 h 4250625"/>
                <a:gd name="connsiteX1" fmla="*/ 1190625 w 4277041"/>
                <a:gd name="connsiteY1" fmla="*/ 990600 h 4250625"/>
                <a:gd name="connsiteX2" fmla="*/ 1095375 w 4277041"/>
                <a:gd name="connsiteY2" fmla="*/ 1152525 h 4250625"/>
                <a:gd name="connsiteX3" fmla="*/ 1371600 w 4277041"/>
                <a:gd name="connsiteY3" fmla="*/ 1390650 h 4250625"/>
                <a:gd name="connsiteX4" fmla="*/ 1276350 w 4277041"/>
                <a:gd name="connsiteY4" fmla="*/ 1552575 h 4250625"/>
                <a:gd name="connsiteX5" fmla="*/ 1590675 w 4277041"/>
                <a:gd name="connsiteY5" fmla="*/ 1762125 h 4250625"/>
                <a:gd name="connsiteX6" fmla="*/ 1863090 w 4277041"/>
                <a:gd name="connsiteY6" fmla="*/ 1735455 h 4250625"/>
                <a:gd name="connsiteX7" fmla="*/ 1584960 w 4277041"/>
                <a:gd name="connsiteY7" fmla="*/ 2419350 h 4250625"/>
                <a:gd name="connsiteX8" fmla="*/ 2493645 w 4277041"/>
                <a:gd name="connsiteY8" fmla="*/ 2150745 h 4250625"/>
                <a:gd name="connsiteX9" fmla="*/ 2838450 w 4277041"/>
                <a:gd name="connsiteY9" fmla="*/ 2228850 h 4250625"/>
                <a:gd name="connsiteX10" fmla="*/ 4210050 w 4277041"/>
                <a:gd name="connsiteY10" fmla="*/ 3192780 h 4250625"/>
                <a:gd name="connsiteX11" fmla="*/ 3867150 w 4277041"/>
                <a:gd name="connsiteY11" fmla="*/ 3558540 h 4250625"/>
                <a:gd name="connsiteX12" fmla="*/ 3438525 w 4277041"/>
                <a:gd name="connsiteY12" fmla="*/ 3829050 h 4250625"/>
                <a:gd name="connsiteX13" fmla="*/ 3124200 w 4277041"/>
                <a:gd name="connsiteY13" fmla="*/ 4114800 h 4250625"/>
                <a:gd name="connsiteX14" fmla="*/ 2514600 w 4277041"/>
                <a:gd name="connsiteY14" fmla="*/ 4114800 h 4250625"/>
                <a:gd name="connsiteX15" fmla="*/ 2257425 w 4277041"/>
                <a:gd name="connsiteY15" fmla="*/ 3695700 h 4250625"/>
                <a:gd name="connsiteX16" fmla="*/ 1905000 w 4277041"/>
                <a:gd name="connsiteY16" fmla="*/ 3421380 h 4250625"/>
                <a:gd name="connsiteX17" fmla="*/ 1491615 w 4277041"/>
                <a:gd name="connsiteY17" fmla="*/ 3133725 h 4250625"/>
                <a:gd name="connsiteX18" fmla="*/ 1099185 w 4277041"/>
                <a:gd name="connsiteY18" fmla="*/ 3011805 h 4250625"/>
                <a:gd name="connsiteX19" fmla="*/ 933450 w 4277041"/>
                <a:gd name="connsiteY19" fmla="*/ 2733675 h 4250625"/>
                <a:gd name="connsiteX20" fmla="*/ 666750 w 4277041"/>
                <a:gd name="connsiteY20" fmla="*/ 2543175 h 4250625"/>
                <a:gd name="connsiteX21" fmla="*/ 581025 w 4277041"/>
                <a:gd name="connsiteY21" fmla="*/ 2676525 h 4250625"/>
                <a:gd name="connsiteX22" fmla="*/ 200025 w 4277041"/>
                <a:gd name="connsiteY22" fmla="*/ 2457450 h 4250625"/>
                <a:gd name="connsiteX0" fmla="*/ 0 w 4248076"/>
                <a:gd name="connsiteY0" fmla="*/ 0 h 4250625"/>
                <a:gd name="connsiteX1" fmla="*/ 1190625 w 4248076"/>
                <a:gd name="connsiteY1" fmla="*/ 990600 h 4250625"/>
                <a:gd name="connsiteX2" fmla="*/ 1095375 w 4248076"/>
                <a:gd name="connsiteY2" fmla="*/ 1152525 h 4250625"/>
                <a:gd name="connsiteX3" fmla="*/ 1371600 w 4248076"/>
                <a:gd name="connsiteY3" fmla="*/ 1390650 h 4250625"/>
                <a:gd name="connsiteX4" fmla="*/ 1276350 w 4248076"/>
                <a:gd name="connsiteY4" fmla="*/ 1552575 h 4250625"/>
                <a:gd name="connsiteX5" fmla="*/ 1590675 w 4248076"/>
                <a:gd name="connsiteY5" fmla="*/ 1762125 h 4250625"/>
                <a:gd name="connsiteX6" fmla="*/ 1863090 w 4248076"/>
                <a:gd name="connsiteY6" fmla="*/ 1735455 h 4250625"/>
                <a:gd name="connsiteX7" fmla="*/ 1584960 w 4248076"/>
                <a:gd name="connsiteY7" fmla="*/ 2419350 h 4250625"/>
                <a:gd name="connsiteX8" fmla="*/ 2493645 w 4248076"/>
                <a:gd name="connsiteY8" fmla="*/ 2150745 h 4250625"/>
                <a:gd name="connsiteX9" fmla="*/ 2838450 w 4248076"/>
                <a:gd name="connsiteY9" fmla="*/ 2228850 h 4250625"/>
                <a:gd name="connsiteX10" fmla="*/ 4175760 w 4248076"/>
                <a:gd name="connsiteY10" fmla="*/ 3162300 h 4250625"/>
                <a:gd name="connsiteX11" fmla="*/ 3867150 w 4248076"/>
                <a:gd name="connsiteY11" fmla="*/ 3558540 h 4250625"/>
                <a:gd name="connsiteX12" fmla="*/ 3438525 w 4248076"/>
                <a:gd name="connsiteY12" fmla="*/ 3829050 h 4250625"/>
                <a:gd name="connsiteX13" fmla="*/ 3124200 w 4248076"/>
                <a:gd name="connsiteY13" fmla="*/ 4114800 h 4250625"/>
                <a:gd name="connsiteX14" fmla="*/ 2514600 w 4248076"/>
                <a:gd name="connsiteY14" fmla="*/ 4114800 h 4250625"/>
                <a:gd name="connsiteX15" fmla="*/ 2257425 w 4248076"/>
                <a:gd name="connsiteY15" fmla="*/ 3695700 h 4250625"/>
                <a:gd name="connsiteX16" fmla="*/ 1905000 w 4248076"/>
                <a:gd name="connsiteY16" fmla="*/ 3421380 h 4250625"/>
                <a:gd name="connsiteX17" fmla="*/ 1491615 w 4248076"/>
                <a:gd name="connsiteY17" fmla="*/ 3133725 h 4250625"/>
                <a:gd name="connsiteX18" fmla="*/ 1099185 w 4248076"/>
                <a:gd name="connsiteY18" fmla="*/ 3011805 h 4250625"/>
                <a:gd name="connsiteX19" fmla="*/ 933450 w 4248076"/>
                <a:gd name="connsiteY19" fmla="*/ 2733675 h 4250625"/>
                <a:gd name="connsiteX20" fmla="*/ 666750 w 4248076"/>
                <a:gd name="connsiteY20" fmla="*/ 2543175 h 4250625"/>
                <a:gd name="connsiteX21" fmla="*/ 581025 w 4248076"/>
                <a:gd name="connsiteY21" fmla="*/ 2676525 h 4250625"/>
                <a:gd name="connsiteX22" fmla="*/ 200025 w 4248076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61033"/>
                <a:gd name="connsiteX1" fmla="*/ 1190625 w 4300729"/>
                <a:gd name="connsiteY1" fmla="*/ 990600 h 4261033"/>
                <a:gd name="connsiteX2" fmla="*/ 1095375 w 4300729"/>
                <a:gd name="connsiteY2" fmla="*/ 1152525 h 4261033"/>
                <a:gd name="connsiteX3" fmla="*/ 1371600 w 4300729"/>
                <a:gd name="connsiteY3" fmla="*/ 1390650 h 4261033"/>
                <a:gd name="connsiteX4" fmla="*/ 1276350 w 4300729"/>
                <a:gd name="connsiteY4" fmla="*/ 1552575 h 4261033"/>
                <a:gd name="connsiteX5" fmla="*/ 1590675 w 4300729"/>
                <a:gd name="connsiteY5" fmla="*/ 1762125 h 4261033"/>
                <a:gd name="connsiteX6" fmla="*/ 1863090 w 4300729"/>
                <a:gd name="connsiteY6" fmla="*/ 1735455 h 4261033"/>
                <a:gd name="connsiteX7" fmla="*/ 1584960 w 4300729"/>
                <a:gd name="connsiteY7" fmla="*/ 2419350 h 4261033"/>
                <a:gd name="connsiteX8" fmla="*/ 2493645 w 4300729"/>
                <a:gd name="connsiteY8" fmla="*/ 2150745 h 4261033"/>
                <a:gd name="connsiteX9" fmla="*/ 2838450 w 4300729"/>
                <a:gd name="connsiteY9" fmla="*/ 2228850 h 4261033"/>
                <a:gd name="connsiteX10" fmla="*/ 4175760 w 4300729"/>
                <a:gd name="connsiteY10" fmla="*/ 3162300 h 4261033"/>
                <a:gd name="connsiteX11" fmla="*/ 3867150 w 4300729"/>
                <a:gd name="connsiteY11" fmla="*/ 3558540 h 4261033"/>
                <a:gd name="connsiteX12" fmla="*/ 3499485 w 4300729"/>
                <a:gd name="connsiteY12" fmla="*/ 3825240 h 4261033"/>
                <a:gd name="connsiteX13" fmla="*/ 3124200 w 4300729"/>
                <a:gd name="connsiteY13" fmla="*/ 4114800 h 4261033"/>
                <a:gd name="connsiteX14" fmla="*/ 2514600 w 4300729"/>
                <a:gd name="connsiteY14" fmla="*/ 4114800 h 4261033"/>
                <a:gd name="connsiteX15" fmla="*/ 2257425 w 4300729"/>
                <a:gd name="connsiteY15" fmla="*/ 3695700 h 4261033"/>
                <a:gd name="connsiteX16" fmla="*/ 1905000 w 4300729"/>
                <a:gd name="connsiteY16" fmla="*/ 3421380 h 4261033"/>
                <a:gd name="connsiteX17" fmla="*/ 1491615 w 4300729"/>
                <a:gd name="connsiteY17" fmla="*/ 3133725 h 4261033"/>
                <a:gd name="connsiteX18" fmla="*/ 1099185 w 4300729"/>
                <a:gd name="connsiteY18" fmla="*/ 3011805 h 4261033"/>
                <a:gd name="connsiteX19" fmla="*/ 933450 w 4300729"/>
                <a:gd name="connsiteY19" fmla="*/ 2733675 h 4261033"/>
                <a:gd name="connsiteX20" fmla="*/ 666750 w 4300729"/>
                <a:gd name="connsiteY20" fmla="*/ 2543175 h 4261033"/>
                <a:gd name="connsiteX21" fmla="*/ 581025 w 4300729"/>
                <a:gd name="connsiteY21" fmla="*/ 2676525 h 4261033"/>
                <a:gd name="connsiteX22" fmla="*/ 200025 w 4300729"/>
                <a:gd name="connsiteY22" fmla="*/ 2457450 h 4261033"/>
                <a:gd name="connsiteX0" fmla="*/ 0 w 4300729"/>
                <a:gd name="connsiteY0" fmla="*/ 0 h 4314977"/>
                <a:gd name="connsiteX1" fmla="*/ 1190625 w 4300729"/>
                <a:gd name="connsiteY1" fmla="*/ 990600 h 4314977"/>
                <a:gd name="connsiteX2" fmla="*/ 1095375 w 4300729"/>
                <a:gd name="connsiteY2" fmla="*/ 1152525 h 4314977"/>
                <a:gd name="connsiteX3" fmla="*/ 1371600 w 4300729"/>
                <a:gd name="connsiteY3" fmla="*/ 1390650 h 4314977"/>
                <a:gd name="connsiteX4" fmla="*/ 1276350 w 4300729"/>
                <a:gd name="connsiteY4" fmla="*/ 1552575 h 4314977"/>
                <a:gd name="connsiteX5" fmla="*/ 1590675 w 4300729"/>
                <a:gd name="connsiteY5" fmla="*/ 1762125 h 4314977"/>
                <a:gd name="connsiteX6" fmla="*/ 1863090 w 4300729"/>
                <a:gd name="connsiteY6" fmla="*/ 1735455 h 4314977"/>
                <a:gd name="connsiteX7" fmla="*/ 1584960 w 4300729"/>
                <a:gd name="connsiteY7" fmla="*/ 2419350 h 4314977"/>
                <a:gd name="connsiteX8" fmla="*/ 2493645 w 4300729"/>
                <a:gd name="connsiteY8" fmla="*/ 2150745 h 4314977"/>
                <a:gd name="connsiteX9" fmla="*/ 2838450 w 4300729"/>
                <a:gd name="connsiteY9" fmla="*/ 2228850 h 4314977"/>
                <a:gd name="connsiteX10" fmla="*/ 4175760 w 4300729"/>
                <a:gd name="connsiteY10" fmla="*/ 3162300 h 4314977"/>
                <a:gd name="connsiteX11" fmla="*/ 3867150 w 4300729"/>
                <a:gd name="connsiteY11" fmla="*/ 3558540 h 4314977"/>
                <a:gd name="connsiteX12" fmla="*/ 3499485 w 4300729"/>
                <a:gd name="connsiteY12" fmla="*/ 3825240 h 4314977"/>
                <a:gd name="connsiteX13" fmla="*/ 3124200 w 4300729"/>
                <a:gd name="connsiteY13" fmla="*/ 4114800 h 4314977"/>
                <a:gd name="connsiteX14" fmla="*/ 2514600 w 4300729"/>
                <a:gd name="connsiteY14" fmla="*/ 4114800 h 4314977"/>
                <a:gd name="connsiteX15" fmla="*/ 2257425 w 4300729"/>
                <a:gd name="connsiteY15" fmla="*/ 3695700 h 4314977"/>
                <a:gd name="connsiteX16" fmla="*/ 1905000 w 4300729"/>
                <a:gd name="connsiteY16" fmla="*/ 3421380 h 4314977"/>
                <a:gd name="connsiteX17" fmla="*/ 1491615 w 4300729"/>
                <a:gd name="connsiteY17" fmla="*/ 3133725 h 4314977"/>
                <a:gd name="connsiteX18" fmla="*/ 1099185 w 4300729"/>
                <a:gd name="connsiteY18" fmla="*/ 3011805 h 4314977"/>
                <a:gd name="connsiteX19" fmla="*/ 933450 w 4300729"/>
                <a:gd name="connsiteY19" fmla="*/ 2733675 h 4314977"/>
                <a:gd name="connsiteX20" fmla="*/ 666750 w 4300729"/>
                <a:gd name="connsiteY20" fmla="*/ 2543175 h 4314977"/>
                <a:gd name="connsiteX21" fmla="*/ 581025 w 4300729"/>
                <a:gd name="connsiteY21" fmla="*/ 2676525 h 4314977"/>
                <a:gd name="connsiteX22" fmla="*/ 200025 w 4300729"/>
                <a:gd name="connsiteY22" fmla="*/ 2457450 h 4314977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00729" h="4336841">
                  <a:moveTo>
                    <a:pt x="0" y="0"/>
                  </a:moveTo>
                  <a:lnTo>
                    <a:pt x="1190625" y="990600"/>
                  </a:lnTo>
                  <a:lnTo>
                    <a:pt x="1095375" y="1152525"/>
                  </a:lnTo>
                  <a:lnTo>
                    <a:pt x="1371600" y="1390650"/>
                  </a:lnTo>
                  <a:cubicBezTo>
                    <a:pt x="1343660" y="1424940"/>
                    <a:pt x="1330960" y="1468755"/>
                    <a:pt x="1276350" y="1552575"/>
                  </a:cubicBezTo>
                  <a:lnTo>
                    <a:pt x="1590675" y="1762125"/>
                  </a:lnTo>
                  <a:lnTo>
                    <a:pt x="1863090" y="1735455"/>
                  </a:lnTo>
                  <a:cubicBezTo>
                    <a:pt x="1779905" y="1943100"/>
                    <a:pt x="1500505" y="2352675"/>
                    <a:pt x="1584960" y="2419350"/>
                  </a:cubicBezTo>
                  <a:cubicBezTo>
                    <a:pt x="1848485" y="2598420"/>
                    <a:pt x="2131060" y="2545080"/>
                    <a:pt x="2493645" y="2150745"/>
                  </a:cubicBezTo>
                  <a:cubicBezTo>
                    <a:pt x="2632710" y="2167890"/>
                    <a:pt x="2667000" y="2194560"/>
                    <a:pt x="2838450" y="2228850"/>
                  </a:cubicBezTo>
                  <a:cubicBezTo>
                    <a:pt x="3365500" y="2581275"/>
                    <a:pt x="3705860" y="2830830"/>
                    <a:pt x="4175760" y="3162300"/>
                  </a:cubicBezTo>
                  <a:cubicBezTo>
                    <a:pt x="4492625" y="3402965"/>
                    <a:pt x="4138930" y="3763645"/>
                    <a:pt x="3867150" y="3558540"/>
                  </a:cubicBezTo>
                  <a:cubicBezTo>
                    <a:pt x="4075430" y="3846830"/>
                    <a:pt x="3731260" y="4053205"/>
                    <a:pt x="3499485" y="3825240"/>
                  </a:cubicBezTo>
                  <a:cubicBezTo>
                    <a:pt x="3655695" y="4135755"/>
                    <a:pt x="3339465" y="4251960"/>
                    <a:pt x="3124200" y="4114800"/>
                  </a:cubicBezTo>
                  <a:cubicBezTo>
                    <a:pt x="3195320" y="4331970"/>
                    <a:pt x="2860675" y="4480560"/>
                    <a:pt x="2514600" y="4114800"/>
                  </a:cubicBezTo>
                  <a:cubicBezTo>
                    <a:pt x="2600325" y="3889375"/>
                    <a:pt x="2466975" y="3663950"/>
                    <a:pt x="2257425" y="3695700"/>
                  </a:cubicBezTo>
                  <a:cubicBezTo>
                    <a:pt x="2286000" y="3454400"/>
                    <a:pt x="2052637" y="3331845"/>
                    <a:pt x="1905000" y="3421380"/>
                  </a:cubicBezTo>
                  <a:cubicBezTo>
                    <a:pt x="1963925" y="3231958"/>
                    <a:pt x="1637665" y="3032125"/>
                    <a:pt x="1491615" y="3133725"/>
                  </a:cubicBezTo>
                  <a:cubicBezTo>
                    <a:pt x="1548130" y="2995295"/>
                    <a:pt x="1286510" y="2834005"/>
                    <a:pt x="1099185" y="3011805"/>
                  </a:cubicBezTo>
                  <a:lnTo>
                    <a:pt x="933450" y="2733675"/>
                  </a:lnTo>
                  <a:lnTo>
                    <a:pt x="666750" y="2543175"/>
                  </a:lnTo>
                  <a:lnTo>
                    <a:pt x="581025" y="2676525"/>
                  </a:lnTo>
                  <a:lnTo>
                    <a:pt x="200025" y="2457450"/>
                  </a:lnTo>
                </a:path>
              </a:pathLst>
            </a:cu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B592FE5F-E9AB-48F4-B3E9-466AB6B6EF29}"/>
                </a:ext>
              </a:extLst>
            </p:cNvPr>
            <p:cNvSpPr/>
            <p:nvPr/>
          </p:nvSpPr>
          <p:spPr>
            <a:xfrm>
              <a:off x="2979453" y="4301052"/>
              <a:ext cx="1379276" cy="1206796"/>
            </a:xfrm>
            <a:custGeom>
              <a:avLst/>
              <a:gdLst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57150 w 1381125"/>
                <a:gd name="connsiteY10" fmla="*/ 24765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22479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194310 h 1209675"/>
                <a:gd name="connsiteX0" fmla="*/ 3810 w 1384935"/>
                <a:gd name="connsiteY0" fmla="*/ 228600 h 1209675"/>
                <a:gd name="connsiteX1" fmla="*/ 289560 w 1384935"/>
                <a:gd name="connsiteY1" fmla="*/ 381000 h 1209675"/>
                <a:gd name="connsiteX2" fmla="*/ 584835 w 1384935"/>
                <a:gd name="connsiteY2" fmla="*/ 676275 h 1209675"/>
                <a:gd name="connsiteX3" fmla="*/ 851535 w 1384935"/>
                <a:gd name="connsiteY3" fmla="*/ 952500 h 1209675"/>
                <a:gd name="connsiteX4" fmla="*/ 1261110 w 1384935"/>
                <a:gd name="connsiteY4" fmla="*/ 1209675 h 1209675"/>
                <a:gd name="connsiteX5" fmla="*/ 1384935 w 1384935"/>
                <a:gd name="connsiteY5" fmla="*/ 828675 h 1209675"/>
                <a:gd name="connsiteX6" fmla="*/ 1127760 w 1384935"/>
                <a:gd name="connsiteY6" fmla="*/ 676275 h 1209675"/>
                <a:gd name="connsiteX7" fmla="*/ 842010 w 1384935"/>
                <a:gd name="connsiteY7" fmla="*/ 400050 h 1209675"/>
                <a:gd name="connsiteX8" fmla="*/ 451485 w 1384935"/>
                <a:gd name="connsiteY8" fmla="*/ 219075 h 1209675"/>
                <a:gd name="connsiteX9" fmla="*/ 118110 w 1384935"/>
                <a:gd name="connsiteY9" fmla="*/ 0 h 1209675"/>
                <a:gd name="connsiteX10" fmla="*/ 0 w 1384935"/>
                <a:gd name="connsiteY10" fmla="*/ 23622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106805"/>
                <a:gd name="connsiteX1" fmla="*/ 243840 w 1388745"/>
                <a:gd name="connsiteY1" fmla="*/ 377190 h 1106805"/>
                <a:gd name="connsiteX2" fmla="*/ 588645 w 1388745"/>
                <a:gd name="connsiteY2" fmla="*/ 676275 h 1106805"/>
                <a:gd name="connsiteX3" fmla="*/ 855345 w 1388745"/>
                <a:gd name="connsiteY3" fmla="*/ 952500 h 1106805"/>
                <a:gd name="connsiteX4" fmla="*/ 1268730 w 1388745"/>
                <a:gd name="connsiteY4" fmla="*/ 1106805 h 1106805"/>
                <a:gd name="connsiteX5" fmla="*/ 1388745 w 1388745"/>
                <a:gd name="connsiteY5" fmla="*/ 828675 h 1106805"/>
                <a:gd name="connsiteX6" fmla="*/ 1131570 w 1388745"/>
                <a:gd name="connsiteY6" fmla="*/ 676275 h 1106805"/>
                <a:gd name="connsiteX7" fmla="*/ 845820 w 1388745"/>
                <a:gd name="connsiteY7" fmla="*/ 400050 h 1106805"/>
                <a:gd name="connsiteX8" fmla="*/ 455295 w 1388745"/>
                <a:gd name="connsiteY8" fmla="*/ 219075 h 1106805"/>
                <a:gd name="connsiteX9" fmla="*/ 121920 w 1388745"/>
                <a:gd name="connsiteY9" fmla="*/ 0 h 1106805"/>
                <a:gd name="connsiteX10" fmla="*/ 0 w 1388745"/>
                <a:gd name="connsiteY10" fmla="*/ 201930 h 1106805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76446"/>
                <a:gd name="connsiteY0" fmla="*/ 228600 h 1161688"/>
                <a:gd name="connsiteX1" fmla="*/ 243840 w 1376446"/>
                <a:gd name="connsiteY1" fmla="*/ 377190 h 1161688"/>
                <a:gd name="connsiteX2" fmla="*/ 588645 w 1376446"/>
                <a:gd name="connsiteY2" fmla="*/ 676275 h 1161688"/>
                <a:gd name="connsiteX3" fmla="*/ 855345 w 1376446"/>
                <a:gd name="connsiteY3" fmla="*/ 952500 h 1161688"/>
                <a:gd name="connsiteX4" fmla="*/ 1268730 w 1376446"/>
                <a:gd name="connsiteY4" fmla="*/ 1106805 h 1161688"/>
                <a:gd name="connsiteX5" fmla="*/ 1365885 w 1376446"/>
                <a:gd name="connsiteY5" fmla="*/ 859155 h 1161688"/>
                <a:gd name="connsiteX6" fmla="*/ 1131570 w 1376446"/>
                <a:gd name="connsiteY6" fmla="*/ 676275 h 1161688"/>
                <a:gd name="connsiteX7" fmla="*/ 845820 w 1376446"/>
                <a:gd name="connsiteY7" fmla="*/ 400050 h 1161688"/>
                <a:gd name="connsiteX8" fmla="*/ 455295 w 1376446"/>
                <a:gd name="connsiteY8" fmla="*/ 219075 h 1161688"/>
                <a:gd name="connsiteX9" fmla="*/ 121920 w 1376446"/>
                <a:gd name="connsiteY9" fmla="*/ 0 h 1161688"/>
                <a:gd name="connsiteX10" fmla="*/ 0 w 1376446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51322 h 1184410"/>
                <a:gd name="connsiteX1" fmla="*/ 243840 w 1365973"/>
                <a:gd name="connsiteY1" fmla="*/ 399912 h 1184410"/>
                <a:gd name="connsiteX2" fmla="*/ 588645 w 1365973"/>
                <a:gd name="connsiteY2" fmla="*/ 698997 h 1184410"/>
                <a:gd name="connsiteX3" fmla="*/ 855345 w 1365973"/>
                <a:gd name="connsiteY3" fmla="*/ 975222 h 1184410"/>
                <a:gd name="connsiteX4" fmla="*/ 1268730 w 1365973"/>
                <a:gd name="connsiteY4" fmla="*/ 1129527 h 1184410"/>
                <a:gd name="connsiteX5" fmla="*/ 1365885 w 1365973"/>
                <a:gd name="connsiteY5" fmla="*/ 881877 h 1184410"/>
                <a:gd name="connsiteX6" fmla="*/ 1112520 w 1365973"/>
                <a:gd name="connsiteY6" fmla="*/ 725667 h 1184410"/>
                <a:gd name="connsiteX7" fmla="*/ 704850 w 1365973"/>
                <a:gd name="connsiteY7" fmla="*/ 441822 h 1184410"/>
                <a:gd name="connsiteX8" fmla="*/ 371475 w 1365973"/>
                <a:gd name="connsiteY8" fmla="*/ 199887 h 1184410"/>
                <a:gd name="connsiteX9" fmla="*/ 121920 w 1365973"/>
                <a:gd name="connsiteY9" fmla="*/ 22722 h 1184410"/>
                <a:gd name="connsiteX10" fmla="*/ 0 w 1365973"/>
                <a:gd name="connsiteY10" fmla="*/ 224652 h 1184410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7147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5242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3069 w 1379042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11" fmla="*/ 1639 w 1379042"/>
                <a:gd name="connsiteY11" fmla="*/ 236973 h 1196731"/>
                <a:gd name="connsiteX0" fmla="*/ 2847 w 1380250"/>
                <a:gd name="connsiteY0" fmla="*/ 236973 h 1196731"/>
                <a:gd name="connsiteX1" fmla="*/ 258117 w 1380250"/>
                <a:gd name="connsiteY1" fmla="*/ 412233 h 1196731"/>
                <a:gd name="connsiteX2" fmla="*/ 602922 w 1380250"/>
                <a:gd name="connsiteY2" fmla="*/ 711318 h 1196731"/>
                <a:gd name="connsiteX3" fmla="*/ 869622 w 1380250"/>
                <a:gd name="connsiteY3" fmla="*/ 987543 h 1196731"/>
                <a:gd name="connsiteX4" fmla="*/ 1283007 w 1380250"/>
                <a:gd name="connsiteY4" fmla="*/ 1141848 h 1196731"/>
                <a:gd name="connsiteX5" fmla="*/ 1380162 w 1380250"/>
                <a:gd name="connsiteY5" fmla="*/ 894198 h 1196731"/>
                <a:gd name="connsiteX6" fmla="*/ 1126797 w 1380250"/>
                <a:gd name="connsiteY6" fmla="*/ 737988 h 1196731"/>
                <a:gd name="connsiteX7" fmla="*/ 719127 w 1380250"/>
                <a:gd name="connsiteY7" fmla="*/ 454143 h 1196731"/>
                <a:gd name="connsiteX8" fmla="*/ 366702 w 1380250"/>
                <a:gd name="connsiteY8" fmla="*/ 212208 h 1196731"/>
                <a:gd name="connsiteX9" fmla="*/ 136197 w 1380250"/>
                <a:gd name="connsiteY9" fmla="*/ 35043 h 1196731"/>
                <a:gd name="connsiteX10" fmla="*/ 2847 w 1380250"/>
                <a:gd name="connsiteY10" fmla="*/ 236973 h 1196731"/>
                <a:gd name="connsiteX0" fmla="*/ 1640 w 1379043"/>
                <a:gd name="connsiteY0" fmla="*/ 236973 h 1196731"/>
                <a:gd name="connsiteX1" fmla="*/ 256910 w 1379043"/>
                <a:gd name="connsiteY1" fmla="*/ 412233 h 1196731"/>
                <a:gd name="connsiteX2" fmla="*/ 601715 w 1379043"/>
                <a:gd name="connsiteY2" fmla="*/ 711318 h 1196731"/>
                <a:gd name="connsiteX3" fmla="*/ 868415 w 1379043"/>
                <a:gd name="connsiteY3" fmla="*/ 987543 h 1196731"/>
                <a:gd name="connsiteX4" fmla="*/ 1281800 w 1379043"/>
                <a:gd name="connsiteY4" fmla="*/ 1141848 h 1196731"/>
                <a:gd name="connsiteX5" fmla="*/ 1378955 w 1379043"/>
                <a:gd name="connsiteY5" fmla="*/ 894198 h 1196731"/>
                <a:gd name="connsiteX6" fmla="*/ 1125590 w 1379043"/>
                <a:gd name="connsiteY6" fmla="*/ 737988 h 1196731"/>
                <a:gd name="connsiteX7" fmla="*/ 717920 w 1379043"/>
                <a:gd name="connsiteY7" fmla="*/ 454143 h 1196731"/>
                <a:gd name="connsiteX8" fmla="*/ 365495 w 1379043"/>
                <a:gd name="connsiteY8" fmla="*/ 212208 h 1196731"/>
                <a:gd name="connsiteX9" fmla="*/ 134990 w 1379043"/>
                <a:gd name="connsiteY9" fmla="*/ 35043 h 1196731"/>
                <a:gd name="connsiteX10" fmla="*/ 1640 w 1379043"/>
                <a:gd name="connsiteY10" fmla="*/ 236973 h 1196731"/>
                <a:gd name="connsiteX0" fmla="*/ 17 w 1377420"/>
                <a:gd name="connsiteY0" fmla="*/ 236973 h 1196731"/>
                <a:gd name="connsiteX1" fmla="*/ 255287 w 1377420"/>
                <a:gd name="connsiteY1" fmla="*/ 412233 h 1196731"/>
                <a:gd name="connsiteX2" fmla="*/ 600092 w 1377420"/>
                <a:gd name="connsiteY2" fmla="*/ 711318 h 1196731"/>
                <a:gd name="connsiteX3" fmla="*/ 866792 w 1377420"/>
                <a:gd name="connsiteY3" fmla="*/ 987543 h 1196731"/>
                <a:gd name="connsiteX4" fmla="*/ 1280177 w 1377420"/>
                <a:gd name="connsiteY4" fmla="*/ 1141848 h 1196731"/>
                <a:gd name="connsiteX5" fmla="*/ 1377332 w 1377420"/>
                <a:gd name="connsiteY5" fmla="*/ 894198 h 1196731"/>
                <a:gd name="connsiteX6" fmla="*/ 1123967 w 1377420"/>
                <a:gd name="connsiteY6" fmla="*/ 737988 h 1196731"/>
                <a:gd name="connsiteX7" fmla="*/ 716297 w 1377420"/>
                <a:gd name="connsiteY7" fmla="*/ 454143 h 1196731"/>
                <a:gd name="connsiteX8" fmla="*/ 363872 w 1377420"/>
                <a:gd name="connsiteY8" fmla="*/ 212208 h 1196731"/>
                <a:gd name="connsiteX9" fmla="*/ 133367 w 1377420"/>
                <a:gd name="connsiteY9" fmla="*/ 35043 h 1196731"/>
                <a:gd name="connsiteX10" fmla="*/ 17 w 1377420"/>
                <a:gd name="connsiteY10" fmla="*/ 236973 h 1196731"/>
                <a:gd name="connsiteX0" fmla="*/ 3783 w 1381186"/>
                <a:gd name="connsiteY0" fmla="*/ 236973 h 1196731"/>
                <a:gd name="connsiteX1" fmla="*/ 259053 w 1381186"/>
                <a:gd name="connsiteY1" fmla="*/ 412233 h 1196731"/>
                <a:gd name="connsiteX2" fmla="*/ 603858 w 1381186"/>
                <a:gd name="connsiteY2" fmla="*/ 711318 h 1196731"/>
                <a:gd name="connsiteX3" fmla="*/ 870558 w 1381186"/>
                <a:gd name="connsiteY3" fmla="*/ 987543 h 1196731"/>
                <a:gd name="connsiteX4" fmla="*/ 1283943 w 1381186"/>
                <a:gd name="connsiteY4" fmla="*/ 1141848 h 1196731"/>
                <a:gd name="connsiteX5" fmla="*/ 1381098 w 1381186"/>
                <a:gd name="connsiteY5" fmla="*/ 894198 h 1196731"/>
                <a:gd name="connsiteX6" fmla="*/ 1127733 w 1381186"/>
                <a:gd name="connsiteY6" fmla="*/ 737988 h 1196731"/>
                <a:gd name="connsiteX7" fmla="*/ 720063 w 1381186"/>
                <a:gd name="connsiteY7" fmla="*/ 454143 h 1196731"/>
                <a:gd name="connsiteX8" fmla="*/ 367638 w 1381186"/>
                <a:gd name="connsiteY8" fmla="*/ 212208 h 1196731"/>
                <a:gd name="connsiteX9" fmla="*/ 137133 w 1381186"/>
                <a:gd name="connsiteY9" fmla="*/ 35043 h 1196731"/>
                <a:gd name="connsiteX10" fmla="*/ 3783 w 1381186"/>
                <a:gd name="connsiteY10" fmla="*/ 236973 h 1196731"/>
                <a:gd name="connsiteX0" fmla="*/ 4467 w 1381870"/>
                <a:gd name="connsiteY0" fmla="*/ 236973 h 1196731"/>
                <a:gd name="connsiteX1" fmla="*/ 259737 w 1381870"/>
                <a:gd name="connsiteY1" fmla="*/ 412233 h 1196731"/>
                <a:gd name="connsiteX2" fmla="*/ 604542 w 1381870"/>
                <a:gd name="connsiteY2" fmla="*/ 711318 h 1196731"/>
                <a:gd name="connsiteX3" fmla="*/ 871242 w 1381870"/>
                <a:gd name="connsiteY3" fmla="*/ 987543 h 1196731"/>
                <a:gd name="connsiteX4" fmla="*/ 1284627 w 1381870"/>
                <a:gd name="connsiteY4" fmla="*/ 1141848 h 1196731"/>
                <a:gd name="connsiteX5" fmla="*/ 1381782 w 1381870"/>
                <a:gd name="connsiteY5" fmla="*/ 894198 h 1196731"/>
                <a:gd name="connsiteX6" fmla="*/ 1128417 w 1381870"/>
                <a:gd name="connsiteY6" fmla="*/ 737988 h 1196731"/>
                <a:gd name="connsiteX7" fmla="*/ 720747 w 1381870"/>
                <a:gd name="connsiteY7" fmla="*/ 454143 h 1196731"/>
                <a:gd name="connsiteX8" fmla="*/ 368322 w 1381870"/>
                <a:gd name="connsiteY8" fmla="*/ 212208 h 1196731"/>
                <a:gd name="connsiteX9" fmla="*/ 137817 w 1381870"/>
                <a:gd name="connsiteY9" fmla="*/ 35043 h 1196731"/>
                <a:gd name="connsiteX10" fmla="*/ 4467 w 1381870"/>
                <a:gd name="connsiteY10" fmla="*/ 236973 h 1196731"/>
                <a:gd name="connsiteX0" fmla="*/ 4467 w 1381870"/>
                <a:gd name="connsiteY0" fmla="*/ 217026 h 1176784"/>
                <a:gd name="connsiteX1" fmla="*/ 259737 w 1381870"/>
                <a:gd name="connsiteY1" fmla="*/ 392286 h 1176784"/>
                <a:gd name="connsiteX2" fmla="*/ 604542 w 1381870"/>
                <a:gd name="connsiteY2" fmla="*/ 691371 h 1176784"/>
                <a:gd name="connsiteX3" fmla="*/ 871242 w 1381870"/>
                <a:gd name="connsiteY3" fmla="*/ 967596 h 1176784"/>
                <a:gd name="connsiteX4" fmla="*/ 1284627 w 1381870"/>
                <a:gd name="connsiteY4" fmla="*/ 1121901 h 1176784"/>
                <a:gd name="connsiteX5" fmla="*/ 1381782 w 1381870"/>
                <a:gd name="connsiteY5" fmla="*/ 874251 h 1176784"/>
                <a:gd name="connsiteX6" fmla="*/ 1128417 w 1381870"/>
                <a:gd name="connsiteY6" fmla="*/ 718041 h 1176784"/>
                <a:gd name="connsiteX7" fmla="*/ 720747 w 1381870"/>
                <a:gd name="connsiteY7" fmla="*/ 434196 h 1176784"/>
                <a:gd name="connsiteX8" fmla="*/ 368322 w 1381870"/>
                <a:gd name="connsiteY8" fmla="*/ 192261 h 1176784"/>
                <a:gd name="connsiteX9" fmla="*/ 137817 w 1381870"/>
                <a:gd name="connsiteY9" fmla="*/ 15096 h 1176784"/>
                <a:gd name="connsiteX10" fmla="*/ 4467 w 1381870"/>
                <a:gd name="connsiteY10" fmla="*/ 217026 h 1176784"/>
                <a:gd name="connsiteX0" fmla="*/ 4825 w 1382228"/>
                <a:gd name="connsiteY0" fmla="*/ 236461 h 1196219"/>
                <a:gd name="connsiteX1" fmla="*/ 260095 w 1382228"/>
                <a:gd name="connsiteY1" fmla="*/ 411721 h 1196219"/>
                <a:gd name="connsiteX2" fmla="*/ 604900 w 1382228"/>
                <a:gd name="connsiteY2" fmla="*/ 710806 h 1196219"/>
                <a:gd name="connsiteX3" fmla="*/ 871600 w 1382228"/>
                <a:gd name="connsiteY3" fmla="*/ 987031 h 1196219"/>
                <a:gd name="connsiteX4" fmla="*/ 1284985 w 1382228"/>
                <a:gd name="connsiteY4" fmla="*/ 1141336 h 1196219"/>
                <a:gd name="connsiteX5" fmla="*/ 1382140 w 1382228"/>
                <a:gd name="connsiteY5" fmla="*/ 893686 h 1196219"/>
                <a:gd name="connsiteX6" fmla="*/ 1128775 w 1382228"/>
                <a:gd name="connsiteY6" fmla="*/ 737476 h 1196219"/>
                <a:gd name="connsiteX7" fmla="*/ 721105 w 1382228"/>
                <a:gd name="connsiteY7" fmla="*/ 453631 h 1196219"/>
                <a:gd name="connsiteX8" fmla="*/ 368680 w 1382228"/>
                <a:gd name="connsiteY8" fmla="*/ 211696 h 1196219"/>
                <a:gd name="connsiteX9" fmla="*/ 130555 w 1382228"/>
                <a:gd name="connsiteY9" fmla="*/ 11671 h 1196219"/>
                <a:gd name="connsiteX10" fmla="*/ 4825 w 1382228"/>
                <a:gd name="connsiteY10" fmla="*/ 236461 h 1196219"/>
                <a:gd name="connsiteX0" fmla="*/ 5218 w 1382621"/>
                <a:gd name="connsiteY0" fmla="*/ 236461 h 1196219"/>
                <a:gd name="connsiteX1" fmla="*/ 260488 w 1382621"/>
                <a:gd name="connsiteY1" fmla="*/ 411721 h 1196219"/>
                <a:gd name="connsiteX2" fmla="*/ 605293 w 1382621"/>
                <a:gd name="connsiteY2" fmla="*/ 710806 h 1196219"/>
                <a:gd name="connsiteX3" fmla="*/ 871993 w 1382621"/>
                <a:gd name="connsiteY3" fmla="*/ 987031 h 1196219"/>
                <a:gd name="connsiteX4" fmla="*/ 1285378 w 1382621"/>
                <a:gd name="connsiteY4" fmla="*/ 1141336 h 1196219"/>
                <a:gd name="connsiteX5" fmla="*/ 1382533 w 1382621"/>
                <a:gd name="connsiteY5" fmla="*/ 893686 h 1196219"/>
                <a:gd name="connsiteX6" fmla="*/ 1129168 w 1382621"/>
                <a:gd name="connsiteY6" fmla="*/ 737476 h 1196219"/>
                <a:gd name="connsiteX7" fmla="*/ 721498 w 1382621"/>
                <a:gd name="connsiteY7" fmla="*/ 453631 h 1196219"/>
                <a:gd name="connsiteX8" fmla="*/ 369073 w 1382621"/>
                <a:gd name="connsiteY8" fmla="*/ 211696 h 1196219"/>
                <a:gd name="connsiteX9" fmla="*/ 130948 w 1382621"/>
                <a:gd name="connsiteY9" fmla="*/ 11671 h 1196219"/>
                <a:gd name="connsiteX10" fmla="*/ 5218 w 1382621"/>
                <a:gd name="connsiteY10" fmla="*/ 236461 h 1196219"/>
                <a:gd name="connsiteX0" fmla="*/ 5218 w 1382621"/>
                <a:gd name="connsiteY0" fmla="*/ 244278 h 1204036"/>
                <a:gd name="connsiteX1" fmla="*/ 260488 w 1382621"/>
                <a:gd name="connsiteY1" fmla="*/ 419538 h 1204036"/>
                <a:gd name="connsiteX2" fmla="*/ 605293 w 1382621"/>
                <a:gd name="connsiteY2" fmla="*/ 718623 h 1204036"/>
                <a:gd name="connsiteX3" fmla="*/ 871993 w 1382621"/>
                <a:gd name="connsiteY3" fmla="*/ 994848 h 1204036"/>
                <a:gd name="connsiteX4" fmla="*/ 1285378 w 1382621"/>
                <a:gd name="connsiteY4" fmla="*/ 1149153 h 1204036"/>
                <a:gd name="connsiteX5" fmla="*/ 1382533 w 1382621"/>
                <a:gd name="connsiteY5" fmla="*/ 901503 h 1204036"/>
                <a:gd name="connsiteX6" fmla="*/ 1129168 w 1382621"/>
                <a:gd name="connsiteY6" fmla="*/ 745293 h 1204036"/>
                <a:gd name="connsiteX7" fmla="*/ 721498 w 1382621"/>
                <a:gd name="connsiteY7" fmla="*/ 461448 h 1204036"/>
                <a:gd name="connsiteX8" fmla="*/ 369073 w 1382621"/>
                <a:gd name="connsiteY8" fmla="*/ 219513 h 1204036"/>
                <a:gd name="connsiteX9" fmla="*/ 130948 w 1382621"/>
                <a:gd name="connsiteY9" fmla="*/ 19488 h 1204036"/>
                <a:gd name="connsiteX10" fmla="*/ 5218 w 1382621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86864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91055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9276" h="1206796">
                  <a:moveTo>
                    <a:pt x="1873" y="244278"/>
                  </a:moveTo>
                  <a:cubicBezTo>
                    <a:pt x="13303" y="348418"/>
                    <a:pt x="78073" y="441128"/>
                    <a:pt x="257143" y="419538"/>
                  </a:cubicBezTo>
                  <a:cubicBezTo>
                    <a:pt x="234918" y="564953"/>
                    <a:pt x="376523" y="782758"/>
                    <a:pt x="601948" y="718623"/>
                  </a:cubicBezTo>
                  <a:cubicBezTo>
                    <a:pt x="530828" y="947858"/>
                    <a:pt x="787368" y="1085653"/>
                    <a:pt x="910558" y="994848"/>
                  </a:cubicBezTo>
                  <a:cubicBezTo>
                    <a:pt x="917543" y="1160583"/>
                    <a:pt x="1065498" y="1284408"/>
                    <a:pt x="1282033" y="1149153"/>
                  </a:cubicBezTo>
                  <a:cubicBezTo>
                    <a:pt x="1352518" y="1094543"/>
                    <a:pt x="1381093" y="1009453"/>
                    <a:pt x="1379188" y="928173"/>
                  </a:cubicBezTo>
                  <a:cubicBezTo>
                    <a:pt x="1381093" y="869753"/>
                    <a:pt x="1291558" y="727513"/>
                    <a:pt x="1125823" y="745293"/>
                  </a:cubicBezTo>
                  <a:cubicBezTo>
                    <a:pt x="1156303" y="513518"/>
                    <a:pt x="939133" y="399853"/>
                    <a:pt x="779113" y="484308"/>
                  </a:cubicBezTo>
                  <a:cubicBezTo>
                    <a:pt x="833088" y="333813"/>
                    <a:pt x="574643" y="57588"/>
                    <a:pt x="365728" y="219513"/>
                  </a:cubicBezTo>
                  <a:cubicBezTo>
                    <a:pt x="414623" y="16948"/>
                    <a:pt x="193008" y="-33217"/>
                    <a:pt x="127603" y="19488"/>
                  </a:cubicBezTo>
                  <a:cubicBezTo>
                    <a:pt x="82201" y="42666"/>
                    <a:pt x="-14637" y="116643"/>
                    <a:pt x="1873" y="244278"/>
                  </a:cubicBezTo>
                  <a:close/>
                </a:path>
              </a:pathLst>
            </a:cu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CF7A9F2-D926-4401-901B-58BEB85BDC7C}"/>
              </a:ext>
            </a:extLst>
          </p:cNvPr>
          <p:cNvSpPr txBox="1"/>
          <p:nvPr/>
        </p:nvSpPr>
        <p:spPr>
          <a:xfrm>
            <a:off x="114308" y="0"/>
            <a:ext cx="2351365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Suatu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ilmu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yang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berisi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tentang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watak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perbuatan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atau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tingkah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laku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manusia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, mana yang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dapat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di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nilai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baik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dan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mana yang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dapat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di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nilai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tidak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baik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serta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bagaimana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mengapa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kita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mengikuti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suatu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ajaran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moral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tertentu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atau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bagaimana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kita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harus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mengambil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sikap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bertanggung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jawab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berhadapan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dengan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berbagai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ajaran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moral </a:t>
            </a:r>
            <a:endParaRPr lang="en-US" sz="2000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algn="r"/>
            <a:r>
              <a:rPr lang="en-US" altLang="ko-KR" sz="1200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.  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8839200" y="3216265"/>
            <a:ext cx="2772229" cy="1167049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SELANJUTNYA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xmlns="" id="{849A2277-4059-4C0A-B04F-153C2EA7226B}"/>
              </a:ext>
            </a:extLst>
          </p:cNvPr>
          <p:cNvSpPr/>
          <p:nvPr/>
        </p:nvSpPr>
        <p:spPr>
          <a:xfrm rot="2700000">
            <a:off x="1436913" y="677092"/>
            <a:ext cx="5503817" cy="5503817"/>
          </a:xfrm>
          <a:prstGeom prst="frame">
            <a:avLst>
              <a:gd name="adj1" fmla="val 23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xmlns="" id="{B91431FE-023B-438C-B613-7DD1A9188A36}"/>
              </a:ext>
            </a:extLst>
          </p:cNvPr>
          <p:cNvSpPr/>
          <p:nvPr/>
        </p:nvSpPr>
        <p:spPr>
          <a:xfrm>
            <a:off x="1499498" y="671562"/>
            <a:ext cx="572857" cy="572857"/>
          </a:xfrm>
          <a:prstGeom prst="diamond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xmlns="" id="{FBF71D8A-1543-4188-9624-7AF1BEBCB375}"/>
              </a:ext>
            </a:extLst>
          </p:cNvPr>
          <p:cNvSpPr/>
          <p:nvPr/>
        </p:nvSpPr>
        <p:spPr>
          <a:xfrm>
            <a:off x="1465335" y="5620310"/>
            <a:ext cx="572857" cy="572857"/>
          </a:xfrm>
          <a:prstGeom prst="diamond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xmlns="" id="{E1AE9136-0DCC-49AA-B229-C87FA6A4DE21}"/>
              </a:ext>
            </a:extLst>
          </p:cNvPr>
          <p:cNvSpPr/>
          <p:nvPr/>
        </p:nvSpPr>
        <p:spPr>
          <a:xfrm>
            <a:off x="6904092" y="2256048"/>
            <a:ext cx="1010089" cy="1010089"/>
          </a:xfrm>
          <a:prstGeom prst="diamond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xmlns="" id="{E89C41B6-174C-4F7B-9749-EFA6629AFEBE}"/>
              </a:ext>
            </a:extLst>
          </p:cNvPr>
          <p:cNvSpPr/>
          <p:nvPr/>
        </p:nvSpPr>
        <p:spPr>
          <a:xfrm>
            <a:off x="1811469" y="5695146"/>
            <a:ext cx="572857" cy="572857"/>
          </a:xfrm>
          <a:prstGeom prst="diamond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xmlns="" id="{D8BAB20E-1C8C-4F1B-8554-257E4EA25266}"/>
              </a:ext>
            </a:extLst>
          </p:cNvPr>
          <p:cNvSpPr/>
          <p:nvPr/>
        </p:nvSpPr>
        <p:spPr>
          <a:xfrm>
            <a:off x="775598" y="2308013"/>
            <a:ext cx="723900" cy="723900"/>
          </a:xfrm>
          <a:prstGeom prst="diamond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1A98EB9C-35D1-4BE3-A633-98A46EB02F8B}"/>
              </a:ext>
            </a:extLst>
          </p:cNvPr>
          <p:cNvSpPr/>
          <p:nvPr/>
        </p:nvSpPr>
        <p:spPr>
          <a:xfrm>
            <a:off x="6918523" y="5193016"/>
            <a:ext cx="490613" cy="490613"/>
          </a:xfrm>
          <a:custGeom>
            <a:avLst/>
            <a:gdLst>
              <a:gd name="connsiteX0" fmla="*/ 52387 w 76200"/>
              <a:gd name="connsiteY0" fmla="*/ 11430 h 76200"/>
              <a:gd name="connsiteX1" fmla="*/ 41910 w 76200"/>
              <a:gd name="connsiteY1" fmla="*/ 21908 h 76200"/>
              <a:gd name="connsiteX2" fmla="*/ 31432 w 76200"/>
              <a:gd name="connsiteY2" fmla="*/ 11430 h 76200"/>
              <a:gd name="connsiteX3" fmla="*/ 11430 w 76200"/>
              <a:gd name="connsiteY3" fmla="*/ 11430 h 76200"/>
              <a:gd name="connsiteX4" fmla="*/ 11430 w 76200"/>
              <a:gd name="connsiteY4" fmla="*/ 31433 h 76200"/>
              <a:gd name="connsiteX5" fmla="*/ 21907 w 76200"/>
              <a:gd name="connsiteY5" fmla="*/ 41910 h 76200"/>
              <a:gd name="connsiteX6" fmla="*/ 11430 w 76200"/>
              <a:gd name="connsiteY6" fmla="*/ 52388 h 76200"/>
              <a:gd name="connsiteX7" fmla="*/ 11430 w 76200"/>
              <a:gd name="connsiteY7" fmla="*/ 72390 h 76200"/>
              <a:gd name="connsiteX8" fmla="*/ 31432 w 76200"/>
              <a:gd name="connsiteY8" fmla="*/ 72390 h 76200"/>
              <a:gd name="connsiteX9" fmla="*/ 41910 w 76200"/>
              <a:gd name="connsiteY9" fmla="*/ 61913 h 76200"/>
              <a:gd name="connsiteX10" fmla="*/ 52387 w 76200"/>
              <a:gd name="connsiteY10" fmla="*/ 72390 h 76200"/>
              <a:gd name="connsiteX11" fmla="*/ 72390 w 76200"/>
              <a:gd name="connsiteY11" fmla="*/ 72390 h 76200"/>
              <a:gd name="connsiteX12" fmla="*/ 72390 w 76200"/>
              <a:gd name="connsiteY12" fmla="*/ 52388 h 76200"/>
              <a:gd name="connsiteX13" fmla="*/ 61912 w 76200"/>
              <a:gd name="connsiteY13" fmla="*/ 41910 h 76200"/>
              <a:gd name="connsiteX14" fmla="*/ 72390 w 76200"/>
              <a:gd name="connsiteY14" fmla="*/ 31433 h 76200"/>
              <a:gd name="connsiteX15" fmla="*/ 72390 w 76200"/>
              <a:gd name="connsiteY15" fmla="*/ 11430 h 76200"/>
              <a:gd name="connsiteX16" fmla="*/ 52387 w 76200"/>
              <a:gd name="connsiteY16" fmla="*/ 1143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200" h="76200">
                <a:moveTo>
                  <a:pt x="52387" y="11430"/>
                </a:moveTo>
                <a:lnTo>
                  <a:pt x="41910" y="21908"/>
                </a:lnTo>
                <a:lnTo>
                  <a:pt x="31432" y="11430"/>
                </a:lnTo>
                <a:cubicBezTo>
                  <a:pt x="25717" y="5715"/>
                  <a:pt x="16192" y="5715"/>
                  <a:pt x="11430" y="11430"/>
                </a:cubicBezTo>
                <a:cubicBezTo>
                  <a:pt x="5715" y="17145"/>
                  <a:pt x="5715" y="26670"/>
                  <a:pt x="11430" y="31433"/>
                </a:cubicBezTo>
                <a:lnTo>
                  <a:pt x="21907" y="41910"/>
                </a:lnTo>
                <a:lnTo>
                  <a:pt x="11430" y="52388"/>
                </a:lnTo>
                <a:cubicBezTo>
                  <a:pt x="5715" y="58103"/>
                  <a:pt x="5715" y="67628"/>
                  <a:pt x="11430" y="72390"/>
                </a:cubicBezTo>
                <a:cubicBezTo>
                  <a:pt x="17145" y="78105"/>
                  <a:pt x="26670" y="78105"/>
                  <a:pt x="31432" y="72390"/>
                </a:cubicBezTo>
                <a:lnTo>
                  <a:pt x="41910" y="61913"/>
                </a:lnTo>
                <a:lnTo>
                  <a:pt x="52387" y="72390"/>
                </a:lnTo>
                <a:cubicBezTo>
                  <a:pt x="58103" y="78105"/>
                  <a:pt x="67628" y="78105"/>
                  <a:pt x="72390" y="72390"/>
                </a:cubicBezTo>
                <a:cubicBezTo>
                  <a:pt x="78105" y="66675"/>
                  <a:pt x="78105" y="57150"/>
                  <a:pt x="72390" y="52388"/>
                </a:cubicBezTo>
                <a:lnTo>
                  <a:pt x="61912" y="41910"/>
                </a:lnTo>
                <a:lnTo>
                  <a:pt x="72390" y="31433"/>
                </a:lnTo>
                <a:cubicBezTo>
                  <a:pt x="78105" y="25718"/>
                  <a:pt x="78105" y="16193"/>
                  <a:pt x="72390" y="11430"/>
                </a:cubicBezTo>
                <a:cubicBezTo>
                  <a:pt x="66675" y="6668"/>
                  <a:pt x="58103" y="6668"/>
                  <a:pt x="52387" y="114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28E3D5B0-2350-4226-A62F-AD58C32D9013}"/>
              </a:ext>
            </a:extLst>
          </p:cNvPr>
          <p:cNvSpPr/>
          <p:nvPr/>
        </p:nvSpPr>
        <p:spPr>
          <a:xfrm>
            <a:off x="477892" y="671562"/>
            <a:ext cx="490613" cy="490613"/>
          </a:xfrm>
          <a:custGeom>
            <a:avLst/>
            <a:gdLst>
              <a:gd name="connsiteX0" fmla="*/ 52388 w 76200"/>
              <a:gd name="connsiteY0" fmla="*/ 11430 h 76200"/>
              <a:gd name="connsiteX1" fmla="*/ 41910 w 76200"/>
              <a:gd name="connsiteY1" fmla="*/ 21908 h 76200"/>
              <a:gd name="connsiteX2" fmla="*/ 31432 w 76200"/>
              <a:gd name="connsiteY2" fmla="*/ 11430 h 76200"/>
              <a:gd name="connsiteX3" fmla="*/ 11430 w 76200"/>
              <a:gd name="connsiteY3" fmla="*/ 11430 h 76200"/>
              <a:gd name="connsiteX4" fmla="*/ 11430 w 76200"/>
              <a:gd name="connsiteY4" fmla="*/ 31433 h 76200"/>
              <a:gd name="connsiteX5" fmla="*/ 21907 w 76200"/>
              <a:gd name="connsiteY5" fmla="*/ 41910 h 76200"/>
              <a:gd name="connsiteX6" fmla="*/ 11430 w 76200"/>
              <a:gd name="connsiteY6" fmla="*/ 52388 h 76200"/>
              <a:gd name="connsiteX7" fmla="*/ 11430 w 76200"/>
              <a:gd name="connsiteY7" fmla="*/ 72390 h 76200"/>
              <a:gd name="connsiteX8" fmla="*/ 31432 w 76200"/>
              <a:gd name="connsiteY8" fmla="*/ 72390 h 76200"/>
              <a:gd name="connsiteX9" fmla="*/ 41910 w 76200"/>
              <a:gd name="connsiteY9" fmla="*/ 61913 h 76200"/>
              <a:gd name="connsiteX10" fmla="*/ 52388 w 76200"/>
              <a:gd name="connsiteY10" fmla="*/ 74295 h 76200"/>
              <a:gd name="connsiteX11" fmla="*/ 72390 w 76200"/>
              <a:gd name="connsiteY11" fmla="*/ 74295 h 76200"/>
              <a:gd name="connsiteX12" fmla="*/ 72390 w 76200"/>
              <a:gd name="connsiteY12" fmla="*/ 54293 h 76200"/>
              <a:gd name="connsiteX13" fmla="*/ 61913 w 76200"/>
              <a:gd name="connsiteY13" fmla="*/ 43815 h 76200"/>
              <a:gd name="connsiteX14" fmla="*/ 72390 w 76200"/>
              <a:gd name="connsiteY14" fmla="*/ 33338 h 76200"/>
              <a:gd name="connsiteX15" fmla="*/ 72390 w 76200"/>
              <a:gd name="connsiteY15" fmla="*/ 13335 h 76200"/>
              <a:gd name="connsiteX16" fmla="*/ 52388 w 76200"/>
              <a:gd name="connsiteY16" fmla="*/ 1143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200" h="76200">
                <a:moveTo>
                  <a:pt x="52388" y="11430"/>
                </a:moveTo>
                <a:lnTo>
                  <a:pt x="41910" y="21908"/>
                </a:lnTo>
                <a:lnTo>
                  <a:pt x="31432" y="11430"/>
                </a:lnTo>
                <a:cubicBezTo>
                  <a:pt x="25717" y="5715"/>
                  <a:pt x="16192" y="5715"/>
                  <a:pt x="11430" y="11430"/>
                </a:cubicBezTo>
                <a:cubicBezTo>
                  <a:pt x="6667" y="17145"/>
                  <a:pt x="5715" y="26670"/>
                  <a:pt x="11430" y="31433"/>
                </a:cubicBezTo>
                <a:lnTo>
                  <a:pt x="21907" y="41910"/>
                </a:lnTo>
                <a:lnTo>
                  <a:pt x="11430" y="52388"/>
                </a:lnTo>
                <a:cubicBezTo>
                  <a:pt x="5715" y="58103"/>
                  <a:pt x="5715" y="67628"/>
                  <a:pt x="11430" y="72390"/>
                </a:cubicBezTo>
                <a:cubicBezTo>
                  <a:pt x="17145" y="78105"/>
                  <a:pt x="26670" y="78105"/>
                  <a:pt x="31432" y="72390"/>
                </a:cubicBezTo>
                <a:lnTo>
                  <a:pt x="41910" y="61913"/>
                </a:lnTo>
                <a:lnTo>
                  <a:pt x="52388" y="74295"/>
                </a:lnTo>
                <a:cubicBezTo>
                  <a:pt x="58103" y="80010"/>
                  <a:pt x="67628" y="80010"/>
                  <a:pt x="72390" y="74295"/>
                </a:cubicBezTo>
                <a:cubicBezTo>
                  <a:pt x="77153" y="68580"/>
                  <a:pt x="78105" y="59055"/>
                  <a:pt x="72390" y="54293"/>
                </a:cubicBezTo>
                <a:lnTo>
                  <a:pt x="61913" y="43815"/>
                </a:lnTo>
                <a:lnTo>
                  <a:pt x="72390" y="33338"/>
                </a:lnTo>
                <a:cubicBezTo>
                  <a:pt x="78105" y="27623"/>
                  <a:pt x="78105" y="18098"/>
                  <a:pt x="72390" y="13335"/>
                </a:cubicBezTo>
                <a:cubicBezTo>
                  <a:pt x="66675" y="8573"/>
                  <a:pt x="57150" y="6668"/>
                  <a:pt x="52388" y="114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D3EE675C-75B2-49CE-A243-CF2458F2ADFD}"/>
              </a:ext>
            </a:extLst>
          </p:cNvPr>
          <p:cNvSpPr/>
          <p:nvPr/>
        </p:nvSpPr>
        <p:spPr>
          <a:xfrm>
            <a:off x="6640102" y="1257893"/>
            <a:ext cx="512146" cy="512146"/>
          </a:xfrm>
          <a:custGeom>
            <a:avLst/>
            <a:gdLst>
              <a:gd name="connsiteX0" fmla="*/ 52387 w 76200"/>
              <a:gd name="connsiteY0" fmla="*/ 11430 h 76200"/>
              <a:gd name="connsiteX1" fmla="*/ 41910 w 76200"/>
              <a:gd name="connsiteY1" fmla="*/ 21908 h 76200"/>
              <a:gd name="connsiteX2" fmla="*/ 31432 w 76200"/>
              <a:gd name="connsiteY2" fmla="*/ 11430 h 76200"/>
              <a:gd name="connsiteX3" fmla="*/ 11430 w 76200"/>
              <a:gd name="connsiteY3" fmla="*/ 11430 h 76200"/>
              <a:gd name="connsiteX4" fmla="*/ 11430 w 76200"/>
              <a:gd name="connsiteY4" fmla="*/ 31433 h 76200"/>
              <a:gd name="connsiteX5" fmla="*/ 21907 w 76200"/>
              <a:gd name="connsiteY5" fmla="*/ 41910 h 76200"/>
              <a:gd name="connsiteX6" fmla="*/ 11430 w 76200"/>
              <a:gd name="connsiteY6" fmla="*/ 52388 h 76200"/>
              <a:gd name="connsiteX7" fmla="*/ 11430 w 76200"/>
              <a:gd name="connsiteY7" fmla="*/ 72390 h 76200"/>
              <a:gd name="connsiteX8" fmla="*/ 31432 w 76200"/>
              <a:gd name="connsiteY8" fmla="*/ 72390 h 76200"/>
              <a:gd name="connsiteX9" fmla="*/ 41910 w 76200"/>
              <a:gd name="connsiteY9" fmla="*/ 61913 h 76200"/>
              <a:gd name="connsiteX10" fmla="*/ 52387 w 76200"/>
              <a:gd name="connsiteY10" fmla="*/ 72390 h 76200"/>
              <a:gd name="connsiteX11" fmla="*/ 72390 w 76200"/>
              <a:gd name="connsiteY11" fmla="*/ 72390 h 76200"/>
              <a:gd name="connsiteX12" fmla="*/ 72390 w 76200"/>
              <a:gd name="connsiteY12" fmla="*/ 52388 h 76200"/>
              <a:gd name="connsiteX13" fmla="*/ 61912 w 76200"/>
              <a:gd name="connsiteY13" fmla="*/ 41910 h 76200"/>
              <a:gd name="connsiteX14" fmla="*/ 72390 w 76200"/>
              <a:gd name="connsiteY14" fmla="*/ 31433 h 76200"/>
              <a:gd name="connsiteX15" fmla="*/ 72390 w 76200"/>
              <a:gd name="connsiteY15" fmla="*/ 11430 h 76200"/>
              <a:gd name="connsiteX16" fmla="*/ 52387 w 76200"/>
              <a:gd name="connsiteY16" fmla="*/ 1143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200" h="76200">
                <a:moveTo>
                  <a:pt x="52387" y="11430"/>
                </a:moveTo>
                <a:lnTo>
                  <a:pt x="41910" y="21908"/>
                </a:lnTo>
                <a:lnTo>
                  <a:pt x="31432" y="11430"/>
                </a:lnTo>
                <a:cubicBezTo>
                  <a:pt x="25717" y="5715"/>
                  <a:pt x="16192" y="5715"/>
                  <a:pt x="11430" y="11430"/>
                </a:cubicBezTo>
                <a:cubicBezTo>
                  <a:pt x="5715" y="17145"/>
                  <a:pt x="5715" y="26670"/>
                  <a:pt x="11430" y="31433"/>
                </a:cubicBezTo>
                <a:lnTo>
                  <a:pt x="21907" y="41910"/>
                </a:lnTo>
                <a:lnTo>
                  <a:pt x="11430" y="52388"/>
                </a:lnTo>
                <a:cubicBezTo>
                  <a:pt x="5715" y="58103"/>
                  <a:pt x="5715" y="67628"/>
                  <a:pt x="11430" y="72390"/>
                </a:cubicBezTo>
                <a:cubicBezTo>
                  <a:pt x="17145" y="78105"/>
                  <a:pt x="26670" y="78105"/>
                  <a:pt x="31432" y="72390"/>
                </a:cubicBezTo>
                <a:lnTo>
                  <a:pt x="41910" y="61913"/>
                </a:lnTo>
                <a:lnTo>
                  <a:pt x="52387" y="72390"/>
                </a:lnTo>
                <a:cubicBezTo>
                  <a:pt x="58103" y="78105"/>
                  <a:pt x="67628" y="78105"/>
                  <a:pt x="72390" y="72390"/>
                </a:cubicBezTo>
                <a:cubicBezTo>
                  <a:pt x="78105" y="66675"/>
                  <a:pt x="78105" y="57150"/>
                  <a:pt x="72390" y="52388"/>
                </a:cubicBezTo>
                <a:lnTo>
                  <a:pt x="61912" y="41910"/>
                </a:lnTo>
                <a:lnTo>
                  <a:pt x="72390" y="31433"/>
                </a:lnTo>
                <a:cubicBezTo>
                  <a:pt x="78105" y="25718"/>
                  <a:pt x="78105" y="16193"/>
                  <a:pt x="72390" y="11430"/>
                </a:cubicBezTo>
                <a:cubicBezTo>
                  <a:pt x="66675" y="6668"/>
                  <a:pt x="58103" y="6668"/>
                  <a:pt x="52387" y="114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3B47FE96-ACBC-4604-8E69-C9CF87CAD078}"/>
              </a:ext>
            </a:extLst>
          </p:cNvPr>
          <p:cNvSpPr/>
          <p:nvPr/>
        </p:nvSpPr>
        <p:spPr>
          <a:xfrm>
            <a:off x="292356" y="4927168"/>
            <a:ext cx="498364" cy="498364"/>
          </a:xfrm>
          <a:custGeom>
            <a:avLst/>
            <a:gdLst>
              <a:gd name="connsiteX0" fmla="*/ 52388 w 76200"/>
              <a:gd name="connsiteY0" fmla="*/ 11430 h 76200"/>
              <a:gd name="connsiteX1" fmla="*/ 41910 w 76200"/>
              <a:gd name="connsiteY1" fmla="*/ 21908 h 76200"/>
              <a:gd name="connsiteX2" fmla="*/ 31432 w 76200"/>
              <a:gd name="connsiteY2" fmla="*/ 11430 h 76200"/>
              <a:gd name="connsiteX3" fmla="*/ 11430 w 76200"/>
              <a:gd name="connsiteY3" fmla="*/ 11430 h 76200"/>
              <a:gd name="connsiteX4" fmla="*/ 11430 w 76200"/>
              <a:gd name="connsiteY4" fmla="*/ 31433 h 76200"/>
              <a:gd name="connsiteX5" fmla="*/ 21907 w 76200"/>
              <a:gd name="connsiteY5" fmla="*/ 41910 h 76200"/>
              <a:gd name="connsiteX6" fmla="*/ 11430 w 76200"/>
              <a:gd name="connsiteY6" fmla="*/ 52388 h 76200"/>
              <a:gd name="connsiteX7" fmla="*/ 11430 w 76200"/>
              <a:gd name="connsiteY7" fmla="*/ 72390 h 76200"/>
              <a:gd name="connsiteX8" fmla="*/ 31432 w 76200"/>
              <a:gd name="connsiteY8" fmla="*/ 72390 h 76200"/>
              <a:gd name="connsiteX9" fmla="*/ 41910 w 76200"/>
              <a:gd name="connsiteY9" fmla="*/ 61913 h 76200"/>
              <a:gd name="connsiteX10" fmla="*/ 52388 w 76200"/>
              <a:gd name="connsiteY10" fmla="*/ 74295 h 76200"/>
              <a:gd name="connsiteX11" fmla="*/ 72390 w 76200"/>
              <a:gd name="connsiteY11" fmla="*/ 74295 h 76200"/>
              <a:gd name="connsiteX12" fmla="*/ 72390 w 76200"/>
              <a:gd name="connsiteY12" fmla="*/ 54293 h 76200"/>
              <a:gd name="connsiteX13" fmla="*/ 61913 w 76200"/>
              <a:gd name="connsiteY13" fmla="*/ 43815 h 76200"/>
              <a:gd name="connsiteX14" fmla="*/ 72390 w 76200"/>
              <a:gd name="connsiteY14" fmla="*/ 33338 h 76200"/>
              <a:gd name="connsiteX15" fmla="*/ 72390 w 76200"/>
              <a:gd name="connsiteY15" fmla="*/ 13335 h 76200"/>
              <a:gd name="connsiteX16" fmla="*/ 52388 w 76200"/>
              <a:gd name="connsiteY16" fmla="*/ 1143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200" h="76200">
                <a:moveTo>
                  <a:pt x="52388" y="11430"/>
                </a:moveTo>
                <a:lnTo>
                  <a:pt x="41910" y="21908"/>
                </a:lnTo>
                <a:lnTo>
                  <a:pt x="31432" y="11430"/>
                </a:lnTo>
                <a:cubicBezTo>
                  <a:pt x="25717" y="5715"/>
                  <a:pt x="16192" y="5715"/>
                  <a:pt x="11430" y="11430"/>
                </a:cubicBezTo>
                <a:cubicBezTo>
                  <a:pt x="6667" y="17145"/>
                  <a:pt x="5715" y="26670"/>
                  <a:pt x="11430" y="31433"/>
                </a:cubicBezTo>
                <a:lnTo>
                  <a:pt x="21907" y="41910"/>
                </a:lnTo>
                <a:lnTo>
                  <a:pt x="11430" y="52388"/>
                </a:lnTo>
                <a:cubicBezTo>
                  <a:pt x="5715" y="58103"/>
                  <a:pt x="5715" y="67628"/>
                  <a:pt x="11430" y="72390"/>
                </a:cubicBezTo>
                <a:cubicBezTo>
                  <a:pt x="17145" y="78105"/>
                  <a:pt x="26670" y="78105"/>
                  <a:pt x="31432" y="72390"/>
                </a:cubicBezTo>
                <a:lnTo>
                  <a:pt x="41910" y="61913"/>
                </a:lnTo>
                <a:lnTo>
                  <a:pt x="52388" y="74295"/>
                </a:lnTo>
                <a:cubicBezTo>
                  <a:pt x="58103" y="80010"/>
                  <a:pt x="67628" y="80010"/>
                  <a:pt x="72390" y="74295"/>
                </a:cubicBezTo>
                <a:cubicBezTo>
                  <a:pt x="77153" y="68580"/>
                  <a:pt x="78105" y="59055"/>
                  <a:pt x="72390" y="54293"/>
                </a:cubicBezTo>
                <a:lnTo>
                  <a:pt x="61913" y="43815"/>
                </a:lnTo>
                <a:lnTo>
                  <a:pt x="72390" y="33338"/>
                </a:lnTo>
                <a:cubicBezTo>
                  <a:pt x="78105" y="27623"/>
                  <a:pt x="78105" y="18098"/>
                  <a:pt x="72390" y="13335"/>
                </a:cubicBezTo>
                <a:cubicBezTo>
                  <a:pt x="66675" y="8573"/>
                  <a:pt x="57150" y="6668"/>
                  <a:pt x="52388" y="114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69B27A99-9F06-4369-9D25-57588020C7FA}"/>
              </a:ext>
            </a:extLst>
          </p:cNvPr>
          <p:cNvSpPr txBox="1"/>
          <p:nvPr/>
        </p:nvSpPr>
        <p:spPr>
          <a:xfrm>
            <a:off x="8387060" y="1976262"/>
            <a:ext cx="3349510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d-ID" altLang="ko-KR" sz="3200" dirty="0" smtClean="0">
                <a:solidFill>
                  <a:schemeClr val="bg1"/>
                </a:solidFill>
                <a:cs typeface="Arial" pitchFamily="34" charset="0"/>
              </a:rPr>
              <a:t>PENGERTIAN ETIKA PANCASILA</a:t>
            </a:r>
            <a:endParaRPr lang="en-US" altLang="ko-KR" sz="3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1B8929DE-DA8E-47C2-AE69-8BB5F3F2C45E}"/>
              </a:ext>
            </a:extLst>
          </p:cNvPr>
          <p:cNvGrpSpPr/>
          <p:nvPr/>
        </p:nvGrpSpPr>
        <p:grpSpPr>
          <a:xfrm>
            <a:off x="9448380" y="5998806"/>
            <a:ext cx="2620319" cy="525185"/>
            <a:chOff x="1612709" y="1258934"/>
            <a:chExt cx="2620319" cy="5251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CE718ED0-C00C-4565-A25C-DC2763125F00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FCF9BF3B-5C51-44DD-A48F-763274681B6A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F34924FB-EBB9-4DD7-B8FD-31D404FCE2F9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B43754F7-CFA0-458E-A4F2-E22A8A1D8C68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9812E44-E862-42FA-B876-C40A0CF2DF6D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7ADC08F1-1658-4F40-B96F-7D39A17C92CF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D273FF22-D788-4CBA-A762-C07E77C9B5A4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327FCEF1-B035-4FBB-BC26-32BBDECA63F9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611C74E8-95B2-4B1C-8247-2D345A100539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B18E0884-219A-4AA7-8F15-FB27E9D25F71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1F32994E-5386-4078-B391-9BA63B565E83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2ACBFC3C-1A1F-4161-A57F-6A54B9C769A8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0C56740E-B7CE-4332-98FB-DB45CF02B3B1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5B7165EF-2E52-46A2-BB2E-CFE1A00BBDED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CF9621C9-E6A9-4F61-9425-34104C451E9D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0D7D3136-97FC-473F-8E1C-31E6319B1042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7FE7516C-A21F-469A-BFC0-9044C8297CA2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34CE2D42-5DE2-493B-8C15-DDBF4EF409F5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DF2CB059-9AF7-462B-85CB-E2510C9FDC9E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666CF837-AE7F-4FDA-ACED-9401EABD6EA9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A231616A-AFD2-4953-B7D9-F6A85EB87E62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2" name="Diamond 81">
            <a:extLst>
              <a:ext uri="{FF2B5EF4-FFF2-40B4-BE49-F238E27FC236}">
                <a16:creationId xmlns:a16="http://schemas.microsoft.com/office/drawing/2014/main" xmlns="" id="{FE7B5805-23D1-4A6A-92E1-B0436A375295}"/>
              </a:ext>
            </a:extLst>
          </p:cNvPr>
          <p:cNvSpPr/>
          <p:nvPr/>
        </p:nvSpPr>
        <p:spPr>
          <a:xfrm>
            <a:off x="8484427" y="4350561"/>
            <a:ext cx="572857" cy="572857"/>
          </a:xfrm>
          <a:prstGeom prst="diamond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8" r="187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3">
            <a:extLst>
              <a:ext uri="{FF2B5EF4-FFF2-40B4-BE49-F238E27FC236}">
                <a16:creationId xmlns:a16="http://schemas.microsoft.com/office/drawing/2014/main" xmlns="" id="{190E350D-0801-425A-993D-64E23E3E7FCC}"/>
              </a:ext>
            </a:extLst>
          </p:cNvPr>
          <p:cNvGrpSpPr/>
          <p:nvPr/>
        </p:nvGrpSpPr>
        <p:grpSpPr>
          <a:xfrm>
            <a:off x="7432530" y="1783312"/>
            <a:ext cx="3806973" cy="4340270"/>
            <a:chOff x="6765777" y="1996709"/>
            <a:chExt cx="3316219" cy="3780769"/>
          </a:xfrm>
        </p:grpSpPr>
        <p:grpSp>
          <p:nvGrpSpPr>
            <p:cNvPr id="24" name="그룹 4">
              <a:extLst>
                <a:ext uri="{FF2B5EF4-FFF2-40B4-BE49-F238E27FC236}">
                  <a16:creationId xmlns:a16="http://schemas.microsoft.com/office/drawing/2014/main" xmlns="" id="{B1AA70A6-53E8-4FAD-8954-85DF082A250C}"/>
                </a:ext>
              </a:extLst>
            </p:cNvPr>
            <p:cNvGrpSpPr/>
            <p:nvPr/>
          </p:nvGrpSpPr>
          <p:grpSpPr>
            <a:xfrm>
              <a:off x="6765777" y="1996709"/>
              <a:ext cx="3316219" cy="3780769"/>
              <a:chOff x="8553440" y="1930392"/>
              <a:chExt cx="2715589" cy="3096000"/>
            </a:xfrm>
          </p:grpSpPr>
          <p:sp>
            <p:nvSpPr>
              <p:cNvPr id="28" name="자유형: 도형 38">
                <a:extLst>
                  <a:ext uri="{FF2B5EF4-FFF2-40B4-BE49-F238E27FC236}">
                    <a16:creationId xmlns:a16="http://schemas.microsoft.com/office/drawing/2014/main" xmlns="" id="{C9B1B0F8-928D-4EF2-A9B7-917479557A5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16058" y="1930392"/>
                <a:ext cx="2274503" cy="720000"/>
              </a:xfrm>
              <a:custGeom>
                <a:avLst/>
                <a:gdLst>
                  <a:gd name="connsiteX0" fmla="*/ 1036713 w 2274503"/>
                  <a:gd name="connsiteY0" fmla="*/ 0 h 720000"/>
                  <a:gd name="connsiteX1" fmla="*/ 1154863 w 2274503"/>
                  <a:gd name="connsiteY1" fmla="*/ 954 h 720000"/>
                  <a:gd name="connsiteX2" fmla="*/ 1265628 w 2274503"/>
                  <a:gd name="connsiteY2" fmla="*/ 9535 h 720000"/>
                  <a:gd name="connsiteX3" fmla="*/ 1370854 w 2274503"/>
                  <a:gd name="connsiteY3" fmla="*/ 23837 h 720000"/>
                  <a:gd name="connsiteX4" fmla="*/ 1471466 w 2274503"/>
                  <a:gd name="connsiteY4" fmla="*/ 44814 h 720000"/>
                  <a:gd name="connsiteX5" fmla="*/ 1567462 w 2274503"/>
                  <a:gd name="connsiteY5" fmla="*/ 70559 h 720000"/>
                  <a:gd name="connsiteX6" fmla="*/ 1656074 w 2274503"/>
                  <a:gd name="connsiteY6" fmla="*/ 103931 h 720000"/>
                  <a:gd name="connsiteX7" fmla="*/ 1741917 w 2274503"/>
                  <a:gd name="connsiteY7" fmla="*/ 140164 h 720000"/>
                  <a:gd name="connsiteX8" fmla="*/ 1820376 w 2274503"/>
                  <a:gd name="connsiteY8" fmla="*/ 183071 h 720000"/>
                  <a:gd name="connsiteX9" fmla="*/ 1894219 w 2274503"/>
                  <a:gd name="connsiteY9" fmla="*/ 231700 h 720000"/>
                  <a:gd name="connsiteX10" fmla="*/ 1965294 w 2274503"/>
                  <a:gd name="connsiteY10" fmla="*/ 286049 h 720000"/>
                  <a:gd name="connsiteX11" fmla="*/ 2028983 w 2274503"/>
                  <a:gd name="connsiteY11" fmla="*/ 344212 h 720000"/>
                  <a:gd name="connsiteX12" fmla="*/ 2087135 w 2274503"/>
                  <a:gd name="connsiteY12" fmla="*/ 409050 h 720000"/>
                  <a:gd name="connsiteX13" fmla="*/ 2141594 w 2274503"/>
                  <a:gd name="connsiteY13" fmla="*/ 476748 h 720000"/>
                  <a:gd name="connsiteX14" fmla="*/ 2189592 w 2274503"/>
                  <a:gd name="connsiteY14" fmla="*/ 549214 h 720000"/>
                  <a:gd name="connsiteX15" fmla="*/ 2233898 w 2274503"/>
                  <a:gd name="connsiteY15" fmla="*/ 625493 h 720000"/>
                  <a:gd name="connsiteX16" fmla="*/ 2263436 w 2274503"/>
                  <a:gd name="connsiteY16" fmla="*/ 689377 h 720000"/>
                  <a:gd name="connsiteX17" fmla="*/ 2274503 w 2274503"/>
                  <a:gd name="connsiteY17" fmla="*/ 720000 h 720000"/>
                  <a:gd name="connsiteX18" fmla="*/ 0 w 2274503"/>
                  <a:gd name="connsiteY18" fmla="*/ 720000 h 720000"/>
                  <a:gd name="connsiteX19" fmla="*/ 11214 w 2274503"/>
                  <a:gd name="connsiteY19" fmla="*/ 672215 h 720000"/>
                  <a:gd name="connsiteX20" fmla="*/ 43520 w 2274503"/>
                  <a:gd name="connsiteY20" fmla="*/ 592121 h 720000"/>
                  <a:gd name="connsiteX21" fmla="*/ 82288 w 2274503"/>
                  <a:gd name="connsiteY21" fmla="*/ 517748 h 720000"/>
                  <a:gd name="connsiteX22" fmla="*/ 127517 w 2274503"/>
                  <a:gd name="connsiteY22" fmla="*/ 448143 h 720000"/>
                  <a:gd name="connsiteX23" fmla="*/ 179208 w 2274503"/>
                  <a:gd name="connsiteY23" fmla="*/ 382352 h 720000"/>
                  <a:gd name="connsiteX24" fmla="*/ 236436 w 2274503"/>
                  <a:gd name="connsiteY24" fmla="*/ 322282 h 720000"/>
                  <a:gd name="connsiteX25" fmla="*/ 298280 w 2274503"/>
                  <a:gd name="connsiteY25" fmla="*/ 266979 h 720000"/>
                  <a:gd name="connsiteX26" fmla="*/ 365662 w 2274503"/>
                  <a:gd name="connsiteY26" fmla="*/ 216444 h 720000"/>
                  <a:gd name="connsiteX27" fmla="*/ 435813 w 2274503"/>
                  <a:gd name="connsiteY27" fmla="*/ 171629 h 720000"/>
                  <a:gd name="connsiteX28" fmla="*/ 511503 w 2274503"/>
                  <a:gd name="connsiteY28" fmla="*/ 131582 h 720000"/>
                  <a:gd name="connsiteX29" fmla="*/ 589038 w 2274503"/>
                  <a:gd name="connsiteY29" fmla="*/ 98210 h 720000"/>
                  <a:gd name="connsiteX30" fmla="*/ 667497 w 2274503"/>
                  <a:gd name="connsiteY30" fmla="*/ 68652 h 720000"/>
                  <a:gd name="connsiteX31" fmla="*/ 931487 w 2274503"/>
                  <a:gd name="connsiteY31" fmla="*/ 8582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74503" h="720000">
                    <a:moveTo>
                      <a:pt x="1036713" y="0"/>
                    </a:moveTo>
                    <a:lnTo>
                      <a:pt x="1154863" y="954"/>
                    </a:lnTo>
                    <a:lnTo>
                      <a:pt x="1265628" y="9535"/>
                    </a:lnTo>
                    <a:lnTo>
                      <a:pt x="1370854" y="23837"/>
                    </a:lnTo>
                    <a:lnTo>
                      <a:pt x="1471466" y="44814"/>
                    </a:lnTo>
                    <a:lnTo>
                      <a:pt x="1567462" y="70559"/>
                    </a:lnTo>
                    <a:lnTo>
                      <a:pt x="1656074" y="103931"/>
                    </a:lnTo>
                    <a:lnTo>
                      <a:pt x="1741917" y="140164"/>
                    </a:lnTo>
                    <a:lnTo>
                      <a:pt x="1820376" y="183071"/>
                    </a:lnTo>
                    <a:lnTo>
                      <a:pt x="1894219" y="231700"/>
                    </a:lnTo>
                    <a:lnTo>
                      <a:pt x="1965294" y="286049"/>
                    </a:lnTo>
                    <a:lnTo>
                      <a:pt x="2028983" y="344212"/>
                    </a:lnTo>
                    <a:lnTo>
                      <a:pt x="2087135" y="409050"/>
                    </a:lnTo>
                    <a:lnTo>
                      <a:pt x="2141594" y="476748"/>
                    </a:lnTo>
                    <a:lnTo>
                      <a:pt x="2189592" y="549214"/>
                    </a:lnTo>
                    <a:lnTo>
                      <a:pt x="2233898" y="625493"/>
                    </a:lnTo>
                    <a:lnTo>
                      <a:pt x="2263436" y="689377"/>
                    </a:lnTo>
                    <a:lnTo>
                      <a:pt x="2274503" y="720000"/>
                    </a:lnTo>
                    <a:lnTo>
                      <a:pt x="0" y="720000"/>
                    </a:lnTo>
                    <a:lnTo>
                      <a:pt x="11214" y="672215"/>
                    </a:lnTo>
                    <a:lnTo>
                      <a:pt x="43520" y="592121"/>
                    </a:lnTo>
                    <a:lnTo>
                      <a:pt x="82288" y="517748"/>
                    </a:lnTo>
                    <a:lnTo>
                      <a:pt x="127517" y="448143"/>
                    </a:lnTo>
                    <a:lnTo>
                      <a:pt x="179208" y="382352"/>
                    </a:lnTo>
                    <a:lnTo>
                      <a:pt x="236436" y="322282"/>
                    </a:lnTo>
                    <a:lnTo>
                      <a:pt x="298280" y="266979"/>
                    </a:lnTo>
                    <a:lnTo>
                      <a:pt x="365662" y="216444"/>
                    </a:lnTo>
                    <a:lnTo>
                      <a:pt x="435813" y="171629"/>
                    </a:lnTo>
                    <a:lnTo>
                      <a:pt x="511503" y="131582"/>
                    </a:lnTo>
                    <a:lnTo>
                      <a:pt x="589038" y="98210"/>
                    </a:lnTo>
                    <a:lnTo>
                      <a:pt x="667497" y="68652"/>
                    </a:lnTo>
                    <a:lnTo>
                      <a:pt x="931487" y="85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자유형: 도형 35">
                <a:extLst>
                  <a:ext uri="{FF2B5EF4-FFF2-40B4-BE49-F238E27FC236}">
                    <a16:creationId xmlns:a16="http://schemas.microsoft.com/office/drawing/2014/main" xmlns="" id="{82DB184C-0E16-4071-9028-0BFAC27A46F5}"/>
                  </a:ext>
                </a:extLst>
              </p:cNvPr>
              <p:cNvSpPr/>
              <p:nvPr/>
            </p:nvSpPr>
            <p:spPr>
              <a:xfrm>
                <a:off x="8865429" y="4306392"/>
                <a:ext cx="2155303" cy="720000"/>
              </a:xfrm>
              <a:custGeom>
                <a:avLst/>
                <a:gdLst>
                  <a:gd name="connsiteX0" fmla="*/ 2595 w 2155303"/>
                  <a:gd name="connsiteY0" fmla="*/ 0 h 720000"/>
                  <a:gd name="connsiteX1" fmla="*/ 1989711 w 2155303"/>
                  <a:gd name="connsiteY1" fmla="*/ 0 h 720000"/>
                  <a:gd name="connsiteX2" fmla="*/ 1991924 w 2155303"/>
                  <a:gd name="connsiteY2" fmla="*/ 10599 h 720000"/>
                  <a:gd name="connsiteX3" fmla="*/ 2003924 w 2155303"/>
                  <a:gd name="connsiteY3" fmla="*/ 59228 h 720000"/>
                  <a:gd name="connsiteX4" fmla="*/ 2015924 w 2155303"/>
                  <a:gd name="connsiteY4" fmla="*/ 105949 h 720000"/>
                  <a:gd name="connsiteX5" fmla="*/ 2028846 w 2155303"/>
                  <a:gd name="connsiteY5" fmla="*/ 150763 h 720000"/>
                  <a:gd name="connsiteX6" fmla="*/ 2040846 w 2155303"/>
                  <a:gd name="connsiteY6" fmla="*/ 190810 h 720000"/>
                  <a:gd name="connsiteX7" fmla="*/ 2052845 w 2155303"/>
                  <a:gd name="connsiteY7" fmla="*/ 226089 h 720000"/>
                  <a:gd name="connsiteX8" fmla="*/ 2062998 w 2155303"/>
                  <a:gd name="connsiteY8" fmla="*/ 251834 h 720000"/>
                  <a:gd name="connsiteX9" fmla="*/ 2077767 w 2155303"/>
                  <a:gd name="connsiteY9" fmla="*/ 289974 h 720000"/>
                  <a:gd name="connsiteX10" fmla="*/ 2091613 w 2155303"/>
                  <a:gd name="connsiteY10" fmla="*/ 336695 h 720000"/>
                  <a:gd name="connsiteX11" fmla="*/ 2106382 w 2155303"/>
                  <a:gd name="connsiteY11" fmla="*/ 389137 h 720000"/>
                  <a:gd name="connsiteX12" fmla="*/ 2121150 w 2155303"/>
                  <a:gd name="connsiteY12" fmla="*/ 442533 h 720000"/>
                  <a:gd name="connsiteX13" fmla="*/ 2137765 w 2155303"/>
                  <a:gd name="connsiteY13" fmla="*/ 491161 h 720000"/>
                  <a:gd name="connsiteX14" fmla="*/ 2155303 w 2155303"/>
                  <a:gd name="connsiteY14" fmla="*/ 534068 h 720000"/>
                  <a:gd name="connsiteX15" fmla="*/ 1997462 w 2155303"/>
                  <a:gd name="connsiteY15" fmla="*/ 586511 h 720000"/>
                  <a:gd name="connsiteX16" fmla="*/ 1844238 w 2155303"/>
                  <a:gd name="connsiteY16" fmla="*/ 631325 h 720000"/>
                  <a:gd name="connsiteX17" fmla="*/ 1698397 w 2155303"/>
                  <a:gd name="connsiteY17" fmla="*/ 667558 h 720000"/>
                  <a:gd name="connsiteX18" fmla="*/ 1556249 w 2155303"/>
                  <a:gd name="connsiteY18" fmla="*/ 694256 h 720000"/>
                  <a:gd name="connsiteX19" fmla="*/ 1417792 w 2155303"/>
                  <a:gd name="connsiteY19" fmla="*/ 713326 h 720000"/>
                  <a:gd name="connsiteX20" fmla="*/ 1283951 w 2155303"/>
                  <a:gd name="connsiteY20" fmla="*/ 720000 h 720000"/>
                  <a:gd name="connsiteX21" fmla="*/ 1152879 w 2155303"/>
                  <a:gd name="connsiteY21" fmla="*/ 718093 h 720000"/>
                  <a:gd name="connsiteX22" fmla="*/ 1025500 w 2155303"/>
                  <a:gd name="connsiteY22" fmla="*/ 705698 h 720000"/>
                  <a:gd name="connsiteX23" fmla="*/ 899966 w 2155303"/>
                  <a:gd name="connsiteY23" fmla="*/ 683767 h 720000"/>
                  <a:gd name="connsiteX24" fmla="*/ 894428 w 2155303"/>
                  <a:gd name="connsiteY24" fmla="*/ 652302 h 720000"/>
                  <a:gd name="connsiteX25" fmla="*/ 887966 w 2155303"/>
                  <a:gd name="connsiteY25" fmla="*/ 616069 h 720000"/>
                  <a:gd name="connsiteX26" fmla="*/ 879659 w 2155303"/>
                  <a:gd name="connsiteY26" fmla="*/ 572208 h 720000"/>
                  <a:gd name="connsiteX27" fmla="*/ 873198 w 2155303"/>
                  <a:gd name="connsiteY27" fmla="*/ 525487 h 720000"/>
                  <a:gd name="connsiteX28" fmla="*/ 863967 w 2155303"/>
                  <a:gd name="connsiteY28" fmla="*/ 474952 h 720000"/>
                  <a:gd name="connsiteX29" fmla="*/ 854737 w 2155303"/>
                  <a:gd name="connsiteY29" fmla="*/ 423463 h 720000"/>
                  <a:gd name="connsiteX30" fmla="*/ 844583 w 2155303"/>
                  <a:gd name="connsiteY30" fmla="*/ 372928 h 720000"/>
                  <a:gd name="connsiteX31" fmla="*/ 832584 w 2155303"/>
                  <a:gd name="connsiteY31" fmla="*/ 324299 h 720000"/>
                  <a:gd name="connsiteX32" fmla="*/ 820584 w 2155303"/>
                  <a:gd name="connsiteY32" fmla="*/ 277578 h 720000"/>
                  <a:gd name="connsiteX33" fmla="*/ 805816 w 2155303"/>
                  <a:gd name="connsiteY33" fmla="*/ 236578 h 720000"/>
                  <a:gd name="connsiteX34" fmla="*/ 790124 w 2155303"/>
                  <a:gd name="connsiteY34" fmla="*/ 201299 h 720000"/>
                  <a:gd name="connsiteX35" fmla="*/ 773509 w 2155303"/>
                  <a:gd name="connsiteY35" fmla="*/ 173647 h 720000"/>
                  <a:gd name="connsiteX36" fmla="*/ 755048 w 2155303"/>
                  <a:gd name="connsiteY36" fmla="*/ 156484 h 720000"/>
                  <a:gd name="connsiteX37" fmla="*/ 734741 w 2155303"/>
                  <a:gd name="connsiteY37" fmla="*/ 147903 h 720000"/>
                  <a:gd name="connsiteX38" fmla="*/ 711665 w 2155303"/>
                  <a:gd name="connsiteY38" fmla="*/ 144089 h 720000"/>
                  <a:gd name="connsiteX39" fmla="*/ 684897 w 2155303"/>
                  <a:gd name="connsiteY39" fmla="*/ 145996 h 720000"/>
                  <a:gd name="connsiteX40" fmla="*/ 658129 w 2155303"/>
                  <a:gd name="connsiteY40" fmla="*/ 149810 h 720000"/>
                  <a:gd name="connsiteX41" fmla="*/ 633207 w 2155303"/>
                  <a:gd name="connsiteY41" fmla="*/ 156484 h 720000"/>
                  <a:gd name="connsiteX42" fmla="*/ 609208 w 2155303"/>
                  <a:gd name="connsiteY42" fmla="*/ 163159 h 720000"/>
                  <a:gd name="connsiteX43" fmla="*/ 587055 w 2155303"/>
                  <a:gd name="connsiteY43" fmla="*/ 169833 h 720000"/>
                  <a:gd name="connsiteX44" fmla="*/ 570440 w 2155303"/>
                  <a:gd name="connsiteY44" fmla="*/ 175554 h 720000"/>
                  <a:gd name="connsiteX45" fmla="*/ 530749 w 2155303"/>
                  <a:gd name="connsiteY45" fmla="*/ 188903 h 720000"/>
                  <a:gd name="connsiteX46" fmla="*/ 485520 w 2155303"/>
                  <a:gd name="connsiteY46" fmla="*/ 201299 h 720000"/>
                  <a:gd name="connsiteX47" fmla="*/ 434753 w 2155303"/>
                  <a:gd name="connsiteY47" fmla="*/ 211787 h 720000"/>
                  <a:gd name="connsiteX48" fmla="*/ 381216 w 2155303"/>
                  <a:gd name="connsiteY48" fmla="*/ 218461 h 720000"/>
                  <a:gd name="connsiteX49" fmla="*/ 327680 w 2155303"/>
                  <a:gd name="connsiteY49" fmla="*/ 224182 h 720000"/>
                  <a:gd name="connsiteX50" fmla="*/ 273220 w 2155303"/>
                  <a:gd name="connsiteY50" fmla="*/ 226089 h 720000"/>
                  <a:gd name="connsiteX51" fmla="*/ 221530 w 2155303"/>
                  <a:gd name="connsiteY51" fmla="*/ 222275 h 720000"/>
                  <a:gd name="connsiteX52" fmla="*/ 172609 w 2155303"/>
                  <a:gd name="connsiteY52" fmla="*/ 213694 h 720000"/>
                  <a:gd name="connsiteX53" fmla="*/ 145841 w 2155303"/>
                  <a:gd name="connsiteY53" fmla="*/ 207020 h 720000"/>
                  <a:gd name="connsiteX54" fmla="*/ 119073 w 2155303"/>
                  <a:gd name="connsiteY54" fmla="*/ 194624 h 720000"/>
                  <a:gd name="connsiteX55" fmla="*/ 92304 w 2155303"/>
                  <a:gd name="connsiteY55" fmla="*/ 180322 h 720000"/>
                  <a:gd name="connsiteX56" fmla="*/ 69228 w 2155303"/>
                  <a:gd name="connsiteY56" fmla="*/ 163159 h 720000"/>
                  <a:gd name="connsiteX57" fmla="*/ 45229 w 2155303"/>
                  <a:gd name="connsiteY57" fmla="*/ 142182 h 720000"/>
                  <a:gd name="connsiteX58" fmla="*/ 26768 w 2155303"/>
                  <a:gd name="connsiteY58" fmla="*/ 120251 h 720000"/>
                  <a:gd name="connsiteX59" fmla="*/ 13846 w 2155303"/>
                  <a:gd name="connsiteY59" fmla="*/ 92600 h 720000"/>
                  <a:gd name="connsiteX60" fmla="*/ 3692 w 2155303"/>
                  <a:gd name="connsiteY60" fmla="*/ 61135 h 720000"/>
                  <a:gd name="connsiteX61" fmla="*/ 0 w 2155303"/>
                  <a:gd name="connsiteY61" fmla="*/ 26809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155303" h="720000">
                    <a:moveTo>
                      <a:pt x="2595" y="0"/>
                    </a:moveTo>
                    <a:lnTo>
                      <a:pt x="1989711" y="0"/>
                    </a:lnTo>
                    <a:lnTo>
                      <a:pt x="1991924" y="10599"/>
                    </a:lnTo>
                    <a:lnTo>
                      <a:pt x="2003924" y="59228"/>
                    </a:lnTo>
                    <a:lnTo>
                      <a:pt x="2015924" y="105949"/>
                    </a:lnTo>
                    <a:lnTo>
                      <a:pt x="2028846" y="150763"/>
                    </a:lnTo>
                    <a:lnTo>
                      <a:pt x="2040846" y="190810"/>
                    </a:lnTo>
                    <a:lnTo>
                      <a:pt x="2052845" y="226089"/>
                    </a:lnTo>
                    <a:lnTo>
                      <a:pt x="2062998" y="251834"/>
                    </a:lnTo>
                    <a:lnTo>
                      <a:pt x="2077767" y="289974"/>
                    </a:lnTo>
                    <a:lnTo>
                      <a:pt x="2091613" y="336695"/>
                    </a:lnTo>
                    <a:lnTo>
                      <a:pt x="2106382" y="389137"/>
                    </a:lnTo>
                    <a:lnTo>
                      <a:pt x="2121150" y="442533"/>
                    </a:lnTo>
                    <a:lnTo>
                      <a:pt x="2137765" y="491161"/>
                    </a:lnTo>
                    <a:lnTo>
                      <a:pt x="2155303" y="534068"/>
                    </a:lnTo>
                    <a:lnTo>
                      <a:pt x="1997462" y="586511"/>
                    </a:lnTo>
                    <a:lnTo>
                      <a:pt x="1844238" y="631325"/>
                    </a:lnTo>
                    <a:lnTo>
                      <a:pt x="1698397" y="667558"/>
                    </a:lnTo>
                    <a:lnTo>
                      <a:pt x="1556249" y="694256"/>
                    </a:lnTo>
                    <a:lnTo>
                      <a:pt x="1417792" y="713326"/>
                    </a:lnTo>
                    <a:lnTo>
                      <a:pt x="1283951" y="720000"/>
                    </a:lnTo>
                    <a:lnTo>
                      <a:pt x="1152879" y="718093"/>
                    </a:lnTo>
                    <a:lnTo>
                      <a:pt x="1025500" y="705698"/>
                    </a:lnTo>
                    <a:lnTo>
                      <a:pt x="899966" y="683767"/>
                    </a:lnTo>
                    <a:lnTo>
                      <a:pt x="894428" y="652302"/>
                    </a:lnTo>
                    <a:lnTo>
                      <a:pt x="887966" y="616069"/>
                    </a:lnTo>
                    <a:lnTo>
                      <a:pt x="879659" y="572208"/>
                    </a:lnTo>
                    <a:lnTo>
                      <a:pt x="873198" y="525487"/>
                    </a:lnTo>
                    <a:lnTo>
                      <a:pt x="863967" y="474952"/>
                    </a:lnTo>
                    <a:lnTo>
                      <a:pt x="854737" y="423463"/>
                    </a:lnTo>
                    <a:lnTo>
                      <a:pt x="844583" y="372928"/>
                    </a:lnTo>
                    <a:lnTo>
                      <a:pt x="832584" y="324299"/>
                    </a:lnTo>
                    <a:lnTo>
                      <a:pt x="820584" y="277578"/>
                    </a:lnTo>
                    <a:lnTo>
                      <a:pt x="805816" y="236578"/>
                    </a:lnTo>
                    <a:lnTo>
                      <a:pt x="790124" y="201299"/>
                    </a:lnTo>
                    <a:lnTo>
                      <a:pt x="773509" y="173647"/>
                    </a:lnTo>
                    <a:lnTo>
                      <a:pt x="755048" y="156484"/>
                    </a:lnTo>
                    <a:lnTo>
                      <a:pt x="734741" y="147903"/>
                    </a:lnTo>
                    <a:lnTo>
                      <a:pt x="711665" y="144089"/>
                    </a:lnTo>
                    <a:lnTo>
                      <a:pt x="684897" y="145996"/>
                    </a:lnTo>
                    <a:lnTo>
                      <a:pt x="658129" y="149810"/>
                    </a:lnTo>
                    <a:lnTo>
                      <a:pt x="633207" y="156484"/>
                    </a:lnTo>
                    <a:lnTo>
                      <a:pt x="609208" y="163159"/>
                    </a:lnTo>
                    <a:lnTo>
                      <a:pt x="587055" y="169833"/>
                    </a:lnTo>
                    <a:lnTo>
                      <a:pt x="570440" y="175554"/>
                    </a:lnTo>
                    <a:lnTo>
                      <a:pt x="530749" y="188903"/>
                    </a:lnTo>
                    <a:lnTo>
                      <a:pt x="485520" y="201299"/>
                    </a:lnTo>
                    <a:lnTo>
                      <a:pt x="434753" y="211787"/>
                    </a:lnTo>
                    <a:lnTo>
                      <a:pt x="381216" y="218461"/>
                    </a:lnTo>
                    <a:lnTo>
                      <a:pt x="327680" y="224182"/>
                    </a:lnTo>
                    <a:lnTo>
                      <a:pt x="273220" y="226089"/>
                    </a:lnTo>
                    <a:lnTo>
                      <a:pt x="221530" y="222275"/>
                    </a:lnTo>
                    <a:lnTo>
                      <a:pt x="172609" y="213694"/>
                    </a:lnTo>
                    <a:lnTo>
                      <a:pt x="145841" y="207020"/>
                    </a:lnTo>
                    <a:lnTo>
                      <a:pt x="119073" y="194624"/>
                    </a:lnTo>
                    <a:lnTo>
                      <a:pt x="92304" y="180322"/>
                    </a:lnTo>
                    <a:lnTo>
                      <a:pt x="69228" y="163159"/>
                    </a:lnTo>
                    <a:lnTo>
                      <a:pt x="45229" y="142182"/>
                    </a:lnTo>
                    <a:lnTo>
                      <a:pt x="26768" y="120251"/>
                    </a:lnTo>
                    <a:lnTo>
                      <a:pt x="13846" y="92600"/>
                    </a:lnTo>
                    <a:lnTo>
                      <a:pt x="3692" y="61135"/>
                    </a:lnTo>
                    <a:lnTo>
                      <a:pt x="0" y="2680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자유형: 도형 37">
                <a:extLst>
                  <a:ext uri="{FF2B5EF4-FFF2-40B4-BE49-F238E27FC236}">
                    <a16:creationId xmlns:a16="http://schemas.microsoft.com/office/drawing/2014/main" xmlns="" id="{DCB9F483-1BB9-49FA-B3DC-157BA963C38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23418" y="2722392"/>
                <a:ext cx="2645611" cy="720000"/>
              </a:xfrm>
              <a:custGeom>
                <a:avLst/>
                <a:gdLst>
                  <a:gd name="connsiteX0" fmla="*/ 275743 w 2645611"/>
                  <a:gd name="connsiteY0" fmla="*/ 0 h 720000"/>
                  <a:gd name="connsiteX1" fmla="*/ 2591103 w 2645611"/>
                  <a:gd name="connsiteY1" fmla="*/ 0 h 720000"/>
                  <a:gd name="connsiteX2" fmla="*/ 2604997 w 2645611"/>
                  <a:gd name="connsiteY2" fmla="*/ 47076 h 720000"/>
                  <a:gd name="connsiteX3" fmla="*/ 2623458 w 2645611"/>
                  <a:gd name="connsiteY3" fmla="*/ 131937 h 720000"/>
                  <a:gd name="connsiteX4" fmla="*/ 2637304 w 2645611"/>
                  <a:gd name="connsiteY4" fmla="*/ 218705 h 720000"/>
                  <a:gd name="connsiteX5" fmla="*/ 2643765 w 2645611"/>
                  <a:gd name="connsiteY5" fmla="*/ 308334 h 720000"/>
                  <a:gd name="connsiteX6" fmla="*/ 2645611 w 2645611"/>
                  <a:gd name="connsiteY6" fmla="*/ 399870 h 720000"/>
                  <a:gd name="connsiteX7" fmla="*/ 2640073 w 2645611"/>
                  <a:gd name="connsiteY7" fmla="*/ 490452 h 720000"/>
                  <a:gd name="connsiteX8" fmla="*/ 2628996 w 2645611"/>
                  <a:gd name="connsiteY8" fmla="*/ 579127 h 720000"/>
                  <a:gd name="connsiteX9" fmla="*/ 2608689 w 2645611"/>
                  <a:gd name="connsiteY9" fmla="*/ 665895 h 720000"/>
                  <a:gd name="connsiteX10" fmla="*/ 2589216 w 2645611"/>
                  <a:gd name="connsiteY10" fmla="*/ 720000 h 720000"/>
                  <a:gd name="connsiteX11" fmla="*/ 0 w 2645611"/>
                  <a:gd name="connsiteY11" fmla="*/ 720000 h 720000"/>
                  <a:gd name="connsiteX12" fmla="*/ 32480 w 2645611"/>
                  <a:gd name="connsiteY12" fmla="*/ 681151 h 720000"/>
                  <a:gd name="connsiteX13" fmla="*/ 69401 w 2645611"/>
                  <a:gd name="connsiteY13" fmla="*/ 643011 h 720000"/>
                  <a:gd name="connsiteX14" fmla="*/ 106323 w 2645611"/>
                  <a:gd name="connsiteY14" fmla="*/ 604871 h 720000"/>
                  <a:gd name="connsiteX15" fmla="*/ 141399 w 2645611"/>
                  <a:gd name="connsiteY15" fmla="*/ 562917 h 720000"/>
                  <a:gd name="connsiteX16" fmla="*/ 174628 w 2645611"/>
                  <a:gd name="connsiteY16" fmla="*/ 521917 h 720000"/>
                  <a:gd name="connsiteX17" fmla="*/ 205088 w 2645611"/>
                  <a:gd name="connsiteY17" fmla="*/ 475196 h 720000"/>
                  <a:gd name="connsiteX18" fmla="*/ 230011 w 2645611"/>
                  <a:gd name="connsiteY18" fmla="*/ 424660 h 720000"/>
                  <a:gd name="connsiteX19" fmla="*/ 243856 w 2645611"/>
                  <a:gd name="connsiteY19" fmla="*/ 382707 h 720000"/>
                  <a:gd name="connsiteX20" fmla="*/ 248471 w 2645611"/>
                  <a:gd name="connsiteY20" fmla="*/ 341706 h 720000"/>
                  <a:gd name="connsiteX21" fmla="*/ 248471 w 2645611"/>
                  <a:gd name="connsiteY21" fmla="*/ 297846 h 720000"/>
                  <a:gd name="connsiteX22" fmla="*/ 247548 w 2645611"/>
                  <a:gd name="connsiteY22" fmla="*/ 251124 h 720000"/>
                  <a:gd name="connsiteX23" fmla="*/ 245702 w 2645611"/>
                  <a:gd name="connsiteY23" fmla="*/ 204403 h 720000"/>
                  <a:gd name="connsiteX24" fmla="*/ 247548 w 2645611"/>
                  <a:gd name="connsiteY24" fmla="*/ 153868 h 720000"/>
                  <a:gd name="connsiteX25" fmla="*/ 252164 w 2645611"/>
                  <a:gd name="connsiteY25" fmla="*/ 100472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45611" h="720000">
                    <a:moveTo>
                      <a:pt x="275743" y="0"/>
                    </a:moveTo>
                    <a:lnTo>
                      <a:pt x="2591103" y="0"/>
                    </a:lnTo>
                    <a:lnTo>
                      <a:pt x="2604997" y="47076"/>
                    </a:lnTo>
                    <a:lnTo>
                      <a:pt x="2623458" y="131937"/>
                    </a:lnTo>
                    <a:lnTo>
                      <a:pt x="2637304" y="218705"/>
                    </a:lnTo>
                    <a:lnTo>
                      <a:pt x="2643765" y="308334"/>
                    </a:lnTo>
                    <a:lnTo>
                      <a:pt x="2645611" y="399870"/>
                    </a:lnTo>
                    <a:lnTo>
                      <a:pt x="2640073" y="490452"/>
                    </a:lnTo>
                    <a:lnTo>
                      <a:pt x="2628996" y="579127"/>
                    </a:lnTo>
                    <a:lnTo>
                      <a:pt x="2608689" y="665895"/>
                    </a:lnTo>
                    <a:lnTo>
                      <a:pt x="2589216" y="720000"/>
                    </a:lnTo>
                    <a:lnTo>
                      <a:pt x="0" y="720000"/>
                    </a:lnTo>
                    <a:lnTo>
                      <a:pt x="32480" y="681151"/>
                    </a:lnTo>
                    <a:lnTo>
                      <a:pt x="69401" y="643011"/>
                    </a:lnTo>
                    <a:lnTo>
                      <a:pt x="106323" y="604871"/>
                    </a:lnTo>
                    <a:lnTo>
                      <a:pt x="141399" y="562917"/>
                    </a:lnTo>
                    <a:lnTo>
                      <a:pt x="174628" y="521917"/>
                    </a:lnTo>
                    <a:lnTo>
                      <a:pt x="205088" y="475196"/>
                    </a:lnTo>
                    <a:lnTo>
                      <a:pt x="230011" y="424660"/>
                    </a:lnTo>
                    <a:lnTo>
                      <a:pt x="243856" y="382707"/>
                    </a:lnTo>
                    <a:lnTo>
                      <a:pt x="248471" y="341706"/>
                    </a:lnTo>
                    <a:lnTo>
                      <a:pt x="248471" y="297846"/>
                    </a:lnTo>
                    <a:lnTo>
                      <a:pt x="247548" y="251124"/>
                    </a:lnTo>
                    <a:lnTo>
                      <a:pt x="245702" y="204403"/>
                    </a:lnTo>
                    <a:lnTo>
                      <a:pt x="247548" y="153868"/>
                    </a:lnTo>
                    <a:lnTo>
                      <a:pt x="252164" y="10047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자유형: 도형 36">
                <a:extLst>
                  <a:ext uri="{FF2B5EF4-FFF2-40B4-BE49-F238E27FC236}">
                    <a16:creationId xmlns:a16="http://schemas.microsoft.com/office/drawing/2014/main" xmlns="" id="{BD7E3927-4B61-4E98-A73D-9C29E5418B6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53440" y="3514392"/>
                <a:ext cx="2627888" cy="720000"/>
              </a:xfrm>
              <a:custGeom>
                <a:avLst/>
                <a:gdLst>
                  <a:gd name="connsiteX0" fmla="*/ 8505 w 2627888"/>
                  <a:gd name="connsiteY0" fmla="*/ 0 h 720000"/>
                  <a:gd name="connsiteX1" fmla="*/ 2627888 w 2627888"/>
                  <a:gd name="connsiteY1" fmla="*/ 0 h 720000"/>
                  <a:gd name="connsiteX2" fmla="*/ 2619593 w 2627888"/>
                  <a:gd name="connsiteY2" fmla="*/ 17873 h 720000"/>
                  <a:gd name="connsiteX3" fmla="*/ 2580825 w 2627888"/>
                  <a:gd name="connsiteY3" fmla="*/ 81757 h 720000"/>
                  <a:gd name="connsiteX4" fmla="*/ 2541134 w 2627888"/>
                  <a:gd name="connsiteY4" fmla="*/ 143734 h 720000"/>
                  <a:gd name="connsiteX5" fmla="*/ 2496828 w 2627888"/>
                  <a:gd name="connsiteY5" fmla="*/ 204758 h 720000"/>
                  <a:gd name="connsiteX6" fmla="*/ 2453445 w 2627888"/>
                  <a:gd name="connsiteY6" fmla="*/ 261968 h 720000"/>
                  <a:gd name="connsiteX7" fmla="*/ 2410062 w 2627888"/>
                  <a:gd name="connsiteY7" fmla="*/ 321084 h 720000"/>
                  <a:gd name="connsiteX8" fmla="*/ 2367602 w 2627888"/>
                  <a:gd name="connsiteY8" fmla="*/ 380201 h 720000"/>
                  <a:gd name="connsiteX9" fmla="*/ 2338988 w 2627888"/>
                  <a:gd name="connsiteY9" fmla="*/ 427876 h 720000"/>
                  <a:gd name="connsiteX10" fmla="*/ 2315912 w 2627888"/>
                  <a:gd name="connsiteY10" fmla="*/ 482225 h 720000"/>
                  <a:gd name="connsiteX11" fmla="*/ 2297451 w 2627888"/>
                  <a:gd name="connsiteY11" fmla="*/ 539435 h 720000"/>
                  <a:gd name="connsiteX12" fmla="*/ 2282682 w 2627888"/>
                  <a:gd name="connsiteY12" fmla="*/ 601412 h 720000"/>
                  <a:gd name="connsiteX13" fmla="*/ 2280836 w 2627888"/>
                  <a:gd name="connsiteY13" fmla="*/ 630970 h 720000"/>
                  <a:gd name="connsiteX14" fmla="*/ 2282682 w 2627888"/>
                  <a:gd name="connsiteY14" fmla="*/ 666250 h 720000"/>
                  <a:gd name="connsiteX15" fmla="*/ 2287298 w 2627888"/>
                  <a:gd name="connsiteY15" fmla="*/ 709157 h 720000"/>
                  <a:gd name="connsiteX16" fmla="*/ 2288861 w 2627888"/>
                  <a:gd name="connsiteY16" fmla="*/ 720000 h 720000"/>
                  <a:gd name="connsiteX17" fmla="*/ 327825 w 2627888"/>
                  <a:gd name="connsiteY17" fmla="*/ 720000 h 720000"/>
                  <a:gd name="connsiteX18" fmla="*/ 334141 w 2627888"/>
                  <a:gd name="connsiteY18" fmla="*/ 693901 h 720000"/>
                  <a:gd name="connsiteX19" fmla="*/ 336910 w 2627888"/>
                  <a:gd name="connsiteY19" fmla="*/ 664343 h 720000"/>
                  <a:gd name="connsiteX20" fmla="*/ 336910 w 2627888"/>
                  <a:gd name="connsiteY20" fmla="*/ 632877 h 720000"/>
                  <a:gd name="connsiteX21" fmla="*/ 328603 w 2627888"/>
                  <a:gd name="connsiteY21" fmla="*/ 605226 h 720000"/>
                  <a:gd name="connsiteX22" fmla="*/ 320296 w 2627888"/>
                  <a:gd name="connsiteY22" fmla="*/ 589970 h 720000"/>
                  <a:gd name="connsiteX23" fmla="*/ 305527 w 2627888"/>
                  <a:gd name="connsiteY23" fmla="*/ 575668 h 720000"/>
                  <a:gd name="connsiteX24" fmla="*/ 289835 w 2627888"/>
                  <a:gd name="connsiteY24" fmla="*/ 565179 h 720000"/>
                  <a:gd name="connsiteX25" fmla="*/ 273220 w 2627888"/>
                  <a:gd name="connsiteY25" fmla="*/ 556598 h 720000"/>
                  <a:gd name="connsiteX26" fmla="*/ 256606 w 2627888"/>
                  <a:gd name="connsiteY26" fmla="*/ 544202 h 720000"/>
                  <a:gd name="connsiteX27" fmla="*/ 243683 w 2627888"/>
                  <a:gd name="connsiteY27" fmla="*/ 530853 h 720000"/>
                  <a:gd name="connsiteX28" fmla="*/ 233530 w 2627888"/>
                  <a:gd name="connsiteY28" fmla="*/ 513690 h 720000"/>
                  <a:gd name="connsiteX29" fmla="*/ 229837 w 2627888"/>
                  <a:gd name="connsiteY29" fmla="*/ 494620 h 720000"/>
                  <a:gd name="connsiteX30" fmla="*/ 231684 w 2627888"/>
                  <a:gd name="connsiteY30" fmla="*/ 475551 h 720000"/>
                  <a:gd name="connsiteX31" fmla="*/ 238145 w 2627888"/>
                  <a:gd name="connsiteY31" fmla="*/ 457434 h 720000"/>
                  <a:gd name="connsiteX32" fmla="*/ 246452 w 2627888"/>
                  <a:gd name="connsiteY32" fmla="*/ 442178 h 720000"/>
                  <a:gd name="connsiteX33" fmla="*/ 251990 w 2627888"/>
                  <a:gd name="connsiteY33" fmla="*/ 426922 h 720000"/>
                  <a:gd name="connsiteX34" fmla="*/ 225222 w 2627888"/>
                  <a:gd name="connsiteY34" fmla="*/ 407852 h 720000"/>
                  <a:gd name="connsiteX35" fmla="*/ 206761 w 2627888"/>
                  <a:gd name="connsiteY35" fmla="*/ 388782 h 720000"/>
                  <a:gd name="connsiteX36" fmla="*/ 196608 w 2627888"/>
                  <a:gd name="connsiteY36" fmla="*/ 369713 h 720000"/>
                  <a:gd name="connsiteX37" fmla="*/ 194762 w 2627888"/>
                  <a:gd name="connsiteY37" fmla="*/ 348736 h 720000"/>
                  <a:gd name="connsiteX38" fmla="*/ 197531 w 2627888"/>
                  <a:gd name="connsiteY38" fmla="*/ 329666 h 720000"/>
                  <a:gd name="connsiteX39" fmla="*/ 204915 w 2627888"/>
                  <a:gd name="connsiteY39" fmla="*/ 308689 h 720000"/>
                  <a:gd name="connsiteX40" fmla="*/ 215069 w 2627888"/>
                  <a:gd name="connsiteY40" fmla="*/ 287712 h 720000"/>
                  <a:gd name="connsiteX41" fmla="*/ 226145 w 2627888"/>
                  <a:gd name="connsiteY41" fmla="*/ 266735 h 720000"/>
                  <a:gd name="connsiteX42" fmla="*/ 236299 w 2627888"/>
                  <a:gd name="connsiteY42" fmla="*/ 244805 h 720000"/>
                  <a:gd name="connsiteX43" fmla="*/ 246452 w 2627888"/>
                  <a:gd name="connsiteY43" fmla="*/ 223828 h 720000"/>
                  <a:gd name="connsiteX44" fmla="*/ 251990 w 2627888"/>
                  <a:gd name="connsiteY44" fmla="*/ 200944 h 720000"/>
                  <a:gd name="connsiteX45" fmla="*/ 233530 w 2627888"/>
                  <a:gd name="connsiteY45" fmla="*/ 183781 h 720000"/>
                  <a:gd name="connsiteX46" fmla="*/ 207684 w 2627888"/>
                  <a:gd name="connsiteY46" fmla="*/ 170432 h 720000"/>
                  <a:gd name="connsiteX47" fmla="*/ 179070 w 2627888"/>
                  <a:gd name="connsiteY47" fmla="*/ 158037 h 720000"/>
                  <a:gd name="connsiteX48" fmla="*/ 149533 w 2627888"/>
                  <a:gd name="connsiteY48" fmla="*/ 147548 h 720000"/>
                  <a:gd name="connsiteX49" fmla="*/ 119072 w 2627888"/>
                  <a:gd name="connsiteY49" fmla="*/ 137060 h 720000"/>
                  <a:gd name="connsiteX50" fmla="*/ 88612 w 2627888"/>
                  <a:gd name="connsiteY50" fmla="*/ 126571 h 720000"/>
                  <a:gd name="connsiteX51" fmla="*/ 59998 w 2627888"/>
                  <a:gd name="connsiteY51" fmla="*/ 114176 h 720000"/>
                  <a:gd name="connsiteX52" fmla="*/ 36922 w 2627888"/>
                  <a:gd name="connsiteY52" fmla="*/ 100827 h 720000"/>
                  <a:gd name="connsiteX53" fmla="*/ 16615 w 2627888"/>
                  <a:gd name="connsiteY53" fmla="*/ 81757 h 720000"/>
                  <a:gd name="connsiteX54" fmla="*/ 4615 w 2627888"/>
                  <a:gd name="connsiteY54" fmla="*/ 58873 h 720000"/>
                  <a:gd name="connsiteX55" fmla="*/ 0 w 2627888"/>
                  <a:gd name="connsiteY55" fmla="*/ 35036 h 720000"/>
                  <a:gd name="connsiteX56" fmla="*/ 3692 w 2627888"/>
                  <a:gd name="connsiteY56" fmla="*/ 12152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27888" h="720000">
                    <a:moveTo>
                      <a:pt x="8505" y="0"/>
                    </a:moveTo>
                    <a:lnTo>
                      <a:pt x="2627888" y="0"/>
                    </a:lnTo>
                    <a:lnTo>
                      <a:pt x="2619593" y="17873"/>
                    </a:lnTo>
                    <a:lnTo>
                      <a:pt x="2580825" y="81757"/>
                    </a:lnTo>
                    <a:lnTo>
                      <a:pt x="2541134" y="143734"/>
                    </a:lnTo>
                    <a:lnTo>
                      <a:pt x="2496828" y="204758"/>
                    </a:lnTo>
                    <a:lnTo>
                      <a:pt x="2453445" y="261968"/>
                    </a:lnTo>
                    <a:lnTo>
                      <a:pt x="2410062" y="321084"/>
                    </a:lnTo>
                    <a:lnTo>
                      <a:pt x="2367602" y="380201"/>
                    </a:lnTo>
                    <a:lnTo>
                      <a:pt x="2338988" y="427876"/>
                    </a:lnTo>
                    <a:lnTo>
                      <a:pt x="2315912" y="482225"/>
                    </a:lnTo>
                    <a:lnTo>
                      <a:pt x="2297451" y="539435"/>
                    </a:lnTo>
                    <a:lnTo>
                      <a:pt x="2282682" y="601412"/>
                    </a:lnTo>
                    <a:lnTo>
                      <a:pt x="2280836" y="630970"/>
                    </a:lnTo>
                    <a:lnTo>
                      <a:pt x="2282682" y="666250"/>
                    </a:lnTo>
                    <a:lnTo>
                      <a:pt x="2287298" y="709157"/>
                    </a:lnTo>
                    <a:lnTo>
                      <a:pt x="2288861" y="720000"/>
                    </a:lnTo>
                    <a:lnTo>
                      <a:pt x="327825" y="720000"/>
                    </a:lnTo>
                    <a:lnTo>
                      <a:pt x="334141" y="693901"/>
                    </a:lnTo>
                    <a:lnTo>
                      <a:pt x="336910" y="664343"/>
                    </a:lnTo>
                    <a:lnTo>
                      <a:pt x="336910" y="632877"/>
                    </a:lnTo>
                    <a:lnTo>
                      <a:pt x="328603" y="605226"/>
                    </a:lnTo>
                    <a:lnTo>
                      <a:pt x="320296" y="589970"/>
                    </a:lnTo>
                    <a:lnTo>
                      <a:pt x="305527" y="575668"/>
                    </a:lnTo>
                    <a:lnTo>
                      <a:pt x="289835" y="565179"/>
                    </a:lnTo>
                    <a:lnTo>
                      <a:pt x="273220" y="556598"/>
                    </a:lnTo>
                    <a:lnTo>
                      <a:pt x="256606" y="544202"/>
                    </a:lnTo>
                    <a:lnTo>
                      <a:pt x="243683" y="530853"/>
                    </a:lnTo>
                    <a:lnTo>
                      <a:pt x="233530" y="513690"/>
                    </a:lnTo>
                    <a:lnTo>
                      <a:pt x="229837" y="494620"/>
                    </a:lnTo>
                    <a:lnTo>
                      <a:pt x="231684" y="475551"/>
                    </a:lnTo>
                    <a:lnTo>
                      <a:pt x="238145" y="457434"/>
                    </a:lnTo>
                    <a:lnTo>
                      <a:pt x="246452" y="442178"/>
                    </a:lnTo>
                    <a:lnTo>
                      <a:pt x="251990" y="426922"/>
                    </a:lnTo>
                    <a:lnTo>
                      <a:pt x="225222" y="407852"/>
                    </a:lnTo>
                    <a:lnTo>
                      <a:pt x="206761" y="388782"/>
                    </a:lnTo>
                    <a:lnTo>
                      <a:pt x="196608" y="369713"/>
                    </a:lnTo>
                    <a:lnTo>
                      <a:pt x="194762" y="348736"/>
                    </a:lnTo>
                    <a:lnTo>
                      <a:pt x="197531" y="329666"/>
                    </a:lnTo>
                    <a:lnTo>
                      <a:pt x="204915" y="308689"/>
                    </a:lnTo>
                    <a:lnTo>
                      <a:pt x="215069" y="287712"/>
                    </a:lnTo>
                    <a:lnTo>
                      <a:pt x="226145" y="266735"/>
                    </a:lnTo>
                    <a:lnTo>
                      <a:pt x="236299" y="244805"/>
                    </a:lnTo>
                    <a:lnTo>
                      <a:pt x="246452" y="223828"/>
                    </a:lnTo>
                    <a:lnTo>
                      <a:pt x="251990" y="200944"/>
                    </a:lnTo>
                    <a:lnTo>
                      <a:pt x="233530" y="183781"/>
                    </a:lnTo>
                    <a:lnTo>
                      <a:pt x="207684" y="170432"/>
                    </a:lnTo>
                    <a:lnTo>
                      <a:pt x="179070" y="158037"/>
                    </a:lnTo>
                    <a:lnTo>
                      <a:pt x="149533" y="147548"/>
                    </a:lnTo>
                    <a:lnTo>
                      <a:pt x="119072" y="137060"/>
                    </a:lnTo>
                    <a:lnTo>
                      <a:pt x="88612" y="126571"/>
                    </a:lnTo>
                    <a:lnTo>
                      <a:pt x="59998" y="114176"/>
                    </a:lnTo>
                    <a:lnTo>
                      <a:pt x="36922" y="100827"/>
                    </a:lnTo>
                    <a:lnTo>
                      <a:pt x="16615" y="81757"/>
                    </a:lnTo>
                    <a:lnTo>
                      <a:pt x="4615" y="58873"/>
                    </a:lnTo>
                    <a:lnTo>
                      <a:pt x="0" y="35036"/>
                    </a:lnTo>
                    <a:lnTo>
                      <a:pt x="3692" y="1215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화살표: 위쪽/아래쪽 5">
              <a:extLst>
                <a:ext uri="{FF2B5EF4-FFF2-40B4-BE49-F238E27FC236}">
                  <a16:creationId xmlns:a16="http://schemas.microsoft.com/office/drawing/2014/main" xmlns="" id="{41FEBB25-399C-488F-8A60-8154746CCFDD}"/>
                </a:ext>
              </a:extLst>
            </p:cNvPr>
            <p:cNvSpPr/>
            <p:nvPr/>
          </p:nvSpPr>
          <p:spPr>
            <a:xfrm>
              <a:off x="8937916" y="2503492"/>
              <a:ext cx="432048" cy="805308"/>
            </a:xfrm>
            <a:prstGeom prst="up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26" name="화살표: 위쪽/아래쪽 39">
              <a:extLst>
                <a:ext uri="{FF2B5EF4-FFF2-40B4-BE49-F238E27FC236}">
                  <a16:creationId xmlns:a16="http://schemas.microsoft.com/office/drawing/2014/main" xmlns="" id="{03018920-33BD-4DDC-8FE2-3EC6B7DA8281}"/>
                </a:ext>
              </a:extLst>
            </p:cNvPr>
            <p:cNvSpPr/>
            <p:nvPr/>
          </p:nvSpPr>
          <p:spPr>
            <a:xfrm>
              <a:off x="8246751" y="3462758"/>
              <a:ext cx="432048" cy="805308"/>
            </a:xfrm>
            <a:prstGeom prst="up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27" name="화살표: 위쪽/아래쪽 40">
              <a:extLst>
                <a:ext uri="{FF2B5EF4-FFF2-40B4-BE49-F238E27FC236}">
                  <a16:creationId xmlns:a16="http://schemas.microsoft.com/office/drawing/2014/main" xmlns="" id="{3ACD9084-D5F5-4274-BBA7-313182CCE3C8}"/>
                </a:ext>
              </a:extLst>
            </p:cNvPr>
            <p:cNvSpPr/>
            <p:nvPr/>
          </p:nvSpPr>
          <p:spPr>
            <a:xfrm>
              <a:off x="8937916" y="4422024"/>
              <a:ext cx="432048" cy="805308"/>
            </a:xfrm>
            <a:prstGeom prst="up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8943" y="2674049"/>
            <a:ext cx="7261690" cy="724247"/>
          </a:xfrm>
        </p:spPr>
        <p:txBody>
          <a:bodyPr/>
          <a:lstStyle/>
          <a:p>
            <a:r>
              <a:rPr lang="en-US" sz="4800" dirty="0" err="1">
                <a:cs typeface="Times New Roman" pitchFamily="18" charset="0"/>
              </a:rPr>
              <a:t>Etika</a:t>
            </a:r>
            <a:r>
              <a:rPr lang="en-US" sz="4800" dirty="0">
                <a:cs typeface="Times New Roman" pitchFamily="18" charset="0"/>
              </a:rPr>
              <a:t> yang </a:t>
            </a:r>
            <a:r>
              <a:rPr lang="en-US" sz="4800" dirty="0" err="1">
                <a:cs typeface="Times New Roman" pitchFamily="18" charset="0"/>
              </a:rPr>
              <a:t>mendasarkan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penilaian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baik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dan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buruk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pada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nilai-nilai</a:t>
            </a:r>
            <a:r>
              <a:rPr lang="en-US" sz="4800" dirty="0">
                <a:cs typeface="Times New Roman" pitchFamily="18" charset="0"/>
              </a:rPr>
              <a:t> Pancasila, </a:t>
            </a:r>
            <a:r>
              <a:rPr lang="en-US" sz="4800" dirty="0" err="1">
                <a:cs typeface="Times New Roman" pitchFamily="18" charset="0"/>
              </a:rPr>
              <a:t>yaitu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nilai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ketuhanan</a:t>
            </a:r>
            <a:r>
              <a:rPr lang="en-US" sz="4800" dirty="0">
                <a:cs typeface="Times New Roman" pitchFamily="18" charset="0"/>
              </a:rPr>
              <a:t>, </a:t>
            </a:r>
            <a:r>
              <a:rPr lang="en-US" sz="4800" dirty="0" err="1">
                <a:cs typeface="Times New Roman" pitchFamily="18" charset="0"/>
              </a:rPr>
              <a:t>kemanusiaan</a:t>
            </a:r>
            <a:r>
              <a:rPr lang="en-US" sz="4800" dirty="0">
                <a:cs typeface="Times New Roman" pitchFamily="18" charset="0"/>
              </a:rPr>
              <a:t>, </a:t>
            </a:r>
            <a:r>
              <a:rPr lang="en-US" sz="4800" dirty="0" err="1">
                <a:cs typeface="Times New Roman" pitchFamily="18" charset="0"/>
              </a:rPr>
              <a:t>persatuan</a:t>
            </a:r>
            <a:r>
              <a:rPr lang="en-US" sz="4800" dirty="0">
                <a:cs typeface="Times New Roman" pitchFamily="18" charset="0"/>
              </a:rPr>
              <a:t>, </a:t>
            </a:r>
            <a:r>
              <a:rPr lang="en-US" sz="4800" dirty="0" err="1">
                <a:cs typeface="Times New Roman" pitchFamily="18" charset="0"/>
              </a:rPr>
              <a:t>kerakyatan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dan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keadilan</a:t>
            </a:r>
            <a:r>
              <a:rPr lang="en-US" sz="4800" dirty="0">
                <a:cs typeface="Times New Roman" pitchFamily="18" charset="0"/>
              </a:rPr>
              <a:t>.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249714" y="5492022"/>
            <a:ext cx="2786743" cy="734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SELANJUTNYA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-Shape 5">
            <a:extLst>
              <a:ext uri="{FF2B5EF4-FFF2-40B4-BE49-F238E27FC236}">
                <a16:creationId xmlns:a16="http://schemas.microsoft.com/office/drawing/2014/main" xmlns="" id="{F830EFE3-B922-4A74-9A99-08FACF0080A3}"/>
              </a:ext>
            </a:extLst>
          </p:cNvPr>
          <p:cNvSpPr/>
          <p:nvPr/>
        </p:nvSpPr>
        <p:spPr>
          <a:xfrm rot="13500000">
            <a:off x="5191948" y="5282749"/>
            <a:ext cx="703686" cy="70369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L-Shape 5">
            <a:extLst>
              <a:ext uri="{FF2B5EF4-FFF2-40B4-BE49-F238E27FC236}">
                <a16:creationId xmlns:a16="http://schemas.microsoft.com/office/drawing/2014/main" xmlns="" id="{821B12FD-1017-49CC-B78B-E77CA6D1D21D}"/>
              </a:ext>
            </a:extLst>
          </p:cNvPr>
          <p:cNvSpPr/>
          <p:nvPr/>
        </p:nvSpPr>
        <p:spPr>
          <a:xfrm rot="13500000">
            <a:off x="3362312" y="4706452"/>
            <a:ext cx="1171974" cy="1171992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L-Shape 5">
            <a:extLst>
              <a:ext uri="{FF2B5EF4-FFF2-40B4-BE49-F238E27FC236}">
                <a16:creationId xmlns:a16="http://schemas.microsoft.com/office/drawing/2014/main" xmlns="" id="{13035C0C-DBC7-4443-BB26-73D6C54A310A}"/>
              </a:ext>
            </a:extLst>
          </p:cNvPr>
          <p:cNvSpPr/>
          <p:nvPr/>
        </p:nvSpPr>
        <p:spPr>
          <a:xfrm rot="13500000">
            <a:off x="3166994" y="3404989"/>
            <a:ext cx="886273" cy="88628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L-Shape 5">
            <a:extLst>
              <a:ext uri="{FF2B5EF4-FFF2-40B4-BE49-F238E27FC236}">
                <a16:creationId xmlns:a16="http://schemas.microsoft.com/office/drawing/2014/main" xmlns="" id="{0D964443-35F8-486B-B1C9-8CBF30907A43}"/>
              </a:ext>
            </a:extLst>
          </p:cNvPr>
          <p:cNvSpPr/>
          <p:nvPr/>
        </p:nvSpPr>
        <p:spPr>
          <a:xfrm rot="13500000">
            <a:off x="9802445" y="3371514"/>
            <a:ext cx="509660" cy="509668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L-Shape 5">
            <a:extLst>
              <a:ext uri="{FF2B5EF4-FFF2-40B4-BE49-F238E27FC236}">
                <a16:creationId xmlns:a16="http://schemas.microsoft.com/office/drawing/2014/main" xmlns="" id="{1C867950-49DF-4DB2-BC57-C10DBC6D902D}"/>
              </a:ext>
            </a:extLst>
          </p:cNvPr>
          <p:cNvSpPr/>
          <p:nvPr/>
        </p:nvSpPr>
        <p:spPr>
          <a:xfrm rot="13500000">
            <a:off x="2975844" y="1779461"/>
            <a:ext cx="703686" cy="70369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L-Shape 5">
            <a:extLst>
              <a:ext uri="{FF2B5EF4-FFF2-40B4-BE49-F238E27FC236}">
                <a16:creationId xmlns:a16="http://schemas.microsoft.com/office/drawing/2014/main" xmlns="" id="{002A65B4-FE0E-4C42-B5B5-9BDA4EFCDB48}"/>
              </a:ext>
            </a:extLst>
          </p:cNvPr>
          <p:cNvSpPr/>
          <p:nvPr/>
        </p:nvSpPr>
        <p:spPr>
          <a:xfrm rot="13500000">
            <a:off x="1232796" y="3305905"/>
            <a:ext cx="509660" cy="509668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L-Shape 5">
            <a:extLst>
              <a:ext uri="{FF2B5EF4-FFF2-40B4-BE49-F238E27FC236}">
                <a16:creationId xmlns:a16="http://schemas.microsoft.com/office/drawing/2014/main" xmlns="" id="{0B580D2D-346C-4938-86D2-B668775D0F9A}"/>
              </a:ext>
            </a:extLst>
          </p:cNvPr>
          <p:cNvSpPr/>
          <p:nvPr/>
        </p:nvSpPr>
        <p:spPr>
          <a:xfrm rot="13500000">
            <a:off x="8127500" y="3459323"/>
            <a:ext cx="703686" cy="70369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L-Shape 5">
            <a:extLst>
              <a:ext uri="{FF2B5EF4-FFF2-40B4-BE49-F238E27FC236}">
                <a16:creationId xmlns:a16="http://schemas.microsoft.com/office/drawing/2014/main" xmlns="" id="{C14E3D57-EB2E-4DD2-BAC9-D802F0F7A077}"/>
              </a:ext>
            </a:extLst>
          </p:cNvPr>
          <p:cNvSpPr/>
          <p:nvPr/>
        </p:nvSpPr>
        <p:spPr>
          <a:xfrm rot="13500000">
            <a:off x="2179354" y="2617259"/>
            <a:ext cx="703686" cy="70369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L-Shape 5">
            <a:extLst>
              <a:ext uri="{FF2B5EF4-FFF2-40B4-BE49-F238E27FC236}">
                <a16:creationId xmlns:a16="http://schemas.microsoft.com/office/drawing/2014/main" xmlns="" id="{38D08DAE-8896-45C0-8CF4-78867C73F27E}"/>
              </a:ext>
            </a:extLst>
          </p:cNvPr>
          <p:cNvSpPr/>
          <p:nvPr/>
        </p:nvSpPr>
        <p:spPr>
          <a:xfrm rot="13500000">
            <a:off x="3079672" y="1631359"/>
            <a:ext cx="2648198" cy="2648240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L-Shape 5">
            <a:extLst>
              <a:ext uri="{FF2B5EF4-FFF2-40B4-BE49-F238E27FC236}">
                <a16:creationId xmlns:a16="http://schemas.microsoft.com/office/drawing/2014/main" xmlns="" id="{AEB0E4A9-F047-4756-B59C-41AD9508C275}"/>
              </a:ext>
            </a:extLst>
          </p:cNvPr>
          <p:cNvSpPr/>
          <p:nvPr/>
        </p:nvSpPr>
        <p:spPr>
          <a:xfrm rot="13500000">
            <a:off x="7461404" y="1606807"/>
            <a:ext cx="2293471" cy="229350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3" name="L-Shape 5">
            <a:extLst>
              <a:ext uri="{FF2B5EF4-FFF2-40B4-BE49-F238E27FC236}">
                <a16:creationId xmlns:a16="http://schemas.microsoft.com/office/drawing/2014/main" xmlns="" id="{7433F2C7-6127-4BE8-BF4F-8940C85065C3}"/>
              </a:ext>
            </a:extLst>
          </p:cNvPr>
          <p:cNvSpPr/>
          <p:nvPr/>
        </p:nvSpPr>
        <p:spPr>
          <a:xfrm rot="13500000">
            <a:off x="8089614" y="3748807"/>
            <a:ext cx="2648198" cy="2648240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L-Shape 5">
            <a:extLst>
              <a:ext uri="{FF2B5EF4-FFF2-40B4-BE49-F238E27FC236}">
                <a16:creationId xmlns:a16="http://schemas.microsoft.com/office/drawing/2014/main" xmlns="" id="{A61C70E8-4AEC-4D6C-A873-1F38BF25EB71}"/>
              </a:ext>
            </a:extLst>
          </p:cNvPr>
          <p:cNvSpPr/>
          <p:nvPr/>
        </p:nvSpPr>
        <p:spPr>
          <a:xfrm rot="13500000">
            <a:off x="4670521" y="2885102"/>
            <a:ext cx="3125471" cy="3125520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L-Shape 5">
            <a:extLst>
              <a:ext uri="{FF2B5EF4-FFF2-40B4-BE49-F238E27FC236}">
                <a16:creationId xmlns:a16="http://schemas.microsoft.com/office/drawing/2014/main" xmlns="" id="{CE18C212-9C77-4D8A-B71A-7C45A5751C36}"/>
              </a:ext>
            </a:extLst>
          </p:cNvPr>
          <p:cNvSpPr/>
          <p:nvPr/>
        </p:nvSpPr>
        <p:spPr>
          <a:xfrm rot="13500000">
            <a:off x="1042019" y="3732717"/>
            <a:ext cx="2293471" cy="229350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dirty="0" smtClean="0"/>
              <a:t>Nilai-Nilai Etika Pancasila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E80637-2999-481F-97FF-DD5F42214A65}"/>
              </a:ext>
            </a:extLst>
          </p:cNvPr>
          <p:cNvSpPr txBox="1"/>
          <p:nvPr/>
        </p:nvSpPr>
        <p:spPr>
          <a:xfrm>
            <a:off x="3418008" y="2770813"/>
            <a:ext cx="1989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200" dirty="0" smtClean="0">
                <a:solidFill>
                  <a:schemeClr val="bg1"/>
                </a:solidFill>
              </a:rPr>
              <a:t>NILAI KETUHANAN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5E00DC-20A5-4574-BCD9-F034A2FDEE4C}"/>
              </a:ext>
            </a:extLst>
          </p:cNvPr>
          <p:cNvSpPr txBox="1"/>
          <p:nvPr/>
        </p:nvSpPr>
        <p:spPr>
          <a:xfrm>
            <a:off x="7493563" y="252568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200" dirty="0" smtClean="0">
                <a:solidFill>
                  <a:schemeClr val="bg1"/>
                </a:solidFill>
              </a:rPr>
              <a:t>NILAI KEMANUSIAAN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67652DB-62F9-41D2-A280-0EFC1818193E}"/>
              </a:ext>
            </a:extLst>
          </p:cNvPr>
          <p:cNvSpPr txBox="1"/>
          <p:nvPr/>
        </p:nvSpPr>
        <p:spPr>
          <a:xfrm>
            <a:off x="8419057" y="4949190"/>
            <a:ext cx="1989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200" dirty="0" smtClean="0">
                <a:solidFill>
                  <a:schemeClr val="bg1"/>
                </a:solidFill>
              </a:rPr>
              <a:t>NILAI KEADILAN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3CAF90-BEBD-425C-831F-4B573585243A}"/>
              </a:ext>
            </a:extLst>
          </p:cNvPr>
          <p:cNvSpPr txBox="1"/>
          <p:nvPr/>
        </p:nvSpPr>
        <p:spPr>
          <a:xfrm>
            <a:off x="5238600" y="4155474"/>
            <a:ext cx="1989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600" dirty="0" smtClean="0">
                <a:solidFill>
                  <a:schemeClr val="bg1"/>
                </a:solidFill>
              </a:rPr>
              <a:t>NILAI KERAKYATAN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B66AC6A-115B-40AA-81E6-AA79927B9A67}"/>
              </a:ext>
            </a:extLst>
          </p:cNvPr>
          <p:cNvSpPr txBox="1"/>
          <p:nvPr/>
        </p:nvSpPr>
        <p:spPr>
          <a:xfrm>
            <a:off x="1074178" y="4651592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200" dirty="0" smtClean="0">
                <a:solidFill>
                  <a:schemeClr val="bg1"/>
                </a:solidFill>
              </a:rPr>
              <a:t>NILAI PERSATUAN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6" name="Horizontal Scroll 25"/>
          <p:cNvSpPr/>
          <p:nvPr/>
        </p:nvSpPr>
        <p:spPr>
          <a:xfrm>
            <a:off x="3948299" y="6121167"/>
            <a:ext cx="2328046" cy="5367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SELANJUTNYA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3343</TotalTime>
  <Words>557</Words>
  <Application>Microsoft Office PowerPoint</Application>
  <PresentationFormat>Custom</PresentationFormat>
  <Paragraphs>49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ZAI-COM</cp:lastModifiedBy>
  <cp:revision>140</cp:revision>
  <dcterms:created xsi:type="dcterms:W3CDTF">2019-01-14T06:35:35Z</dcterms:created>
  <dcterms:modified xsi:type="dcterms:W3CDTF">2020-12-05T07:31:10Z</dcterms:modified>
</cp:coreProperties>
</file>