
<file path=[Content_Types].xml><?xml version="1.0" encoding="utf-8"?>
<Types xmlns="http://schemas.openxmlformats.org/package/2006/content-types"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slideMasters/slideMaster1.xml" ContentType="application/vnd.openxmlformats-officedocument.presentationml.slideMaster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presProps.xml" ContentType="application/vnd.openxmlformats-officedocument.presentationml.presProps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.xml" ContentType="application/vnd.openxmlformats-officedocument.presentationml.slideLayout+xml"/>
  <Override PartName="/ppt/slideLayouts/slideLayout13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6" r:id="rId1"/>
    <p:sldMasterId id="2147483667" r:id="rId2"/>
  </p:sldMasterIdLst>
  <p:notesMasterIdLst>
    <p:notesMasterId r:id="rId17"/>
  </p:notesMasterIdLst>
  <p:sldIdLst>
    <p:sldId id="289" r:id="rId3"/>
    <p:sldId id="256" r:id="rId4"/>
    <p:sldId id="278" r:id="rId5"/>
    <p:sldId id="279" r:id="rId6"/>
    <p:sldId id="280" r:id="rId7"/>
    <p:sldId id="281" r:id="rId8"/>
    <p:sldId id="282" r:id="rId9"/>
    <p:sldId id="285" r:id="rId10"/>
    <p:sldId id="283" r:id="rId11"/>
    <p:sldId id="284" r:id="rId12"/>
    <p:sldId id="286" r:id="rId13"/>
    <p:sldId id="287" r:id="rId14"/>
    <p:sldId id="288" r:id="rId15"/>
    <p:sldId id="290" r:id="rId16"/>
  </p:sldIdLst>
  <p:sldSz cx="10442575" cy="7562850"/>
  <p:notesSz cx="6858000" cy="9144000"/>
  <p:embeddedFontLst>
    <p:embeddedFont>
      <p:font typeface="Miracle Day" pitchFamily="2" charset="0"/>
      <p:regular r:id="rId18"/>
    </p:embeddedFont>
    <p:embeddedFont>
      <p:font typeface="Algerian" pitchFamily="82" charset="0"/>
      <p:regular r:id="rId19"/>
    </p:embeddedFont>
    <p:embeddedFont>
      <p:font typeface="Oswald" charset="0"/>
      <p:regular r:id="rId20"/>
      <p:bold r:id="rId21"/>
    </p:embeddedFont>
    <p:embeddedFont>
      <p:font typeface="Hello Valentica" pitchFamily="2" charset="0"/>
      <p:regular r:id="rId22"/>
    </p:embeddedFont>
    <p:embeddedFont>
      <p:font typeface="sweet purple" pitchFamily="2" charset="0"/>
      <p:regular r:id="rId23"/>
    </p:embeddedFont>
    <p:embeddedFont>
      <p:font typeface="Walkway Bonus" pitchFamily="2" charset="0"/>
      <p:regular r:id="rId24"/>
    </p:embeddedFont>
    <p:embeddedFont>
      <p:font typeface="Work Sans" charset="0"/>
      <p:regular r:id="rId25"/>
      <p:bold r:id="rId26"/>
      <p:italic r:id="rId27"/>
      <p:boldItalic r:id="rId28"/>
    </p:embeddedFont>
    <p:embeddedFont>
      <p:font typeface="Proxima Nova Semibold" charset="0"/>
      <p:regular r:id="rId29"/>
      <p:bold r:id="rId30"/>
      <p:boldItalic r:id="rId31"/>
    </p:embeddedFont>
    <p:embeddedFont>
      <p:font typeface="Proxima Nova" charset="0"/>
      <p:regular r:id="rId32"/>
      <p:bold r:id="rId33"/>
      <p:italic r:id="rId34"/>
      <p:boldItalic r:id="rId35"/>
    </p:embeddedFont>
    <p:embeddedFont>
      <p:font typeface="Oswald Regular" charset="0"/>
      <p:regular r:id="rId36"/>
      <p:bold r:id="rId37"/>
    </p:embeddedFont>
    <p:embeddedFont>
      <p:font typeface="Nunito" charset="0"/>
      <p:regular r:id="rId38"/>
      <p:bold r:id="rId39"/>
      <p:italic r:id="rId40"/>
      <p:boldItalic r:id="rId4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99"/>
    <a:srgbClr val="FF66FF"/>
  </p:clrMru>
</p:presentationPr>
</file>

<file path=ppt/tableStyles.xml><?xml version="1.0" encoding="utf-8"?>
<a:tblStyleLst xmlns:a="http://schemas.openxmlformats.org/drawingml/2006/main" def="{8BB1B9F8-D668-473E-82A8-6EB020620B41}">
  <a:tblStyle styleId="{8BB1B9F8-D668-473E-82A8-6EB020620B4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6176" autoAdjust="0"/>
    <p:restoredTop sz="94660"/>
  </p:normalViewPr>
  <p:slideViewPr>
    <p:cSldViewPr>
      <p:cViewPr varScale="1">
        <p:scale>
          <a:sx n="62" d="100"/>
          <a:sy n="62" d="100"/>
        </p:scale>
        <p:origin x="-1320" y="-72"/>
      </p:cViewPr>
      <p:guideLst>
        <p:guide orient="horz" pos="2382"/>
        <p:guide pos="328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font" Target="fonts/font1.fntdata"/><Relationship Id="rId26" Type="http://schemas.openxmlformats.org/officeDocument/2006/relationships/font" Target="fonts/font9.fntdata"/><Relationship Id="rId39" Type="http://schemas.openxmlformats.org/officeDocument/2006/relationships/font" Target="fonts/font22.fntdata"/><Relationship Id="rId3" Type="http://schemas.openxmlformats.org/officeDocument/2006/relationships/slide" Target="slides/slide1.xml"/><Relationship Id="rId21" Type="http://schemas.openxmlformats.org/officeDocument/2006/relationships/font" Target="fonts/font4.fntdata"/><Relationship Id="rId34" Type="http://schemas.openxmlformats.org/officeDocument/2006/relationships/font" Target="fonts/font17.fntdata"/><Relationship Id="rId42" Type="http://schemas.openxmlformats.org/officeDocument/2006/relationships/presProps" Target="pres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33" Type="http://schemas.openxmlformats.org/officeDocument/2006/relationships/font" Target="fonts/font16.fntdata"/><Relationship Id="rId38" Type="http://schemas.openxmlformats.org/officeDocument/2006/relationships/font" Target="fonts/font21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font" Target="fonts/font3.fntdata"/><Relationship Id="rId29" Type="http://schemas.openxmlformats.org/officeDocument/2006/relationships/font" Target="fonts/font12.fntdata"/><Relationship Id="rId41" Type="http://schemas.openxmlformats.org/officeDocument/2006/relationships/font" Target="fonts/font2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7.fntdata"/><Relationship Id="rId32" Type="http://schemas.openxmlformats.org/officeDocument/2006/relationships/font" Target="fonts/font15.fntdata"/><Relationship Id="rId37" Type="http://schemas.openxmlformats.org/officeDocument/2006/relationships/font" Target="fonts/font20.fntdata"/><Relationship Id="rId40" Type="http://schemas.openxmlformats.org/officeDocument/2006/relationships/font" Target="fonts/font23.fntdata"/><Relationship Id="rId45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6.fntdata"/><Relationship Id="rId28" Type="http://schemas.openxmlformats.org/officeDocument/2006/relationships/font" Target="fonts/font11.fntdata"/><Relationship Id="rId36" Type="http://schemas.openxmlformats.org/officeDocument/2006/relationships/font" Target="fonts/font19.fntdata"/><Relationship Id="rId10" Type="http://schemas.openxmlformats.org/officeDocument/2006/relationships/slide" Target="slides/slide8.xml"/><Relationship Id="rId19" Type="http://schemas.openxmlformats.org/officeDocument/2006/relationships/font" Target="fonts/font2.fntdata"/><Relationship Id="rId31" Type="http://schemas.openxmlformats.org/officeDocument/2006/relationships/font" Target="fonts/font14.fntdata"/><Relationship Id="rId44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5.fntdata"/><Relationship Id="rId27" Type="http://schemas.openxmlformats.org/officeDocument/2006/relationships/font" Target="fonts/font10.fntdata"/><Relationship Id="rId30" Type="http://schemas.openxmlformats.org/officeDocument/2006/relationships/font" Target="fonts/font13.fntdata"/><Relationship Id="rId35" Type="http://schemas.openxmlformats.org/officeDocument/2006/relationships/font" Target="fonts/font18.fntdata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061768" y="685800"/>
            <a:ext cx="47352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1062038" y="685800"/>
            <a:ext cx="4735512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" name="Google Shape;32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-1500"/>
            <a:ext cx="4762534" cy="7562350"/>
            <a:chOff x="0" y="-1500"/>
            <a:chExt cx="4875150" cy="756235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541682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0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1083364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625046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2166728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2708410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 rot="10800000">
              <a:off x="3750" y="7560850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 rot="10800000">
              <a:off x="3750" y="7020682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 rot="10800000">
              <a:off x="3750" y="6480514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 rot="10800000">
              <a:off x="3750" y="5940346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 rot="10800000">
              <a:off x="3750" y="5400179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 rot="10800000">
              <a:off x="3750" y="4860011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 rot="10800000">
              <a:off x="3750" y="4319843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 rot="10800000">
              <a:off x="3750" y="3779675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 rot="10800000">
              <a:off x="3750" y="3239507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10800000">
              <a:off x="3750" y="2699339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10800000">
              <a:off x="3750" y="2159171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10800000">
              <a:off x="3750" y="1619004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10800000">
              <a:off x="3750" y="1078836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10800000">
              <a:off x="3750" y="538668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10800000">
              <a:off x="3750" y="-1500"/>
              <a:ext cx="487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3250092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3791774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4333456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4875138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5" name="Google Shape;35;p2"/>
          <p:cNvSpPr txBox="1">
            <a:spLocks noGrp="1"/>
          </p:cNvSpPr>
          <p:nvPr>
            <p:ph type="ctrTitle"/>
          </p:nvPr>
        </p:nvSpPr>
        <p:spPr>
          <a:xfrm>
            <a:off x="2932814" y="2558788"/>
            <a:ext cx="6217200" cy="14982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16050" tIns="116050" rIns="116050" bIns="11605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8000" b="1">
                <a:solidFill>
                  <a:schemeClr val="lt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6" name="Google Shape;36;p2"/>
          <p:cNvSpPr txBox="1">
            <a:spLocks noGrp="1"/>
          </p:cNvSpPr>
          <p:nvPr>
            <p:ph type="ctrTitle" idx="2"/>
          </p:nvPr>
        </p:nvSpPr>
        <p:spPr>
          <a:xfrm>
            <a:off x="6700234" y="4244263"/>
            <a:ext cx="2449800" cy="889500"/>
          </a:xfrm>
          <a:prstGeom prst="rect">
            <a:avLst/>
          </a:prstGeom>
          <a:ln w="3810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4800" b="1">
                <a:latin typeface="Oswald"/>
                <a:ea typeface="Oswald"/>
                <a:cs typeface="Oswald"/>
                <a:sym typeface="Oswa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600"/>
              <a:buFont typeface="Oswald"/>
              <a:buNone/>
              <a:defRPr sz="6600" b="1">
                <a:latin typeface="Oswald"/>
                <a:ea typeface="Oswald"/>
                <a:cs typeface="Oswald"/>
                <a:sym typeface="Oswald"/>
              </a:defRPr>
            </a:lvl9pPr>
          </a:lstStyle>
          <a:p>
            <a:endParaRPr/>
          </a:p>
        </p:txBody>
      </p:sp>
      <p:sp>
        <p:nvSpPr>
          <p:cNvPr id="37" name="Google Shape;37;p2"/>
          <p:cNvSpPr txBox="1"/>
          <p:nvPr/>
        </p:nvSpPr>
        <p:spPr>
          <a:xfrm rot="-5400000">
            <a:off x="8606015" y="3605550"/>
            <a:ext cx="3000000" cy="35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2000"/>
              </a:spcAft>
              <a:buNone/>
            </a:pPr>
            <a:r>
              <a:rPr lang="en" sz="11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rPr>
              <a:t>This template was created by </a:t>
            </a:r>
            <a:r>
              <a:rPr lang="en" sz="1100" u="sng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rPr>
              <a:t> </a:t>
            </a:r>
            <a:endParaRPr sz="1100">
              <a:solidFill>
                <a:schemeClr val="dk2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TITLE_ONLY_1_1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17"/>
          <p:cNvGrpSpPr/>
          <p:nvPr/>
        </p:nvGrpSpPr>
        <p:grpSpPr>
          <a:xfrm>
            <a:off x="8339913" y="-1500"/>
            <a:ext cx="2116676" cy="7562350"/>
            <a:chOff x="0" y="-1500"/>
            <a:chExt cx="2166728" cy="7562350"/>
          </a:xfrm>
        </p:grpSpPr>
        <p:cxnSp>
          <p:nvCxnSpPr>
            <p:cNvPr id="279" name="Google Shape;279;p17"/>
            <p:cNvCxnSpPr/>
            <p:nvPr/>
          </p:nvCxnSpPr>
          <p:spPr>
            <a:xfrm>
              <a:off x="541682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17"/>
            <p:cNvCxnSpPr/>
            <p:nvPr/>
          </p:nvCxnSpPr>
          <p:spPr>
            <a:xfrm>
              <a:off x="0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17"/>
            <p:cNvCxnSpPr/>
            <p:nvPr/>
          </p:nvCxnSpPr>
          <p:spPr>
            <a:xfrm>
              <a:off x="1083364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17"/>
            <p:cNvCxnSpPr/>
            <p:nvPr/>
          </p:nvCxnSpPr>
          <p:spPr>
            <a:xfrm>
              <a:off x="1625046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17"/>
            <p:cNvCxnSpPr/>
            <p:nvPr/>
          </p:nvCxnSpPr>
          <p:spPr>
            <a:xfrm>
              <a:off x="2166728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17"/>
            <p:cNvCxnSpPr/>
            <p:nvPr/>
          </p:nvCxnSpPr>
          <p:spPr>
            <a:xfrm rot="10800000">
              <a:off x="3725" y="7560850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17"/>
            <p:cNvCxnSpPr/>
            <p:nvPr/>
          </p:nvCxnSpPr>
          <p:spPr>
            <a:xfrm rot="10800000">
              <a:off x="3725" y="7020682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17"/>
            <p:cNvCxnSpPr/>
            <p:nvPr/>
          </p:nvCxnSpPr>
          <p:spPr>
            <a:xfrm rot="10800000">
              <a:off x="3725" y="6480514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17"/>
            <p:cNvCxnSpPr/>
            <p:nvPr/>
          </p:nvCxnSpPr>
          <p:spPr>
            <a:xfrm rot="10800000">
              <a:off x="3725" y="5940346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17"/>
            <p:cNvCxnSpPr/>
            <p:nvPr/>
          </p:nvCxnSpPr>
          <p:spPr>
            <a:xfrm rot="10800000">
              <a:off x="3725" y="5400179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17"/>
            <p:cNvCxnSpPr/>
            <p:nvPr/>
          </p:nvCxnSpPr>
          <p:spPr>
            <a:xfrm rot="10800000">
              <a:off x="3725" y="4860011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17"/>
            <p:cNvCxnSpPr/>
            <p:nvPr/>
          </p:nvCxnSpPr>
          <p:spPr>
            <a:xfrm rot="10800000">
              <a:off x="3725" y="4319843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17"/>
            <p:cNvCxnSpPr/>
            <p:nvPr/>
          </p:nvCxnSpPr>
          <p:spPr>
            <a:xfrm rot="10800000">
              <a:off x="3725" y="3779675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2" name="Google Shape;292;p17"/>
            <p:cNvCxnSpPr/>
            <p:nvPr/>
          </p:nvCxnSpPr>
          <p:spPr>
            <a:xfrm rot="10800000">
              <a:off x="3725" y="3239507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3" name="Google Shape;293;p17"/>
            <p:cNvCxnSpPr/>
            <p:nvPr/>
          </p:nvCxnSpPr>
          <p:spPr>
            <a:xfrm rot="10800000">
              <a:off x="3725" y="2699339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4" name="Google Shape;294;p17"/>
            <p:cNvCxnSpPr/>
            <p:nvPr/>
          </p:nvCxnSpPr>
          <p:spPr>
            <a:xfrm rot="10800000">
              <a:off x="3725" y="2159171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5" name="Google Shape;295;p17"/>
            <p:cNvCxnSpPr/>
            <p:nvPr/>
          </p:nvCxnSpPr>
          <p:spPr>
            <a:xfrm rot="10800000">
              <a:off x="3725" y="1619004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6" name="Google Shape;296;p17"/>
            <p:cNvCxnSpPr/>
            <p:nvPr/>
          </p:nvCxnSpPr>
          <p:spPr>
            <a:xfrm rot="10800000">
              <a:off x="3725" y="1078836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7" name="Google Shape;297;p17"/>
            <p:cNvCxnSpPr/>
            <p:nvPr/>
          </p:nvCxnSpPr>
          <p:spPr>
            <a:xfrm rot="10800000">
              <a:off x="3725" y="538668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8" name="Google Shape;298;p17"/>
            <p:cNvCxnSpPr/>
            <p:nvPr/>
          </p:nvCxnSpPr>
          <p:spPr>
            <a:xfrm rot="10800000">
              <a:off x="3725" y="-1500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99" name="Google Shape;299;p17"/>
          <p:cNvSpPr txBox="1"/>
          <p:nvPr/>
        </p:nvSpPr>
        <p:spPr>
          <a:xfrm>
            <a:off x="3755856" y="7044675"/>
            <a:ext cx="2930700" cy="35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2000"/>
              </a:spcAft>
              <a:buNone/>
            </a:pPr>
            <a:r>
              <a:rPr lang="en" sz="11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This template was created by </a:t>
            </a:r>
            <a:r>
              <a:rPr lang="en" sz="1100" u="sng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endParaRPr sz="110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TITLE_ONLY_1_1_1">
    <p:spTree>
      <p:nvGrpSpPr>
        <p:cNvPr id="1" name="Shape 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1" name="Google Shape;301;p18"/>
          <p:cNvGrpSpPr/>
          <p:nvPr/>
        </p:nvGrpSpPr>
        <p:grpSpPr>
          <a:xfrm>
            <a:off x="-12" y="-1500"/>
            <a:ext cx="2116676" cy="7562350"/>
            <a:chOff x="0" y="-1500"/>
            <a:chExt cx="2166728" cy="7562350"/>
          </a:xfrm>
        </p:grpSpPr>
        <p:cxnSp>
          <p:nvCxnSpPr>
            <p:cNvPr id="302" name="Google Shape;302;p18"/>
            <p:cNvCxnSpPr/>
            <p:nvPr/>
          </p:nvCxnSpPr>
          <p:spPr>
            <a:xfrm>
              <a:off x="541682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" name="Google Shape;303;p18"/>
            <p:cNvCxnSpPr/>
            <p:nvPr/>
          </p:nvCxnSpPr>
          <p:spPr>
            <a:xfrm>
              <a:off x="0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" name="Google Shape;304;p18"/>
            <p:cNvCxnSpPr/>
            <p:nvPr/>
          </p:nvCxnSpPr>
          <p:spPr>
            <a:xfrm>
              <a:off x="1083364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5" name="Google Shape;305;p18"/>
            <p:cNvCxnSpPr/>
            <p:nvPr/>
          </p:nvCxnSpPr>
          <p:spPr>
            <a:xfrm>
              <a:off x="1625046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6" name="Google Shape;306;p18"/>
            <p:cNvCxnSpPr/>
            <p:nvPr/>
          </p:nvCxnSpPr>
          <p:spPr>
            <a:xfrm>
              <a:off x="2166728" y="-1497"/>
              <a:ext cx="0" cy="75621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7" name="Google Shape;307;p18"/>
            <p:cNvCxnSpPr/>
            <p:nvPr/>
          </p:nvCxnSpPr>
          <p:spPr>
            <a:xfrm rot="10800000">
              <a:off x="3725" y="7560850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8" name="Google Shape;308;p18"/>
            <p:cNvCxnSpPr/>
            <p:nvPr/>
          </p:nvCxnSpPr>
          <p:spPr>
            <a:xfrm rot="10800000">
              <a:off x="3725" y="7020682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" name="Google Shape;309;p18"/>
            <p:cNvCxnSpPr/>
            <p:nvPr/>
          </p:nvCxnSpPr>
          <p:spPr>
            <a:xfrm rot="10800000">
              <a:off x="3725" y="6480514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" name="Google Shape;310;p18"/>
            <p:cNvCxnSpPr/>
            <p:nvPr/>
          </p:nvCxnSpPr>
          <p:spPr>
            <a:xfrm rot="10800000">
              <a:off x="3725" y="5940346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" name="Google Shape;311;p18"/>
            <p:cNvCxnSpPr/>
            <p:nvPr/>
          </p:nvCxnSpPr>
          <p:spPr>
            <a:xfrm rot="10800000">
              <a:off x="3725" y="5400179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" name="Google Shape;312;p18"/>
            <p:cNvCxnSpPr/>
            <p:nvPr/>
          </p:nvCxnSpPr>
          <p:spPr>
            <a:xfrm rot="10800000">
              <a:off x="3725" y="4860011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3" name="Google Shape;313;p18"/>
            <p:cNvCxnSpPr/>
            <p:nvPr/>
          </p:nvCxnSpPr>
          <p:spPr>
            <a:xfrm rot="10800000">
              <a:off x="3725" y="4319843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4" name="Google Shape;314;p18"/>
            <p:cNvCxnSpPr/>
            <p:nvPr/>
          </p:nvCxnSpPr>
          <p:spPr>
            <a:xfrm rot="10800000">
              <a:off x="3725" y="3779675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" name="Google Shape;315;p18"/>
            <p:cNvCxnSpPr/>
            <p:nvPr/>
          </p:nvCxnSpPr>
          <p:spPr>
            <a:xfrm rot="10800000">
              <a:off x="3725" y="3239507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" name="Google Shape;316;p18"/>
            <p:cNvCxnSpPr/>
            <p:nvPr/>
          </p:nvCxnSpPr>
          <p:spPr>
            <a:xfrm rot="10800000">
              <a:off x="3725" y="2699339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" name="Google Shape;317;p18"/>
            <p:cNvCxnSpPr/>
            <p:nvPr/>
          </p:nvCxnSpPr>
          <p:spPr>
            <a:xfrm rot="10800000">
              <a:off x="3725" y="2159171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" name="Google Shape;318;p18"/>
            <p:cNvCxnSpPr/>
            <p:nvPr/>
          </p:nvCxnSpPr>
          <p:spPr>
            <a:xfrm rot="10800000">
              <a:off x="3725" y="1619004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" name="Google Shape;319;p18"/>
            <p:cNvCxnSpPr/>
            <p:nvPr/>
          </p:nvCxnSpPr>
          <p:spPr>
            <a:xfrm rot="10800000">
              <a:off x="3725" y="1078836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0" name="Google Shape;320;p18"/>
            <p:cNvCxnSpPr/>
            <p:nvPr/>
          </p:nvCxnSpPr>
          <p:spPr>
            <a:xfrm rot="10800000">
              <a:off x="3725" y="538668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1" name="Google Shape;321;p18"/>
            <p:cNvCxnSpPr/>
            <p:nvPr/>
          </p:nvCxnSpPr>
          <p:spPr>
            <a:xfrm rot="10800000">
              <a:off x="3725" y="-1500"/>
              <a:ext cx="21630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22" name="Google Shape;322;p18"/>
          <p:cNvSpPr txBox="1"/>
          <p:nvPr/>
        </p:nvSpPr>
        <p:spPr>
          <a:xfrm>
            <a:off x="3755856" y="7044675"/>
            <a:ext cx="2930700" cy="35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2000"/>
              </a:spcAft>
              <a:buNone/>
            </a:pPr>
            <a:r>
              <a:rPr lang="en" sz="11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This template was created by </a:t>
            </a:r>
            <a:r>
              <a:rPr lang="en" sz="1100" u="sng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lang="en" sz="1100">
                <a:solidFill>
                  <a:schemeClr val="dk2"/>
                </a:solidFill>
                <a:latin typeface="Nunito"/>
                <a:ea typeface="Nunito"/>
                <a:cs typeface="Nunito"/>
                <a:sym typeface="Nunito"/>
              </a:rPr>
              <a:t> </a:t>
            </a:r>
            <a:endParaRPr sz="1100">
              <a:solidFill>
                <a:schemeClr val="dk2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3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3"/>
          <p:cNvSpPr txBox="1">
            <a:spLocks noGrp="1"/>
          </p:cNvSpPr>
          <p:nvPr>
            <p:ph type="title"/>
          </p:nvPr>
        </p:nvSpPr>
        <p:spPr>
          <a:xfrm>
            <a:off x="669961" y="3162225"/>
            <a:ext cx="9102600" cy="1237500"/>
          </a:xfrm>
          <a:prstGeom prst="rect">
            <a:avLst/>
          </a:prstGeom>
        </p:spPr>
        <p:txBody>
          <a:bodyPr spcFirstLastPara="1" wrap="square" lIns="116050" tIns="116050" rIns="116050" bIns="11605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600"/>
              <a:buNone/>
              <a:defRPr sz="4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4"/>
          <p:cNvSpPr txBox="1">
            <a:spLocks noGrp="1"/>
          </p:cNvSpPr>
          <p:nvPr>
            <p:ph type="title"/>
          </p:nvPr>
        </p:nvSpPr>
        <p:spPr>
          <a:xfrm>
            <a:off x="669961" y="724275"/>
            <a:ext cx="9102600" cy="8325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body" idx="1"/>
          </p:nvPr>
        </p:nvSpPr>
        <p:spPr>
          <a:xfrm>
            <a:off x="669961" y="1752375"/>
            <a:ext cx="9102600" cy="51240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marL="457200" lvl="0" indent="-374650">
              <a:spcBef>
                <a:spcPts val="0"/>
              </a:spcBef>
              <a:spcAft>
                <a:spcPts val="0"/>
              </a:spcAft>
              <a:buSzPts val="2300"/>
              <a:buChar char="●"/>
              <a:defRPr/>
            </a:lvl1pPr>
            <a:lvl2pPr marL="914400" lvl="1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2000"/>
              </a:spcBef>
              <a:spcAft>
                <a:spcPts val="20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5"/>
          <p:cNvSpPr txBox="1">
            <a:spLocks noGrp="1"/>
          </p:cNvSpPr>
          <p:nvPr>
            <p:ph type="subTitle" idx="1"/>
          </p:nvPr>
        </p:nvSpPr>
        <p:spPr>
          <a:xfrm>
            <a:off x="1674763" y="4017300"/>
            <a:ext cx="3181500" cy="3594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8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5"/>
          <p:cNvSpPr txBox="1">
            <a:spLocks noGrp="1"/>
          </p:cNvSpPr>
          <p:nvPr>
            <p:ph type="subTitle" idx="2"/>
          </p:nvPr>
        </p:nvSpPr>
        <p:spPr>
          <a:xfrm>
            <a:off x="1674763" y="4386725"/>
            <a:ext cx="3181500" cy="9957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400"/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5"/>
          <p:cNvSpPr txBox="1">
            <a:spLocks noGrp="1"/>
          </p:cNvSpPr>
          <p:nvPr>
            <p:ph type="subTitle" idx="3"/>
          </p:nvPr>
        </p:nvSpPr>
        <p:spPr>
          <a:xfrm>
            <a:off x="5586188" y="4017300"/>
            <a:ext cx="3181500" cy="3594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8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subTitle" idx="4"/>
          </p:nvPr>
        </p:nvSpPr>
        <p:spPr>
          <a:xfrm>
            <a:off x="5586188" y="4386725"/>
            <a:ext cx="3181500" cy="9957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400"/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title"/>
          </p:nvPr>
        </p:nvSpPr>
        <p:spPr>
          <a:xfrm>
            <a:off x="669961" y="724275"/>
            <a:ext cx="9102600" cy="8325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 txBox="1">
            <a:spLocks noGrp="1"/>
          </p:cNvSpPr>
          <p:nvPr>
            <p:ph type="subTitle" idx="1"/>
          </p:nvPr>
        </p:nvSpPr>
        <p:spPr>
          <a:xfrm>
            <a:off x="856472" y="4017300"/>
            <a:ext cx="2523900" cy="3594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8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7"/>
          <p:cNvSpPr txBox="1">
            <a:spLocks noGrp="1"/>
          </p:cNvSpPr>
          <p:nvPr>
            <p:ph type="subTitle" idx="2"/>
          </p:nvPr>
        </p:nvSpPr>
        <p:spPr>
          <a:xfrm>
            <a:off x="856472" y="4386725"/>
            <a:ext cx="2523900" cy="9957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400"/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ubTitle" idx="3"/>
          </p:nvPr>
        </p:nvSpPr>
        <p:spPr>
          <a:xfrm>
            <a:off x="3959272" y="4017300"/>
            <a:ext cx="2523900" cy="3594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8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7"/>
          <p:cNvSpPr txBox="1">
            <a:spLocks noGrp="1"/>
          </p:cNvSpPr>
          <p:nvPr>
            <p:ph type="subTitle" idx="4"/>
          </p:nvPr>
        </p:nvSpPr>
        <p:spPr>
          <a:xfrm>
            <a:off x="3959272" y="4386725"/>
            <a:ext cx="2523900" cy="9957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400"/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7"/>
          <p:cNvSpPr txBox="1">
            <a:spLocks noGrp="1"/>
          </p:cNvSpPr>
          <p:nvPr>
            <p:ph type="title"/>
          </p:nvPr>
        </p:nvSpPr>
        <p:spPr>
          <a:xfrm>
            <a:off x="669961" y="724275"/>
            <a:ext cx="9102600" cy="8325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7"/>
          <p:cNvSpPr txBox="1">
            <a:spLocks noGrp="1"/>
          </p:cNvSpPr>
          <p:nvPr>
            <p:ph type="subTitle" idx="5"/>
          </p:nvPr>
        </p:nvSpPr>
        <p:spPr>
          <a:xfrm>
            <a:off x="7062072" y="4017300"/>
            <a:ext cx="2523900" cy="3594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8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7"/>
          <p:cNvSpPr txBox="1">
            <a:spLocks noGrp="1"/>
          </p:cNvSpPr>
          <p:nvPr>
            <p:ph type="subTitle" idx="6"/>
          </p:nvPr>
        </p:nvSpPr>
        <p:spPr>
          <a:xfrm>
            <a:off x="7062072" y="4386725"/>
            <a:ext cx="2523900" cy="9957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300"/>
              <a:buNone/>
              <a:defRPr sz="1400"/>
            </a:lvl1pPr>
            <a:lvl2pPr lvl="1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2pPr>
            <a:lvl3pPr lvl="2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3pPr>
            <a:lvl4pPr lvl="3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4pPr>
            <a:lvl5pPr lvl="4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5pPr>
            <a:lvl6pPr lvl="5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6pPr>
            <a:lvl7pPr lvl="6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7pPr>
            <a:lvl8pPr lvl="7" algn="ctr" rtl="0">
              <a:spcBef>
                <a:spcPts val="2000"/>
              </a:spcBef>
              <a:spcAft>
                <a:spcPts val="0"/>
              </a:spcAft>
              <a:buSzPts val="1800"/>
              <a:buNone/>
              <a:defRPr/>
            </a:lvl8pPr>
            <a:lvl9pPr lvl="8" algn="ctr" rtl="0">
              <a:spcBef>
                <a:spcPts val="2000"/>
              </a:spcBef>
              <a:spcAft>
                <a:spcPts val="2000"/>
              </a:spcAft>
              <a:buSzPts val="1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8"/>
          <p:cNvSpPr txBox="1">
            <a:spLocks noGrp="1"/>
          </p:cNvSpPr>
          <p:nvPr>
            <p:ph type="title"/>
          </p:nvPr>
        </p:nvSpPr>
        <p:spPr>
          <a:xfrm>
            <a:off x="559866" y="661822"/>
            <a:ext cx="7272000" cy="6014400"/>
          </a:xfrm>
          <a:prstGeom prst="rect">
            <a:avLst/>
          </a:prstGeom>
        </p:spPr>
        <p:txBody>
          <a:bodyPr spcFirstLastPara="1" wrap="square" lIns="116050" tIns="116050" rIns="116050" bIns="116050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1pPr>
            <a:lvl2pPr lvl="1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2pPr>
            <a:lvl3pPr lvl="2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3pPr>
            <a:lvl4pPr lvl="3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4pPr>
            <a:lvl5pPr lvl="4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5pPr>
            <a:lvl6pPr lvl="5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6pPr>
            <a:lvl7pPr lvl="6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7pPr>
            <a:lvl8pPr lvl="7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8pPr>
            <a:lvl9pPr lvl="8">
              <a:spcBef>
                <a:spcPts val="0"/>
              </a:spcBef>
              <a:spcAft>
                <a:spcPts val="0"/>
              </a:spcAft>
              <a:buSzPts val="6100"/>
              <a:buNone/>
              <a:defRPr sz="6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9"/>
          <p:cNvSpPr/>
          <p:nvPr/>
        </p:nvSpPr>
        <p:spPr>
          <a:xfrm>
            <a:off x="5221225" y="-184"/>
            <a:ext cx="5221500" cy="75621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16050" tIns="116050" rIns="116050" bIns="11605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9"/>
          <p:cNvSpPr txBox="1">
            <a:spLocks noGrp="1"/>
          </p:cNvSpPr>
          <p:nvPr>
            <p:ph type="title"/>
          </p:nvPr>
        </p:nvSpPr>
        <p:spPr>
          <a:xfrm>
            <a:off x="303201" y="1813044"/>
            <a:ext cx="4619700" cy="2179200"/>
          </a:xfrm>
          <a:prstGeom prst="rect">
            <a:avLst/>
          </a:prstGeom>
        </p:spPr>
        <p:txBody>
          <a:bodyPr spcFirstLastPara="1" wrap="square" lIns="116050" tIns="116050" rIns="116050" bIns="11605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1pPr>
            <a:lvl2pPr lvl="1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2pPr>
            <a:lvl3pPr lvl="2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3pPr>
            <a:lvl4pPr lvl="3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4pPr>
            <a:lvl5pPr lvl="4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5pPr>
            <a:lvl6pPr lvl="5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6pPr>
            <a:lvl7pPr lvl="6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7pPr>
            <a:lvl8pPr lvl="7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8pPr>
            <a:lvl9pPr lvl="8" algn="ctr">
              <a:spcBef>
                <a:spcPts val="0"/>
              </a:spcBef>
              <a:spcAft>
                <a:spcPts val="0"/>
              </a:spcAft>
              <a:buSzPts val="5300"/>
              <a:buNone/>
              <a:defRPr sz="5300"/>
            </a:lvl9pPr>
          </a:lstStyle>
          <a:p>
            <a:endParaRPr/>
          </a:p>
        </p:txBody>
      </p:sp>
      <p:sp>
        <p:nvSpPr>
          <p:cNvPr id="87" name="Google Shape;87;p9"/>
          <p:cNvSpPr txBox="1">
            <a:spLocks noGrp="1"/>
          </p:cNvSpPr>
          <p:nvPr>
            <p:ph type="subTitle" idx="1"/>
          </p:nvPr>
        </p:nvSpPr>
        <p:spPr>
          <a:xfrm>
            <a:off x="303201" y="4121150"/>
            <a:ext cx="4619700" cy="18159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2700"/>
            </a:lvl9pPr>
          </a:lstStyle>
          <a:p>
            <a:endParaRPr/>
          </a:p>
        </p:txBody>
      </p:sp>
      <p:sp>
        <p:nvSpPr>
          <p:cNvPr id="88" name="Google Shape;88;p9"/>
          <p:cNvSpPr txBox="1">
            <a:spLocks noGrp="1"/>
          </p:cNvSpPr>
          <p:nvPr>
            <p:ph type="body" idx="2"/>
          </p:nvPr>
        </p:nvSpPr>
        <p:spPr>
          <a:xfrm>
            <a:off x="5640910" y="1064553"/>
            <a:ext cx="4381800" cy="5432700"/>
          </a:xfrm>
          <a:prstGeom prst="rect">
            <a:avLst/>
          </a:prstGeom>
        </p:spPr>
        <p:txBody>
          <a:bodyPr spcFirstLastPara="1" wrap="square" lIns="116050" tIns="116050" rIns="116050" bIns="116050" anchor="ctr" anchorCtr="0">
            <a:noAutofit/>
          </a:bodyPr>
          <a:lstStyle>
            <a:lvl1pPr marL="457200" lvl="0" indent="-374650">
              <a:spcBef>
                <a:spcPts val="0"/>
              </a:spcBef>
              <a:spcAft>
                <a:spcPts val="0"/>
              </a:spcAft>
              <a:buSzPts val="2300"/>
              <a:buChar char="●"/>
              <a:defRPr/>
            </a:lvl1pPr>
            <a:lvl2pPr marL="914400" lvl="1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2000"/>
              </a:spcBef>
              <a:spcAft>
                <a:spcPts val="20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0"/>
          <p:cNvSpPr txBox="1">
            <a:spLocks noGrp="1"/>
          </p:cNvSpPr>
          <p:nvPr>
            <p:ph type="body" idx="1"/>
          </p:nvPr>
        </p:nvSpPr>
        <p:spPr>
          <a:xfrm>
            <a:off x="355961" y="6219895"/>
            <a:ext cx="6850500" cy="889500"/>
          </a:xfrm>
          <a:prstGeom prst="rect">
            <a:avLst/>
          </a:prstGeom>
        </p:spPr>
        <p:txBody>
          <a:bodyPr spcFirstLastPara="1" wrap="square" lIns="116050" tIns="116050" rIns="116050" bIns="116050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3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11"/>
          <p:cNvSpPr txBox="1">
            <a:spLocks noGrp="1"/>
          </p:cNvSpPr>
          <p:nvPr>
            <p:ph type="title" hasCustomPrompt="1"/>
          </p:nvPr>
        </p:nvSpPr>
        <p:spPr>
          <a:xfrm>
            <a:off x="355961" y="1626252"/>
            <a:ext cx="9730500" cy="2886900"/>
          </a:xfrm>
          <a:prstGeom prst="rect">
            <a:avLst/>
          </a:prstGeom>
        </p:spPr>
        <p:txBody>
          <a:bodyPr spcFirstLastPara="1" wrap="square" lIns="116050" tIns="116050" rIns="116050" bIns="116050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15200"/>
              <a:buNone/>
              <a:defRPr sz="15200"/>
            </a:lvl9pPr>
          </a:lstStyle>
          <a:p>
            <a:r>
              <a:t>xx%</a:t>
            </a:r>
          </a:p>
        </p:txBody>
      </p:sp>
      <p:sp>
        <p:nvSpPr>
          <p:cNvPr id="93" name="Google Shape;93;p11"/>
          <p:cNvSpPr txBox="1">
            <a:spLocks noGrp="1"/>
          </p:cNvSpPr>
          <p:nvPr>
            <p:ph type="body" idx="1"/>
          </p:nvPr>
        </p:nvSpPr>
        <p:spPr>
          <a:xfrm>
            <a:off x="355961" y="4634479"/>
            <a:ext cx="9730500" cy="19125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>
            <a:lvl1pPr marL="457200" lvl="0" indent="-374650" algn="ctr">
              <a:spcBef>
                <a:spcPts val="0"/>
              </a:spcBef>
              <a:spcAft>
                <a:spcPts val="0"/>
              </a:spcAft>
              <a:buSzPts val="2300"/>
              <a:buChar char="●"/>
              <a:defRPr/>
            </a:lvl1pPr>
            <a:lvl2pPr marL="914400" lvl="1" indent="-342900" algn="ctr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2pPr>
            <a:lvl3pPr marL="1371600" lvl="2" indent="-342900" algn="ctr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3pPr>
            <a:lvl4pPr marL="1828800" lvl="3" indent="-342900" algn="ctr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algn="ctr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algn="ctr">
              <a:spcBef>
                <a:spcPts val="200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algn="ctr">
              <a:spcBef>
                <a:spcPts val="200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algn="ctr">
              <a:spcBef>
                <a:spcPts val="200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algn="ctr">
              <a:spcBef>
                <a:spcPts val="2000"/>
              </a:spcBef>
              <a:spcAft>
                <a:spcPts val="200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69961" y="724275"/>
            <a:ext cx="9102600" cy="83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6050" tIns="116050" rIns="116050" bIns="11605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Oswald"/>
              <a:buNone/>
              <a:defRPr sz="3600" b="1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69961" y="1752375"/>
            <a:ext cx="9102600" cy="51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6050" tIns="116050" rIns="116050" bIns="116050" anchor="t" anchorCtr="0">
            <a:noAutofit/>
          </a:bodyPr>
          <a:lstStyle>
            <a:lvl1pPr marL="457200" lvl="0" indent="-37465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Work Sans"/>
              <a:buChar char="●"/>
              <a:defRPr sz="23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lvl="1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○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lvl="2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■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lvl="3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●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lvl="4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○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lvl="5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■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lvl="6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●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lvl="7" indent="-342900">
              <a:lnSpc>
                <a:spcPct val="115000"/>
              </a:lnSpc>
              <a:spcBef>
                <a:spcPts val="200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Work Sans"/>
              <a:buChar char="○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lvl="8" indent="-342900">
              <a:lnSpc>
                <a:spcPct val="115000"/>
              </a:lnSpc>
              <a:spcBef>
                <a:spcPts val="2000"/>
              </a:spcBef>
              <a:spcAft>
                <a:spcPts val="2000"/>
              </a:spcAft>
              <a:buClr>
                <a:schemeClr val="dk2"/>
              </a:buClr>
              <a:buSzPts val="1800"/>
              <a:buFont typeface="Work Sans"/>
              <a:buChar char="■"/>
              <a:defRPr sz="1800">
                <a:solidFill>
                  <a:schemeClr val="dk2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63" r:id="rId11"/>
    <p:sldLayoutId id="2147483664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19"/>
          <p:cNvSpPr txBox="1">
            <a:spLocks noGrp="1"/>
          </p:cNvSpPr>
          <p:nvPr>
            <p:ph type="title"/>
          </p:nvPr>
        </p:nvSpPr>
        <p:spPr>
          <a:xfrm>
            <a:off x="1219770" y="1372381"/>
            <a:ext cx="8048100" cy="70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6050" tIns="116050" rIns="116050" bIns="11605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000"/>
              <a:buFont typeface="Proxima Nova Semibold"/>
              <a:buNone/>
              <a:defRPr sz="3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325" name="Google Shape;325;p19"/>
          <p:cNvSpPr txBox="1">
            <a:spLocks noGrp="1"/>
          </p:cNvSpPr>
          <p:nvPr>
            <p:ph type="body" idx="1"/>
          </p:nvPr>
        </p:nvSpPr>
        <p:spPr>
          <a:xfrm>
            <a:off x="1219770" y="2492693"/>
            <a:ext cx="8048100" cy="367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16050" tIns="116050" rIns="116050" bIns="116050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●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○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■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●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○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■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●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○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400"/>
              <a:buFont typeface="Proxima Nova"/>
              <a:buChar char="■"/>
              <a:defRPr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5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3" Type="http://schemas.openxmlformats.org/officeDocument/2006/relationships/slide" Target="slide3.xml"/><Relationship Id="rId7" Type="http://schemas.openxmlformats.org/officeDocument/2006/relationships/slide" Target="slide7.xml"/><Relationship Id="rId12" Type="http://schemas.openxmlformats.org/officeDocument/2006/relationships/slide" Target="slide12.xml"/><Relationship Id="rId2" Type="http://schemas.openxmlformats.org/officeDocument/2006/relationships/slide" Target="slide2.xml"/><Relationship Id="rId1" Type="http://schemas.openxmlformats.org/officeDocument/2006/relationships/slideLayout" Target="../slideLayouts/slideLayout13.xml"/><Relationship Id="rId6" Type="http://schemas.openxmlformats.org/officeDocument/2006/relationships/slide" Target="slide6.xml"/><Relationship Id="rId11" Type="http://schemas.openxmlformats.org/officeDocument/2006/relationships/slide" Target="slide11.xml"/><Relationship Id="rId5" Type="http://schemas.openxmlformats.org/officeDocument/2006/relationships/slide" Target="slide5.xml"/><Relationship Id="rId10" Type="http://schemas.openxmlformats.org/officeDocument/2006/relationships/slide" Target="slide8.xml"/><Relationship Id="rId4" Type="http://schemas.openxmlformats.org/officeDocument/2006/relationships/slide" Target="slide4.xml"/><Relationship Id="rId9" Type="http://schemas.openxmlformats.org/officeDocument/2006/relationships/slide" Target="slide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Relationship Id="rId5" Type="http://schemas.openxmlformats.org/officeDocument/2006/relationships/slide" Target="slide1.xml"/><Relationship Id="rId4" Type="http://schemas.openxmlformats.org/officeDocument/2006/relationships/slide" Target="slide1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.xml"/><Relationship Id="rId5" Type="http://schemas.openxmlformats.org/officeDocument/2006/relationships/slide" Target="slide1.xml"/><Relationship Id="rId4" Type="http://schemas.openxmlformats.org/officeDocument/2006/relationships/slide" Target="slide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3.xml"/><Relationship Id="rId6" Type="http://schemas.openxmlformats.org/officeDocument/2006/relationships/slide" Target="slide1.xml"/><Relationship Id="rId5" Type="http://schemas.openxmlformats.org/officeDocument/2006/relationships/slide" Target="slide13.xml"/><Relationship Id="rId4" Type="http://schemas.openxmlformats.org/officeDocument/2006/relationships/slide" Target="slide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14.xml"/><Relationship Id="rId2" Type="http://schemas.openxmlformats.org/officeDocument/2006/relationships/slide" Target="slide12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" Target="slide13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" Target="slide2.xml"/><Relationship Id="rId2" Type="http://schemas.openxmlformats.org/officeDocument/2006/relationships/image" Target="../media/image1.gif"/><Relationship Id="rId1" Type="http://schemas.openxmlformats.org/officeDocument/2006/relationships/slideLayout" Target="../slideLayouts/slideLayout13.xml"/><Relationship Id="rId5" Type="http://schemas.openxmlformats.org/officeDocument/2006/relationships/slide" Target="slide1.xml"/><Relationship Id="rId4" Type="http://schemas.openxmlformats.org/officeDocument/2006/relationships/slide" Target="slide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slide" Target="slide3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slide" Target="slide4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slide" Target="slide5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slide" Target="slide6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9.xml"/><Relationship Id="rId2" Type="http://schemas.openxmlformats.org/officeDocument/2006/relationships/slide" Target="slide7.xml"/><Relationship Id="rId1" Type="http://schemas.openxmlformats.org/officeDocument/2006/relationships/slideLayout" Target="../slideLayouts/slideLayout13.xml"/><Relationship Id="rId4" Type="http://schemas.openxmlformats.org/officeDocument/2006/relationships/slide" Target="slide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3.xml"/><Relationship Id="rId5" Type="http://schemas.openxmlformats.org/officeDocument/2006/relationships/slide" Target="slide1.xml"/><Relationship Id="rId4" Type="http://schemas.openxmlformats.org/officeDocument/2006/relationships/slide" Target="slide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859087" y="0"/>
            <a:ext cx="5029200" cy="1143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 smtClean="0">
                <a:latin typeface="Miracle Day" pitchFamily="2" charset="0"/>
              </a:rPr>
              <a:t>MAIN MENU</a:t>
            </a:r>
            <a:endParaRPr lang="en-US" sz="4000" dirty="0">
              <a:latin typeface="Miracle Day" pitchFamily="2" charset="0"/>
            </a:endParaRPr>
          </a:p>
        </p:txBody>
      </p:sp>
      <p:sp>
        <p:nvSpPr>
          <p:cNvPr id="3" name="Round Diagonal Corner Rectangle 2">
            <a:hlinkClick r:id="rId2" action="ppaction://hlinksldjump"/>
          </p:cNvPr>
          <p:cNvSpPr/>
          <p:nvPr/>
        </p:nvSpPr>
        <p:spPr>
          <a:xfrm>
            <a:off x="0" y="1266825"/>
            <a:ext cx="5297488" cy="7620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smtClean="0">
                <a:latin typeface="Algerian" pitchFamily="82" charset="0"/>
              </a:rPr>
              <a:t>ETIKA BANGSA INDONESIA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4" name="Round Diagonal Corner Rectangle 3">
            <a:hlinkClick r:id="rId3" action="ppaction://hlinksldjump"/>
          </p:cNvPr>
          <p:cNvSpPr/>
          <p:nvPr/>
        </p:nvSpPr>
        <p:spPr>
          <a:xfrm>
            <a:off x="0" y="1876425"/>
            <a:ext cx="4953000" cy="6858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5" name="Round Diagonal Corner Rectangle 4">
            <a:hlinkClick r:id="rId4" action="ppaction://hlinksldjump"/>
          </p:cNvPr>
          <p:cNvSpPr/>
          <p:nvPr/>
        </p:nvSpPr>
        <p:spPr>
          <a:xfrm>
            <a:off x="0" y="2409825"/>
            <a:ext cx="4953000" cy="6858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Bangsa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6" name="Round Diagonal Corner Rectangle 5">
            <a:hlinkClick r:id="rId5" action="ppaction://hlinksldjump"/>
          </p:cNvPr>
          <p:cNvSpPr/>
          <p:nvPr/>
        </p:nvSpPr>
        <p:spPr>
          <a:xfrm>
            <a:off x="0" y="2943225"/>
            <a:ext cx="4953000" cy="6858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- </a:t>
            </a:r>
            <a:r>
              <a:rPr lang="en-US" sz="1800" dirty="0" err="1" smtClean="0">
                <a:latin typeface="Algerian" pitchFamily="82" charset="0"/>
              </a:rPr>
              <a:t>Bangsa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7" name="Round Diagonal Corner Rectangle 6">
            <a:hlinkClick r:id="rId6" action="ppaction://hlinksldjump"/>
          </p:cNvPr>
          <p:cNvSpPr/>
          <p:nvPr/>
        </p:nvSpPr>
        <p:spPr>
          <a:xfrm>
            <a:off x="0" y="3552825"/>
            <a:ext cx="4916487" cy="6858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Perangkat</a:t>
            </a:r>
            <a:r>
              <a:rPr lang="en-US" sz="1800" dirty="0" smtClean="0">
                <a:latin typeface="Algerian" pitchFamily="82" charset="0"/>
              </a:rPr>
              <a:t> yang </a:t>
            </a:r>
            <a:r>
              <a:rPr lang="en-US" sz="1800" dirty="0" err="1" smtClean="0">
                <a:latin typeface="Algerian" pitchFamily="82" charset="0"/>
              </a:rPr>
              <a:t>perlu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dipatuhi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8" name="Round Diagonal Corner Rectangle 7">
            <a:hlinkClick r:id="rId7" action="ppaction://hlinksldjump"/>
          </p:cNvPr>
          <p:cNvSpPr/>
          <p:nvPr/>
        </p:nvSpPr>
        <p:spPr>
          <a:xfrm>
            <a:off x="0" y="4086225"/>
            <a:ext cx="4916487" cy="685800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Macam-macam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Negara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9" name="Round Diagonal Corner Rectangle 8">
            <a:hlinkClick r:id="rId8" action="ppaction://hlinksldjump"/>
          </p:cNvPr>
          <p:cNvSpPr/>
          <p:nvPr/>
        </p:nvSpPr>
        <p:spPr>
          <a:xfrm>
            <a:off x="0" y="5762625"/>
            <a:ext cx="4078287" cy="685800"/>
          </a:xfrm>
          <a:prstGeom prst="round2DiagRect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Ekonomi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10" name="Round Diagonal Corner Rectangle 9">
            <a:hlinkClick r:id="rId9" action="ppaction://hlinksldjump"/>
          </p:cNvPr>
          <p:cNvSpPr/>
          <p:nvPr/>
        </p:nvSpPr>
        <p:spPr>
          <a:xfrm>
            <a:off x="0" y="5153025"/>
            <a:ext cx="4078287" cy="685800"/>
          </a:xfrm>
          <a:prstGeom prst="round2DiagRect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Sosial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Budaya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11" name="Round Diagonal Corner Rectangle 10">
            <a:hlinkClick r:id="rId10" action="ppaction://hlinksldjump"/>
          </p:cNvPr>
          <p:cNvSpPr/>
          <p:nvPr/>
        </p:nvSpPr>
        <p:spPr>
          <a:xfrm>
            <a:off x="0" y="4619625"/>
            <a:ext cx="4078287" cy="685800"/>
          </a:xfrm>
          <a:prstGeom prst="round2DiagRect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Politik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dan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Pemerintahan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12" name="Round Diagonal Corner Rectangle 11">
            <a:hlinkClick r:id="rId11" action="ppaction://hlinksldjump"/>
          </p:cNvPr>
          <p:cNvSpPr/>
          <p:nvPr/>
        </p:nvSpPr>
        <p:spPr>
          <a:xfrm>
            <a:off x="0" y="6296025"/>
            <a:ext cx="4078287" cy="685800"/>
          </a:xfrm>
          <a:prstGeom prst="round2DiagRect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Penegakan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Hukum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dan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Keadilan</a:t>
            </a:r>
            <a:endParaRPr lang="en-US" sz="1800" dirty="0">
              <a:latin typeface="Algerian" pitchFamily="82" charset="0"/>
            </a:endParaRPr>
          </a:p>
        </p:txBody>
      </p:sp>
      <p:sp>
        <p:nvSpPr>
          <p:cNvPr id="13" name="Round Diagonal Corner Rectangle 12">
            <a:hlinkClick r:id="rId12" action="ppaction://hlinksldjump"/>
          </p:cNvPr>
          <p:cNvSpPr/>
          <p:nvPr/>
        </p:nvSpPr>
        <p:spPr>
          <a:xfrm>
            <a:off x="0" y="6877050"/>
            <a:ext cx="4078287" cy="685800"/>
          </a:xfrm>
          <a:prstGeom prst="round2DiagRect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800" dirty="0" err="1" smtClean="0">
                <a:latin typeface="Algerian" pitchFamily="82" charset="0"/>
              </a:rPr>
              <a:t>Etika</a:t>
            </a:r>
            <a:r>
              <a:rPr lang="en-US" sz="1800" dirty="0" smtClean="0">
                <a:latin typeface="Algerian" pitchFamily="82" charset="0"/>
              </a:rPr>
              <a:t> </a:t>
            </a:r>
            <a:r>
              <a:rPr lang="en-US" sz="1800" dirty="0" err="1" smtClean="0">
                <a:latin typeface="Algerian" pitchFamily="82" charset="0"/>
              </a:rPr>
              <a:t>Keilmuan</a:t>
            </a:r>
            <a:endParaRPr lang="en-US" sz="1800" dirty="0">
              <a:latin typeface="Algerian" pitchFamily="82" charset="0"/>
            </a:endParaRPr>
          </a:p>
        </p:txBody>
      </p:sp>
      <p:grpSp>
        <p:nvGrpSpPr>
          <p:cNvPr id="14" name="Google Shape;7357;p32"/>
          <p:cNvGrpSpPr/>
          <p:nvPr/>
        </p:nvGrpSpPr>
        <p:grpSpPr>
          <a:xfrm>
            <a:off x="5145087" y="2257425"/>
            <a:ext cx="5034015" cy="3414847"/>
            <a:chOff x="3597785" y="3065882"/>
            <a:chExt cx="2241344" cy="1330656"/>
          </a:xfrm>
        </p:grpSpPr>
        <p:grpSp>
          <p:nvGrpSpPr>
            <p:cNvPr id="15" name="Google Shape;7358;p32"/>
            <p:cNvGrpSpPr/>
            <p:nvPr/>
          </p:nvGrpSpPr>
          <p:grpSpPr>
            <a:xfrm>
              <a:off x="5296908" y="3937355"/>
              <a:ext cx="143199" cy="32380"/>
              <a:chOff x="5296908" y="3937355"/>
              <a:chExt cx="143199" cy="32380"/>
            </a:xfrm>
          </p:grpSpPr>
          <p:sp>
            <p:nvSpPr>
              <p:cNvPr id="819" name="Google Shape;7359;p3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0" name="Google Shape;7360;p3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24" name="Google Shape;7361;p3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7362;p3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1" name="Google Shape;7363;p3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22" name="Google Shape;7364;p3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7365;p3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" name="Google Shape;7366;p3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804" name="Google Shape;7367;p3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17" name="Google Shape;7368;p3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7369;p3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5" name="Google Shape;7370;p3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15" name="Google Shape;7371;p3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7372;p3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6" name="Google Shape;7373;p3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13" name="Google Shape;7374;p3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7375;p3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7" name="Google Shape;7376;p3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11" name="Google Shape;7377;p3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7378;p3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8" name="Google Shape;7379;p3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09" name="Google Shape;7380;p3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7381;p3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" name="Google Shape;7382;p32"/>
            <p:cNvGrpSpPr/>
            <p:nvPr/>
          </p:nvGrpSpPr>
          <p:grpSpPr>
            <a:xfrm>
              <a:off x="5382826" y="4027197"/>
              <a:ext cx="268967" cy="250421"/>
              <a:chOff x="5382826" y="4027197"/>
              <a:chExt cx="268967" cy="250421"/>
            </a:xfrm>
          </p:grpSpPr>
          <p:grpSp>
            <p:nvGrpSpPr>
              <p:cNvPr id="776" name="Google Shape;7383;p3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98" name="Google Shape;7384;p3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385;p3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7386;p3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7387;p3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7388;p3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7389;p3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" name="Google Shape;7390;p3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96" name="Google Shape;7391;p3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392;p3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" name="Google Shape;7393;p3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94" name="Google Shape;7394;p3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395;p3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9" name="Google Shape;7396;p3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92" name="Google Shape;7397;p3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398;p3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0" name="Google Shape;7399;p3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90" name="Google Shape;7400;p3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401;p3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1" name="Google Shape;7402;p3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88" name="Google Shape;7403;p3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404;p3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2" name="Google Shape;7405;p3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86" name="Google Shape;7406;p3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407;p3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83" name="Google Shape;7408;p3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84" name="Google Shape;7409;p3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410;p3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" name="Google Shape;7411;p32"/>
            <p:cNvGrpSpPr/>
            <p:nvPr/>
          </p:nvGrpSpPr>
          <p:grpSpPr>
            <a:xfrm>
              <a:off x="3977681" y="3230323"/>
              <a:ext cx="94584" cy="84084"/>
              <a:chOff x="3977681" y="3230323"/>
              <a:chExt cx="94584" cy="84084"/>
            </a:xfrm>
          </p:grpSpPr>
          <p:grpSp>
            <p:nvGrpSpPr>
              <p:cNvPr id="760" name="Google Shape;7412;p3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73" name="Google Shape;7413;p3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414;p3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415;p3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" name="Google Shape;7416;p3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71" name="Google Shape;7417;p3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418;p3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2" name="Google Shape;7419;p3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69" name="Google Shape;7420;p3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421;p3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3" name="Google Shape;7422;p3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67" name="Google Shape;7423;p3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424;p3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4" name="Google Shape;7425;p3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65" name="Google Shape;7426;p3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427;p3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" name="Google Shape;7428;p32"/>
            <p:cNvGrpSpPr/>
            <p:nvPr/>
          </p:nvGrpSpPr>
          <p:grpSpPr>
            <a:xfrm>
              <a:off x="4084715" y="3258865"/>
              <a:ext cx="184962" cy="137268"/>
              <a:chOff x="4084715" y="3258865"/>
              <a:chExt cx="184962" cy="137268"/>
            </a:xfrm>
          </p:grpSpPr>
          <p:grpSp>
            <p:nvGrpSpPr>
              <p:cNvPr id="737" name="Google Shape;7429;p3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56" name="Google Shape;7430;p3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431;p3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432;p3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433;p3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8" name="Google Shape;7434;p3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54" name="Google Shape;7435;p3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436;p3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9" name="Google Shape;7437;p3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52" name="Google Shape;7438;p3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439;p3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0" name="Google Shape;7440;p3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50" name="Google Shape;7441;p3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442;p3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1" name="Google Shape;7443;p3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48" name="Google Shape;7444;p3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45;p3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2" name="Google Shape;7446;p3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46" name="Google Shape;7447;p3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48;p3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3" name="Google Shape;7449;p3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44" name="Google Shape;7450;p3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1;p3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" name="Google Shape;7452;p32"/>
            <p:cNvGrpSpPr/>
            <p:nvPr/>
          </p:nvGrpSpPr>
          <p:grpSpPr>
            <a:xfrm>
              <a:off x="4068639" y="3200169"/>
              <a:ext cx="77644" cy="37272"/>
              <a:chOff x="4068639" y="3200169"/>
              <a:chExt cx="77644" cy="37272"/>
            </a:xfrm>
          </p:grpSpPr>
          <p:sp>
            <p:nvSpPr>
              <p:cNvPr id="730" name="Google Shape;7453;p3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1" name="Google Shape;7454;p3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35" name="Google Shape;7455;p3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456;p3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" name="Google Shape;7457;p3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33" name="Google Shape;7458;p3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459;p3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" name="Google Shape;7460;p32"/>
            <p:cNvGrpSpPr/>
            <p:nvPr/>
          </p:nvGrpSpPr>
          <p:grpSpPr>
            <a:xfrm>
              <a:off x="3869702" y="3066935"/>
              <a:ext cx="382663" cy="190294"/>
              <a:chOff x="3869702" y="3066935"/>
              <a:chExt cx="382663" cy="190294"/>
            </a:xfrm>
          </p:grpSpPr>
          <p:grpSp>
            <p:nvGrpSpPr>
              <p:cNvPr id="696" name="Google Shape;7461;p32"/>
              <p:cNvGrpSpPr/>
              <p:nvPr/>
            </p:nvGrpSpPr>
            <p:grpSpPr>
              <a:xfrm>
                <a:off x="3888633" y="3082351"/>
                <a:ext cx="351173" cy="160698"/>
                <a:chOff x="3888633" y="3082351"/>
                <a:chExt cx="351173" cy="160698"/>
              </a:xfrm>
            </p:grpSpPr>
            <p:sp>
              <p:nvSpPr>
                <p:cNvPr id="724" name="Google Shape;7462;p3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463;p3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464;p3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465;p3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466;p3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467;p3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" name="Google Shape;7468;p3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22" name="Google Shape;7469;p3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470;p3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" name="Google Shape;7471;p3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20" name="Google Shape;7472;p3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473;p3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" name="Google Shape;7474;p3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18" name="Google Shape;7475;p3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476;p3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" name="Google Shape;7477;p3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16" name="Google Shape;7478;p3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479;p3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1" name="Google Shape;7480;p3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14" name="Google Shape;7481;p3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482;p3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" name="Google Shape;7483;p3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12" name="Google Shape;7484;p3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485;p3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3" name="Google Shape;7486;p3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10" name="Google Shape;7487;p3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488;p3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4" name="Google Shape;7489;p3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08" name="Google Shape;7490;p3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491;p3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5" name="Google Shape;7492;p3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706" name="Google Shape;7493;p3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494;p3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2" name="Google Shape;7495;p32"/>
            <p:cNvGrpSpPr/>
            <p:nvPr/>
          </p:nvGrpSpPr>
          <p:grpSpPr>
            <a:xfrm>
              <a:off x="4271383" y="3065882"/>
              <a:ext cx="304557" cy="341663"/>
              <a:chOff x="4271383" y="3065882"/>
              <a:chExt cx="304557" cy="341663"/>
            </a:xfrm>
          </p:grpSpPr>
          <p:grpSp>
            <p:nvGrpSpPr>
              <p:cNvPr id="639" name="Google Shape;7496;p3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79" name="Google Shape;7497;p3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7498;p3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7499;p3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7500;p3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7501;p3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7502;p3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7503;p3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7504;p3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7505;p3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7506;p3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7507;p3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7508;p3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7509;p3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7510;p3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7511;p3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7512;p3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7513;p3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" name="Google Shape;7514;p3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77" name="Google Shape;7515;p3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7516;p3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" name="Google Shape;7517;p3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75" name="Google Shape;7518;p3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7519;p3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2" name="Google Shape;7520;p3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73" name="Google Shape;7521;p3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7522;p3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3" name="Google Shape;7523;p3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71" name="Google Shape;7524;p3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7525;p3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4" name="Google Shape;7526;p3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69" name="Google Shape;7527;p3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7528;p3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" name="Google Shape;7529;p3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67" name="Google Shape;7530;p3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7531;p3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6" name="Google Shape;7532;p3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65" name="Google Shape;7533;p3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7534;p3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7" name="Google Shape;7535;p3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63" name="Google Shape;7536;p3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7537;p3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8" name="Google Shape;7538;p3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61" name="Google Shape;7539;p3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7540;p3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9" name="Google Shape;7541;p3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59" name="Google Shape;7542;p3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7543;p3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0" name="Google Shape;7544;p3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57" name="Google Shape;7545;p3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7546;p3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1" name="Google Shape;7547;p3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55" name="Google Shape;7548;p3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7549;p3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2" name="Google Shape;7550;p3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53" name="Google Shape;7551;p3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7552;p3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3" name="Google Shape;7553;p32"/>
            <p:cNvGrpSpPr/>
            <p:nvPr/>
          </p:nvGrpSpPr>
          <p:grpSpPr>
            <a:xfrm>
              <a:off x="4558998" y="3188237"/>
              <a:ext cx="1280131" cy="1052747"/>
              <a:chOff x="4558998" y="3188237"/>
              <a:chExt cx="1280131" cy="1052747"/>
            </a:xfrm>
          </p:grpSpPr>
          <p:sp>
            <p:nvSpPr>
              <p:cNvPr id="219" name="Google Shape;7554;p3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20" name="Google Shape;7555;p3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38" name="Google Shape;7556;p3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7557;p3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40" name="Google Shape;7558;p3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41" name="Google Shape;7559;p3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16050" tIns="116050" rIns="116050" bIns="116050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" name="Google Shape;7560;p3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16050" tIns="116050" rIns="116050" bIns="116050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43" name="Google Shape;7561;p3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44" name="Google Shape;7562;p3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5" name="Google Shape;7563;p3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6" name="Google Shape;7564;p3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7" name="Google Shape;7565;p3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8" name="Google Shape;7566;p3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9" name="Google Shape;7567;p3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0" name="Google Shape;7568;p3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51" name="Google Shape;7569;p3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52" name="Google Shape;7570;p3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53" name="Google Shape;7571;p3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4" name="Google Shape;7572;p3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5" name="Google Shape;7573;p3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6" name="Google Shape;7574;p3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7" name="Google Shape;7575;p3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8" name="Google Shape;7576;p3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9" name="Google Shape;7577;p3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0" name="Google Shape;7578;p3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1" name="Google Shape;7579;p3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2" name="Google Shape;7580;p3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3" name="Google Shape;7581;p3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4" name="Google Shape;7582;p3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5" name="Google Shape;7583;p3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66" name="Google Shape;7584;p3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67" name="Google Shape;7585;p3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68" name="Google Shape;7586;p3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9" name="Google Shape;7587;p3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0" name="Google Shape;7588;p3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1" name="Google Shape;7589;p3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2" name="Google Shape;7590;p3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3" name="Google Shape;7591;p3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4" name="Google Shape;7592;p3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5" name="Google Shape;7593;p3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6" name="Google Shape;7594;p3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7" name="Google Shape;7595;p3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8" name="Google Shape;7596;p3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9" name="Google Shape;7597;p3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0" name="Google Shape;7598;p3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1" name="Google Shape;7599;p3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2" name="Google Shape;7600;p3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3" name="Google Shape;7601;p3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" name="Google Shape;7602;p3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" name="Google Shape;7603;p3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6" name="Google Shape;7604;p3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7" name="Google Shape;7605;p3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8" name="Google Shape;7606;p3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9" name="Google Shape;7607;p3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90" name="Google Shape;7608;p3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91" name="Google Shape;7609;p3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92" name="Google Shape;7610;p3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94" name="Google Shape;7611;p3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16050" tIns="116050" rIns="116050" bIns="116050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95" name="Google Shape;7612;p3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96" name="Google Shape;7613;p3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7" name="Google Shape;7614;p3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8" name="Google Shape;7615;p3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9" name="Google Shape;7616;p3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00" name="Google Shape;7617;p3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01" name="Google Shape;7618;p3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02" name="Google Shape;7619;p3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603" name="Google Shape;7620;p3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07" name="Google Shape;7621;p3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8" name="Google Shape;7622;p3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9" name="Google Shape;7623;p3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0" name="Google Shape;7624;p3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1" name="Google Shape;7625;p3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2" name="Google Shape;7626;p3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3" name="Google Shape;7627;p3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4" name="Google Shape;7628;p3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5" name="Google Shape;7629;p3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6" name="Google Shape;7630;p3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7" name="Google Shape;7631;p3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8" name="Google Shape;7632;p3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9" name="Google Shape;7633;p3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20" name="Google Shape;7634;p3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21" name="Google Shape;7635;p3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2" name="Google Shape;7636;p3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3" name="Google Shape;7637;p3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4" name="Google Shape;7638;p3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5" name="Google Shape;7639;p3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6" name="Google Shape;7640;p3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7" name="Google Shape;7641;p3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28" name="Google Shape;7642;p3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29" name="Google Shape;7643;p3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30" name="Google Shape;7644;p3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31" name="Google Shape;7645;p3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32" name="Google Shape;7646;p3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33" name="Google Shape;7647;p3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34" name="Google Shape;7648;p3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35" name="Google Shape;7649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 sz="1800"/>
                                    </a:p>
                                  </p:txBody>
                                </p:sp>
                                <p:sp>
                                  <p:nvSpPr>
                                    <p:cNvPr id="636" name="Google Shape;7650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37" name="Google Shape;7651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38" name="Google Shape;7652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604" name="Google Shape;7653;p3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05" name="Google Shape;7654;p3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606" name="Google Shape;7655;p3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93" name="Google Shape;7656;p3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21" name="Google Shape;7657;p3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36" name="Google Shape;7658;p3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7659;p3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2" name="Google Shape;7660;p3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34" name="Google Shape;7661;p3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7662;p3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3" name="Google Shape;7663;p3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32" name="Google Shape;7664;p3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7665;p3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4" name="Google Shape;7666;p3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30" name="Google Shape;7667;p3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7668;p3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5" name="Google Shape;7669;p3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28" name="Google Shape;7670;p3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7671;p3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" name="Google Shape;7672;p3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26" name="Google Shape;7673;p3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7674;p3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" name="Google Shape;7675;p3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24" name="Google Shape;7676;p3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7677;p3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8" name="Google Shape;7678;p3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22" name="Google Shape;7679;p3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7680;p3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9" name="Google Shape;7681;p3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20" name="Google Shape;7682;p3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7683;p3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" name="Google Shape;7684;p3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18" name="Google Shape;7685;p3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7686;p3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" name="Google Shape;7687;p3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16" name="Google Shape;7688;p3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7689;p3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" name="Google Shape;7690;p3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14" name="Google Shape;7691;p3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7692;p3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" name="Google Shape;7693;p3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12" name="Google Shape;7694;p3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7695;p3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7696;p3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10" name="Google Shape;7697;p3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7698;p3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" name="Google Shape;7699;p3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08" name="Google Shape;7700;p3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7701;p3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" name="Google Shape;7702;p3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506" name="Google Shape;7703;p3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7704;p3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7" name="Google Shape;7705;p3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04" name="Google Shape;7706;p3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7707;p3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8" name="Google Shape;7708;p3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02" name="Google Shape;7709;p3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7710;p3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9" name="Google Shape;7711;p3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00" name="Google Shape;7712;p3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7713;p3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0" name="Google Shape;7714;p3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98" name="Google Shape;7715;p3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" name="Google Shape;7716;p3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1" name="Google Shape;7717;p3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96" name="Google Shape;7718;p3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7719;p3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2" name="Google Shape;7720;p3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94" name="Google Shape;7721;p3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7722;p3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3" name="Google Shape;7723;p3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92" name="Google Shape;7724;p3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7725;p3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4" name="Google Shape;7726;p3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90" name="Google Shape;7727;p3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7728;p3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7729;p3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88" name="Google Shape;7730;p3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7731;p3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6" name="Google Shape;7732;p3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86" name="Google Shape;7733;p3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7734;p3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7" name="Google Shape;7735;p3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84" name="Google Shape;7736;p3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7737;p3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8" name="Google Shape;7738;p3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82" name="Google Shape;7739;p3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7740;p3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9" name="Google Shape;7741;p3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80" name="Google Shape;7742;p3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7743;p3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0" name="Google Shape;7744;p3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78" name="Google Shape;7745;p3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7746;p3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" name="Google Shape;7747;p3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76" name="Google Shape;7748;p3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7749;p3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" name="Google Shape;7750;p3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74" name="Google Shape;7751;p3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7752;p3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7753;p3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72" name="Google Shape;7754;p3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7755;p3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" name="Google Shape;7756;p3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70" name="Google Shape;7757;p3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7758;p3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7759;p3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68" name="Google Shape;7760;p3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7761;p3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" name="Google Shape;7762;p3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66" name="Google Shape;7763;p3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7764;p3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" name="Google Shape;7765;p3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64" name="Google Shape;7766;p3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" name="Google Shape;7767;p3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" name="Google Shape;7768;p3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62" name="Google Shape;7769;p3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" name="Google Shape;7770;p3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" name="Google Shape;7771;p3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60" name="Google Shape;7772;p3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" name="Google Shape;7773;p3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" name="Google Shape;7774;p3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58" name="Google Shape;7775;p3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" name="Google Shape;7776;p3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" name="Google Shape;7777;p3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56" name="Google Shape;7778;p3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" name="Google Shape;7779;p3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" name="Google Shape;7780;p3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54" name="Google Shape;7781;p3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" name="Google Shape;7782;p3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3" name="Google Shape;7783;p3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52" name="Google Shape;7784;p3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3" name="Google Shape;7785;p3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4" name="Google Shape;7786;p3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50" name="Google Shape;7787;p3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7788;p3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5" name="Google Shape;7789;p3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48" name="Google Shape;7790;p3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7791;p3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6" name="Google Shape;7792;p3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46" name="Google Shape;7793;p3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7794;p3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7" name="Google Shape;7795;p3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44" name="Google Shape;7796;p3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7797;p3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8" name="Google Shape;7798;p3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42" name="Google Shape;7799;p3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7800;p3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9" name="Google Shape;7801;p3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40" name="Google Shape;7802;p3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7803;p3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0" name="Google Shape;7804;p3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38" name="Google Shape;7805;p3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7806;p3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1" name="Google Shape;7807;p3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36" name="Google Shape;7808;p3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7809;p3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2" name="Google Shape;7810;p3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34" name="Google Shape;7811;p3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7812;p3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3" name="Google Shape;7813;p3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32" name="Google Shape;7814;p3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7815;p3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4" name="Google Shape;7816;p3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30" name="Google Shape;7817;p3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7818;p3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5" name="Google Shape;7819;p3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28" name="Google Shape;7820;p3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7821;p3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6" name="Google Shape;7822;p3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26" name="Google Shape;7823;p3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7824;p3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7" name="Google Shape;7825;p3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24" name="Google Shape;7826;p3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7827;p3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8" name="Google Shape;7828;p3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22" name="Google Shape;7829;p3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7830;p3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9" name="Google Shape;7831;p3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20" name="Google Shape;7832;p3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7833;p3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0" name="Google Shape;7834;p3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18" name="Google Shape;7835;p3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" name="Google Shape;7836;p3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1" name="Google Shape;7837;p3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16" name="Google Shape;7838;p3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7839;p3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2" name="Google Shape;7840;p3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14" name="Google Shape;7841;p3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7842;p3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3" name="Google Shape;7843;p3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7844;p3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5" name="Google Shape;7845;p3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12" name="Google Shape;7846;p3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7847;p3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6" name="Google Shape;7848;p3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10" name="Google Shape;7849;p3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7850;p3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7" name="Google Shape;7851;p3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7852;p3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9" name="Google Shape;7853;p3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08" name="Google Shape;7854;p3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7855;p3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" name="Google Shape;7856;p3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406" name="Google Shape;7857;p3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7858;p3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" name="Google Shape;7859;p3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404" name="Google Shape;7860;p3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7861;p3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2" name="Google Shape;7862;p3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402" name="Google Shape;7863;p3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7864;p3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" name="Google Shape;7865;p3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400" name="Google Shape;7866;p3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7867;p3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4" name="Google Shape;7868;p3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398" name="Google Shape;7869;p3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7870;p3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5" name="Google Shape;7871;p3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396" name="Google Shape;7872;p3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7873;p3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6" name="Google Shape;7874;p3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394" name="Google Shape;7875;p3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7876;p3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7" name="Google Shape;7877;p3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392" name="Google Shape;7878;p3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7879;p3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" name="Google Shape;7880;p3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390" name="Google Shape;7881;p3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7882;p3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" name="Google Shape;7883;p3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388" name="Google Shape;7884;p3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7885;p3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" name="Google Shape;7886;p3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386" name="Google Shape;7887;p3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7888;p3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1" name="Google Shape;7889;p3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7890;p3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3" name="Google Shape;7891;p3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384" name="Google Shape;7892;p3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" name="Google Shape;7893;p3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" name="Google Shape;7894;p3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382" name="Google Shape;7895;p3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" name="Google Shape;7896;p3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" name="Google Shape;7897;p3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380" name="Google Shape;7898;p3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" name="Google Shape;7899;p3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" name="Google Shape;7900;p3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378" name="Google Shape;7901;p3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" name="Google Shape;7902;p3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" name="Google Shape;7903;p3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376" name="Google Shape;7904;p3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" name="Google Shape;7905;p3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8" name="Google Shape;7906;p3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374" name="Google Shape;7907;p3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" name="Google Shape;7908;p3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" name="Google Shape;7909;p3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372" name="Google Shape;7910;p3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" name="Google Shape;7911;p3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" name="Google Shape;7912;p3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370" name="Google Shape;7913;p3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7914;p3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" name="Google Shape;7915;p3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368" name="Google Shape;7916;p3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7917;p3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2" name="Google Shape;7918;p3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366" name="Google Shape;7919;p3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" name="Google Shape;7920;p3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" name="Google Shape;7921;p3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364" name="Google Shape;7922;p3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" name="Google Shape;7923;p3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" name="Google Shape;7924;p3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362" name="Google Shape;7925;p3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7926;p3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" name="Google Shape;7927;p3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360" name="Google Shape;7928;p3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7929;p3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6" name="Google Shape;7930;p3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358" name="Google Shape;7931;p3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7932;p3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7" name="Google Shape;7933;p3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356" name="Google Shape;7934;p3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" name="Google Shape;7935;p3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8" name="Google Shape;7936;p3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354" name="Google Shape;7937;p3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" name="Google Shape;7938;p3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9" name="Google Shape;7939;p3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352" name="Google Shape;7940;p3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7941;p3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0" name="Google Shape;7942;p3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350" name="Google Shape;7943;p3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7944;p3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7945;p3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348" name="Google Shape;7946;p3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7947;p3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2" name="Google Shape;7948;p3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346" name="Google Shape;7949;p3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7950;p3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3" name="Google Shape;7951;p3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344" name="Google Shape;7952;p3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7953;p3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4" name="Google Shape;7954;p3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342" name="Google Shape;7955;p3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7956;p3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5" name="Google Shape;7957;p3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340" name="Google Shape;7958;p3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7959;p3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6" name="Google Shape;7960;p3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338" name="Google Shape;7961;p3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7962;p3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7" name="Google Shape;7963;p3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7964;p3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9" name="Google Shape;7965;p3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336" name="Google Shape;7966;p3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7967;p3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0" name="Google Shape;7968;p3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334" name="Google Shape;7969;p3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7970;p3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1" name="Google Shape;7971;p3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332" name="Google Shape;7972;p3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7973;p3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" name="Google Shape;7974;p32"/>
            <p:cNvGrpSpPr/>
            <p:nvPr/>
          </p:nvGrpSpPr>
          <p:grpSpPr>
            <a:xfrm>
              <a:off x="3597785" y="3274438"/>
              <a:ext cx="855610" cy="1122099"/>
              <a:chOff x="3597785" y="3274438"/>
              <a:chExt cx="855610" cy="1122099"/>
            </a:xfrm>
          </p:grpSpPr>
          <p:grpSp>
            <p:nvGrpSpPr>
              <p:cNvPr id="25" name="Google Shape;7975;p32"/>
              <p:cNvGrpSpPr/>
              <p:nvPr/>
            </p:nvGrpSpPr>
            <p:grpSpPr>
              <a:xfrm>
                <a:off x="3617857" y="3284717"/>
                <a:ext cx="826784" cy="1099165"/>
                <a:chOff x="3617857" y="3284717"/>
                <a:chExt cx="826784" cy="1099165"/>
              </a:xfrm>
            </p:grpSpPr>
            <p:sp>
              <p:nvSpPr>
                <p:cNvPr id="163" name="Google Shape;7976;p3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7977;p3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7978;p3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7979;p3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7980;p3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7981;p3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7982;p3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7983;p3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7984;p3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7985;p3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7986;p3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7987;p3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7988;p3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7989;p3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7990;p3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7991;p3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7992;p3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7993;p3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7994;p3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7995;p3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7996;p3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7997;p3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7998;p3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7999;p3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8000;p3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8001;p3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8002;p3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8003;p3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8004;p3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8005;p3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8006;p3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8007;p3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8008;p3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8009;p3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8010;p3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8011;p3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8012;p3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8013;p3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8014;p3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8015;p3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8016;p3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8017;p3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8018;p3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8019;p3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8020;p3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8021;p3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8022;p3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8023;p3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8024;p3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8025;p3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8026;p3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8027;p3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8028;p3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8029;p3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8030;p3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8031;p3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" name="Google Shape;8032;p3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61" name="Google Shape;8033;p3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8034;p3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" name="Google Shape;8035;p3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59" name="Google Shape;8036;p3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8037;p3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" name="Google Shape;8038;p3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57" name="Google Shape;8039;p3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8040;p3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" name="Google Shape;8041;p3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55" name="Google Shape;8042;p3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8043;p3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" name="Google Shape;8044;p3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53" name="Google Shape;8045;p3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8046;p3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" name="Google Shape;8047;p3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51" name="Google Shape;8048;p3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8049;p3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" name="Google Shape;8050;p3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49" name="Google Shape;8051;p3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8052;p3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" name="Google Shape;8053;p3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47" name="Google Shape;8054;p3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8055;p3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" name="Google Shape;8056;p3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45" name="Google Shape;8057;p3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8058;p3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" name="Google Shape;8059;p3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43" name="Google Shape;8060;p3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8061;p3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" name="Google Shape;8062;p3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41" name="Google Shape;8063;p3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8064;p3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" name="Google Shape;8065;p3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8066;p3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9" name="Google Shape;8067;p3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39" name="Google Shape;8068;p3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8069;p3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" name="Google Shape;8070;p3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37" name="Google Shape;8071;p3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8072;p3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" name="Google Shape;8073;p3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35" name="Google Shape;8074;p3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8075;p3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" name="Google Shape;8076;p3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33" name="Google Shape;8077;p3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8078;p3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" name="Google Shape;8079;p3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31" name="Google Shape;8080;p3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8081;p3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" name="Google Shape;8082;p3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9" name="Google Shape;8083;p3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8084;p3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" name="Google Shape;8085;p3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7" name="Google Shape;8086;p3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8087;p3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" name="Google Shape;8088;p3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5" name="Google Shape;8089;p3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8090;p3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" name="Google Shape;8091;p3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3" name="Google Shape;8092;p3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8093;p3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" name="Google Shape;8094;p3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1" name="Google Shape;8095;p3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8096;p3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" name="Google Shape;8097;p3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9" name="Google Shape;8098;p3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8099;p3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8100;p3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7" name="Google Shape;8101;p3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8102;p3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" name="Google Shape;8103;p3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15" name="Google Shape;8104;p3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8105;p3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" name="Google Shape;8106;p3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13" name="Google Shape;8107;p3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8108;p3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" name="Google Shape;8109;p3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11" name="Google Shape;8110;p3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8111;p3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" name="Google Shape;8112;p3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09" name="Google Shape;8113;p3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8114;p3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" name="Google Shape;8115;p3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07" name="Google Shape;8116;p3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8117;p3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" name="Google Shape;8118;p3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05" name="Google Shape;8119;p3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8120;p3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" name="Google Shape;8121;p3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03" name="Google Shape;8122;p3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8123;p3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" name="Google Shape;8124;p3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01" name="Google Shape;8125;p3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8126;p3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" name="Google Shape;8127;p3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9" name="Google Shape;8128;p3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8129;p3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" name="Google Shape;8130;p3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7" name="Google Shape;8131;p3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8132;p3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" name="Google Shape;8133;p3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95" name="Google Shape;8134;p3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8135;p3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" name="Google Shape;8136;p3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93" name="Google Shape;8137;p3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" name="Google Shape;8138;p3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" name="Google Shape;8139;p3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91" name="Google Shape;8140;p3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8141;p3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" name="Google Shape;8142;p3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9" name="Google Shape;8143;p3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8144;p3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" name="Google Shape;8145;p3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7" name="Google Shape;8146;p3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8147;p3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" name="Google Shape;8148;p3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85" name="Google Shape;8149;p3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" name="Google Shape;8150;p3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" name="Google Shape;8151;p3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83" name="Google Shape;8152;p3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" name="Google Shape;8153;p3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" name="Google Shape;8154;p3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81" name="Google Shape;8155;p3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156;p3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" name="Google Shape;8157;p3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9" name="Google Shape;8158;p3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8159;p3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" name="Google Shape;8160;p3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7" name="Google Shape;8161;p3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8162;p3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1" name="Google Shape;8163;p3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75" name="Google Shape;8164;p3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8165;p3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" name="Google Shape;8166;p3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73" name="Google Shape;8167;p3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8168;p3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20687" y="1266825"/>
            <a:ext cx="6019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Ekonomi</a:t>
            </a:r>
            <a:endParaRPr lang="en-US" sz="72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554287" y="3095625"/>
            <a:ext cx="51054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 smtClean="0">
                <a:solidFill>
                  <a:schemeClr val="bg1"/>
                </a:solidFill>
                <a:latin typeface="sweet purple" pitchFamily="2" charset="0"/>
              </a:rPr>
              <a:t>persaingan</a:t>
            </a:r>
            <a:r>
              <a:rPr lang="en-US" sz="48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800" dirty="0" err="1" smtClean="0">
                <a:solidFill>
                  <a:schemeClr val="bg1"/>
                </a:solidFill>
                <a:latin typeface="sweet purple" pitchFamily="2" charset="0"/>
              </a:rPr>
              <a:t>ekonomi</a:t>
            </a:r>
            <a:r>
              <a:rPr lang="en-US" sz="4800" dirty="0" smtClean="0">
                <a:solidFill>
                  <a:schemeClr val="bg1"/>
                </a:solidFill>
                <a:latin typeface="sweet purple" pitchFamily="2" charset="0"/>
              </a:rPr>
              <a:t> yang </a:t>
            </a:r>
            <a:r>
              <a:rPr lang="en-US" sz="4800" dirty="0" err="1" smtClean="0">
                <a:solidFill>
                  <a:schemeClr val="bg1"/>
                </a:solidFill>
                <a:latin typeface="sweet purple" pitchFamily="2" charset="0"/>
              </a:rPr>
              <a:t>sehat</a:t>
            </a:r>
            <a:endParaRPr lang="en-US" sz="48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96887" y="1266825"/>
            <a:ext cx="60198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Etika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Ekonomi</a:t>
            </a:r>
            <a:endParaRPr lang="en-US" sz="72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pic>
        <p:nvPicPr>
          <p:cNvPr id="6" name="Picture 5" descr="300086898251211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05025"/>
            <a:ext cx="6567487" cy="995363"/>
          </a:xfrm>
          <a:prstGeom prst="rect">
            <a:avLst/>
          </a:prstGeom>
        </p:spPr>
      </p:pic>
      <p:sp>
        <p:nvSpPr>
          <p:cNvPr id="7" name="Google Shape;10126;p37"/>
          <p:cNvSpPr/>
          <p:nvPr/>
        </p:nvSpPr>
        <p:spPr>
          <a:xfrm>
            <a:off x="5983287" y="5000625"/>
            <a:ext cx="3048000" cy="236220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" name="Google Shape;10126;p37"/>
          <p:cNvSpPr/>
          <p:nvPr/>
        </p:nvSpPr>
        <p:spPr>
          <a:xfrm>
            <a:off x="1868487" y="5076825"/>
            <a:ext cx="3048000" cy="236220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" name="Google Shape;8599;p33"/>
          <p:cNvGrpSpPr/>
          <p:nvPr/>
        </p:nvGrpSpPr>
        <p:grpSpPr>
          <a:xfrm>
            <a:off x="6516687" y="200025"/>
            <a:ext cx="2895600" cy="990600"/>
            <a:chOff x="6953919" y="3907920"/>
            <a:chExt cx="1377300" cy="475705"/>
          </a:xfrm>
        </p:grpSpPr>
        <p:cxnSp>
          <p:nvCxnSpPr>
            <p:cNvPr id="11" name="Google Shape;8600;p3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8601;p3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8602;p3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8603;p3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8604;p3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6" name="Google Shape;8599;p33"/>
          <p:cNvGrpSpPr/>
          <p:nvPr/>
        </p:nvGrpSpPr>
        <p:grpSpPr>
          <a:xfrm>
            <a:off x="6669087" y="581025"/>
            <a:ext cx="2895600" cy="990600"/>
            <a:chOff x="6953919" y="3907920"/>
            <a:chExt cx="1377300" cy="475705"/>
          </a:xfrm>
        </p:grpSpPr>
        <p:cxnSp>
          <p:nvCxnSpPr>
            <p:cNvPr id="17" name="Google Shape;8600;p3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8601;p3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8602;p3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8603;p3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8604;p3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" name="Google Shape;8599;p33"/>
          <p:cNvGrpSpPr/>
          <p:nvPr/>
        </p:nvGrpSpPr>
        <p:grpSpPr>
          <a:xfrm>
            <a:off x="6516687" y="1038225"/>
            <a:ext cx="2895600" cy="990600"/>
            <a:chOff x="6953919" y="3907920"/>
            <a:chExt cx="1377300" cy="475705"/>
          </a:xfrm>
        </p:grpSpPr>
        <p:cxnSp>
          <p:nvCxnSpPr>
            <p:cNvPr id="23" name="Google Shape;8600;p3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8601;p3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8602;p3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8603;p3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8604;p3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" name="Google Shape;8599;p33"/>
          <p:cNvGrpSpPr/>
          <p:nvPr/>
        </p:nvGrpSpPr>
        <p:grpSpPr>
          <a:xfrm>
            <a:off x="6745287" y="1343025"/>
            <a:ext cx="2895600" cy="990600"/>
            <a:chOff x="6953919" y="3907920"/>
            <a:chExt cx="1377300" cy="475705"/>
          </a:xfrm>
        </p:grpSpPr>
        <p:cxnSp>
          <p:nvCxnSpPr>
            <p:cNvPr id="29" name="Google Shape;8600;p33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8601;p33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8602;p33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8603;p33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8604;p33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6" name="Left Arrow 45">
            <a:hlinkClick r:id="rId3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7" name="Right Arrow 46">
            <a:hlinkClick r:id="rId4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8" name="Rounded Rectangle 47">
            <a:hlinkClick r:id="rId5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73087" y="1190625"/>
            <a:ext cx="73152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r>
              <a:rPr lang="en-US" sz="66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Hello Valentica" pitchFamily="2" charset="0"/>
              </a:rPr>
              <a:t>Penegakan</a:t>
            </a:r>
            <a:r>
              <a:rPr lang="en-US" sz="66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Hello Valentica" pitchFamily="2" charset="0"/>
              </a:rPr>
              <a:t>Hukum</a:t>
            </a:r>
            <a:r>
              <a:rPr lang="en-US" sz="66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Hello Valentica" pitchFamily="2" charset="0"/>
              </a:rPr>
              <a:t>dan</a:t>
            </a:r>
            <a:r>
              <a:rPr lang="en-US" sz="66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Hello Valentica" pitchFamily="2" charset="0"/>
              </a:rPr>
              <a:t>Keadilan</a:t>
            </a:r>
            <a:endParaRPr lang="en-US" sz="66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325687" y="3705225"/>
            <a:ext cx="6629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perlakuan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yang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sama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di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depan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hukum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,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hindari</a:t>
            </a:r>
            <a:r>
              <a:rPr lang="en-US" sz="5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5400" dirty="0" err="1" smtClean="0">
                <a:solidFill>
                  <a:schemeClr val="bg1"/>
                </a:solidFill>
                <a:latin typeface="sweet purple" pitchFamily="2" charset="0"/>
              </a:rPr>
              <a:t>diskriminasi</a:t>
            </a:r>
            <a:endParaRPr lang="en-US" sz="54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49287" y="1190625"/>
            <a:ext cx="73152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 smtClean="0">
                <a:solidFill>
                  <a:srgbClr val="FF9999"/>
                </a:solidFill>
                <a:latin typeface="Hello Valentica" pitchFamily="2" charset="0"/>
              </a:rPr>
              <a:t>Etika</a:t>
            </a:r>
            <a:r>
              <a:rPr lang="en-US" sz="66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rgbClr val="FF9999"/>
                </a:solidFill>
                <a:latin typeface="Hello Valentica" pitchFamily="2" charset="0"/>
              </a:rPr>
              <a:t>Penegakan</a:t>
            </a:r>
            <a:r>
              <a:rPr lang="en-US" sz="66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rgbClr val="FF9999"/>
                </a:solidFill>
                <a:latin typeface="Hello Valentica" pitchFamily="2" charset="0"/>
              </a:rPr>
              <a:t>Hukum</a:t>
            </a:r>
            <a:r>
              <a:rPr lang="en-US" sz="66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rgbClr val="FF9999"/>
                </a:solidFill>
                <a:latin typeface="Hello Valentica" pitchFamily="2" charset="0"/>
              </a:rPr>
              <a:t>dan</a:t>
            </a:r>
            <a:r>
              <a:rPr lang="en-US" sz="66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6600" dirty="0" err="1" smtClean="0">
                <a:solidFill>
                  <a:srgbClr val="FF9999"/>
                </a:solidFill>
                <a:latin typeface="Hello Valentica" pitchFamily="2" charset="0"/>
              </a:rPr>
              <a:t>Keadilan</a:t>
            </a:r>
            <a:endParaRPr lang="en-US" sz="66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pic>
        <p:nvPicPr>
          <p:cNvPr id="6" name="Picture 5" descr="african-daisy-clipart-1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69324" y="0"/>
            <a:ext cx="1573251" cy="1472943"/>
          </a:xfrm>
          <a:prstGeom prst="rect">
            <a:avLst/>
          </a:prstGeom>
        </p:spPr>
      </p:pic>
      <p:pic>
        <p:nvPicPr>
          <p:cNvPr id="7" name="Picture 6" descr="african-daisy-clipart-1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303125" y="1114425"/>
            <a:ext cx="1139450" cy="1066800"/>
          </a:xfrm>
          <a:prstGeom prst="rect">
            <a:avLst/>
          </a:prstGeom>
        </p:spPr>
      </p:pic>
      <p:pic>
        <p:nvPicPr>
          <p:cNvPr id="8" name="Picture 7" descr="african-daisy-clipart-1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287" y="962025"/>
            <a:ext cx="895282" cy="838200"/>
          </a:xfrm>
          <a:prstGeom prst="rect">
            <a:avLst/>
          </a:prstGeom>
        </p:spPr>
      </p:pic>
      <p:pic>
        <p:nvPicPr>
          <p:cNvPr id="9" name="Picture 8" descr="african-daisy-clipart-14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45487" y="504825"/>
            <a:ext cx="895282" cy="838200"/>
          </a:xfrm>
          <a:prstGeom prst="rect">
            <a:avLst/>
          </a:prstGeom>
        </p:spPr>
      </p:pic>
      <p:sp>
        <p:nvSpPr>
          <p:cNvPr id="10" name="Oval 9"/>
          <p:cNvSpPr/>
          <p:nvPr/>
        </p:nvSpPr>
        <p:spPr>
          <a:xfrm>
            <a:off x="9488487" y="2333625"/>
            <a:ext cx="457200" cy="4572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Oval 10"/>
          <p:cNvSpPr/>
          <p:nvPr/>
        </p:nvSpPr>
        <p:spPr>
          <a:xfrm>
            <a:off x="8574087" y="2562225"/>
            <a:ext cx="685800" cy="762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/>
          <p:cNvSpPr/>
          <p:nvPr/>
        </p:nvSpPr>
        <p:spPr>
          <a:xfrm>
            <a:off x="9412287" y="3171825"/>
            <a:ext cx="457200" cy="4572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9031287" y="2105025"/>
            <a:ext cx="304800" cy="3048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8878887" y="3857625"/>
            <a:ext cx="1066800" cy="990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Left Arrow 14">
            <a:hlinkClick r:id="rId3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6" name="Right Arrow 15">
            <a:hlinkClick r:id="rId4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7" name="Rounded Rectangle 16">
            <a:hlinkClick r:id="rId5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d1988fdd61ec0ad65711c466706cc58a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781425"/>
            <a:ext cx="3799332" cy="2743200"/>
          </a:xfrm>
          <a:prstGeom prst="rect">
            <a:avLst/>
          </a:prstGeom>
        </p:spPr>
      </p:pic>
      <p:pic>
        <p:nvPicPr>
          <p:cNvPr id="5" name="Google Shape;1327;p30"/>
          <p:cNvPicPr preferRelativeResize="0"/>
          <p:nvPr/>
        </p:nvPicPr>
        <p:blipFill rotWithShape="1">
          <a:blip r:embed="rId3">
            <a:alphaModFix/>
          </a:blip>
          <a:srcRect t="16540" b="16547"/>
          <a:stretch/>
        </p:blipFill>
        <p:spPr>
          <a:xfrm>
            <a:off x="7219551" y="276225"/>
            <a:ext cx="3223024" cy="257155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954087" y="1419225"/>
            <a:ext cx="6324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 smtClean="0">
                <a:solidFill>
                  <a:srgbClr val="FF9999"/>
                </a:solidFill>
                <a:latin typeface="Hello Valentica" pitchFamily="2" charset="0"/>
              </a:rPr>
              <a:t>Etika</a:t>
            </a:r>
            <a:r>
              <a:rPr lang="en-US" sz="80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8000" dirty="0" err="1" smtClean="0">
                <a:solidFill>
                  <a:srgbClr val="FF9999"/>
                </a:solidFill>
                <a:latin typeface="Hello Valentica" pitchFamily="2" charset="0"/>
              </a:rPr>
              <a:t>Keilmuan</a:t>
            </a:r>
            <a:endParaRPr lang="en-US" sz="80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54287" y="3095625"/>
            <a:ext cx="61722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nilai-nilai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norma-norma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keilmuan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kreatif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inivatif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individual,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kolektif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pengembangan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ilmu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pengetahuan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dan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teknologi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secara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berkesinambungan</a:t>
            </a:r>
            <a:endParaRPr lang="en-US" sz="36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30287" y="1419225"/>
            <a:ext cx="63246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r>
              <a:rPr lang="en-US" sz="80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8000" dirty="0" err="1" smtClean="0">
                <a:solidFill>
                  <a:schemeClr val="bg1"/>
                </a:solidFill>
                <a:latin typeface="Hello Valentica" pitchFamily="2" charset="0"/>
              </a:rPr>
              <a:t>Keilmuan</a:t>
            </a:r>
            <a:endParaRPr lang="en-US" sz="80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7" name="Left Arrow 6">
            <a:hlinkClick r:id="rId4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8" name="Right Arrow 7">
            <a:hlinkClick r:id="rId5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9" name="Rounded Rectangle 8">
            <a:hlinkClick r:id="rId6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" name="Google Shape;3389;p32"/>
          <p:cNvGrpSpPr/>
          <p:nvPr/>
        </p:nvGrpSpPr>
        <p:grpSpPr>
          <a:xfrm>
            <a:off x="5449887" y="200025"/>
            <a:ext cx="4800600" cy="3124200"/>
            <a:chOff x="793334" y="1192826"/>
            <a:chExt cx="2665073" cy="1317140"/>
          </a:xfrm>
        </p:grpSpPr>
        <p:sp>
          <p:nvSpPr>
            <p:cNvPr id="67" name="Google Shape;3390;p3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391;p3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392;p3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393;p3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394;p3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395;p3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396;p3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397;p3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398;p3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399;p3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400;p3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401;p3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402;p3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403;p3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404;p3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405;p3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406;p3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407;p3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408;p3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409;p3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410;p3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11;p3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12;p3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413;p3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414;p3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415;p3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416;p3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417;p3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418;p3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419;p3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420;p3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421;p3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422;p3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423;p3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424;p3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425;p3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426;p3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427;p3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428;p3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429;p3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430;p3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431;p3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432;p3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433;p3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434;p3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435;p3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436;p3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437;p3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438;p3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439;p3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440;p3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441;p3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442;p3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443;p3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444;p3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445;p3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446;p3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447;p3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448;p3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449;p3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450;p3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451;p3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452;p3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453;p3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454;p3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455;p3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456;p3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457;p3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458;p3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459;p3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460;p3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461;p3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462;p3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463;p3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464;p3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465;p3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466;p3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467;p3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468;p3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469;p3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470;p3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471;p3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472;p3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473;p3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474;p3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475;p3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476;p3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477;p3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478;p3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479;p3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480;p3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481;p3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482;p3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483;p3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484;p3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485;p3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486;p3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487;p3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488;p3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489;p3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490;p3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491;p3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492;p3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493;p3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494;p3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495;p3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496;p3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497;p3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498;p3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499;p3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500;p3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501;p3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502;p3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503;p3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504;p3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505;p3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506;p3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507;p3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508;p3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509;p3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510;p3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511;p3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512;p3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513;p3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514;p3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515;p3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16;p3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17;p3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18;p3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19;p3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20;p3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21;p3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22;p3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23;p3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24;p3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25;p3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526;p3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527;p3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528;p3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529;p3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530;p3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531;p3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32;p3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33;p3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34;p3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35;p3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36;p3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37;p3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38;p3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39;p3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540;p3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541;p3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542;p3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543;p3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544;p3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545;p3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546;p3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547;p3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548;p3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549;p3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550;p3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551;p3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552;p3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553;p3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554;p3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555;p3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556;p3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557;p3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558;p3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559;p3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560;p3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561;p3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562;p3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563;p3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564;p3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565;p3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566;p3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567;p3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568;p3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569;p3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570;p3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571;p3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572;p3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573;p3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574;p3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575;p3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576;p3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577;p3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578;p3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579;p3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580;p3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581;p3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582;p3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583;p3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584;p3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585;p3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586;p3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587;p3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588;p3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589;p3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590;p3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591;p3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592;p3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593;p3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594;p3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595;p3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596;p3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597;p3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598;p3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599;p3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600;p3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601;p3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602;p3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603;p3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604;p3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605;p3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606;p3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607;p3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608;p3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09;p3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10;p3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11;p3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12;p3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13;p3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14;p3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15;p3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16;p3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17;p3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18;p3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619;p3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620;p3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621;p3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622;p3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623;p3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624;p3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625;p3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626;p3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627;p3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628;p3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629;p3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630;p3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631;p3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632;p3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633;p3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634;p3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635;p3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636;p3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637;p3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638;p3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639;p3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640;p3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641;p3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642;p3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643;p3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644;p3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645;p3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646;p3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647;p3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648;p3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649;p3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650;p3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651;p3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652;p3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653;p3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654;p3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655;p3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656;p3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657;p3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658;p3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659;p3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660;p3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661;p3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662;p3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663;p3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664;p3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665;p3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666;p3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667;p3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668;p3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669;p3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670;p3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671;p3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672;p3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673;p3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674;p3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675;p3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676;p3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677;p3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678;p3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679;p3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680;p3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681;p3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682;p3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83;p3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84;p3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85;p3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86;p3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87;p3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88;p3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89;p3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90;p3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91;p3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2;p3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693;p3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694;p3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695;p3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696;p3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697;p3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698;p3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699;p3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00;p3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01;p3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02;p3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703;p3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704;p3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705;p3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706;p3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707;p3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708;p3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709;p3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710;p3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711;p3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712;p3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713;p3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714;p3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715;p3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716;p3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717;p3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718;p3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719;p3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720;p3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721;p3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722;p3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723;p3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724;p3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725;p3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726;p3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727;p3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728;p3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729;p3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730;p3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731;p3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732;p3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3733;p3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3734;p3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3735;p3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3736;p3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3737;p3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3738;p3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3739;p3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3740;p3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3741;p3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3742;p3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3743;p3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3744;p3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3745;p3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3746;p3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3747;p3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3748;p3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3749;p3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3750;p3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3751;p3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3752;p3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753;p3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754;p3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755;p3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756;p3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757;p3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758;p3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759;p3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760;p3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761;p3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762;p3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763;p3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764;p3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765;p3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766;p3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767;p3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768;p3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769;p3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3770;p3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3771;p3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3772;p3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3773;p3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3774;p3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3775;p3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3776;p3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3777;p3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3778;p3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3779;p3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3780;p3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3781;p3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3782;p3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3783;p3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3784;p3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3785;p3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3786;p3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3787;p3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3788;p3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3789;p3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3790;p3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3791;p3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3792;p3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3793;p3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3794;p3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3795;p3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3796;p3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3797;p3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3798;p3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3799;p3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3800;p3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3801;p3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3802;p3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3803;p3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3804;p3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3805;p3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3806;p3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3807;p3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3808;p3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3809;p3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3810;p3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3811;p3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3812;p3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3813;p3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3814;p3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3815;p3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3816;p3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3817;p3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3818;p3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3819;p3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3820;p3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3821;p3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3822;p3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3823;p3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3824;p3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3825;p3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3826;p3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3827;p3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3828;p3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3829;p3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3830;p3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3831;p3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3832;p3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3833;p3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3834;p3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3835;p3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3836;p3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3837;p3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3838;p3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3839;p3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3840;p3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3841;p3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3842;p3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3843;p3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3844;p3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3845;p3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3846;p3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3847;p3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3848;p3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3849;p3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3850;p3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3851;p3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3852;p3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3853;p3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3854;p3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3855;p3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3856;p3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3857;p3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3858;p3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3859;p3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3860;p3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3861;p3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3862;p3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3863;p3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3864;p3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3865;p3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3866;p3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3867;p3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3868;p3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3869;p3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3870;p3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3871;p3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3872;p3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3873;p3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3874;p3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3875;p3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3876;p3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3877;p3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3878;p3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3879;p3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3880;p3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3881;p3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3882;p3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3883;p3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3884;p3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3885;p3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3886;p3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3887;p3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3888;p3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3889;p3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3890;p3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3891;p3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3892;p3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3893;p3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3894;p3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3895;p3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3896;p3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3897;p3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3898;p3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3899;p3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3900;p3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3901;p3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3902;p3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3903;p3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3904;p3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3905;p3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3906;p3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3907;p3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3908;p3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3909;p3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3910;p3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3911;p3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3912;p3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3913;p3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3914;p3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3915;p3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3916;p3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3917;p3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3918;p3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3919;p3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3920;p3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3921;p3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3922;p3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3923;p3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3924;p3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3925;p3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3926;p3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3927;p3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3928;p3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3929;p3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3930;p3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3931;p3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3932;p3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3933;p3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3934;p3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3935;p3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3936;p3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3937;p3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3938;p3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3939;p3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3940;p3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3941;p3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3942;p3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3943;p3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3944;p3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3945;p3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3946;p3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3947;p3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3948;p3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3949;p3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3950;p3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3951;p3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3952;p3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3953;p3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3954;p3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3955;p3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3956;p3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3957;p3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3958;p3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3959;p3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3960;p3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3961;p3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3962;p3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3963;p3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3964;p3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3965;p3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3966;p3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3967;p3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3968;p3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3969;p3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3970;p3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3971;p3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3972;p3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3973;p3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3974;p3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3975;p3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3976;p3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3977;p3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3978;p3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3979;p3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3980;p3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3981;p3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3982;p3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3983;p3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3984;p3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3985;p3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3986;p3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3987;p3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3988;p3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3989;p3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3990;p3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3991;p3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3992;p3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3993;p3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3994;p3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3995;p3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3996;p3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3997;p3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3998;p3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3999;p3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4000;p3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4001;p3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4002;p3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4003;p3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4004;p3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4005;p3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4006;p3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4007;p3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4008;p3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4009;p3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4010;p3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4011;p3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4012;p3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4013;p3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4014;p3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4015;p3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4016;p3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4017;p3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4018;p3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4019;p3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4020;p3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4021;p3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4022;p3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4023;p3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4024;p3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4025;p3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4026;p3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4027;p3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4028;p3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4029;p3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4030;p3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4031;p3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4032;p3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4033;p3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4034;p3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4035;p3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4036;p3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4037;p3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4038;p3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4039;p3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4040;p3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4041;p3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4042;p3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4043;p3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4044;p3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4045;p3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4046;p3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4047;p3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4048;p3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4049;p3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4050;p3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4051;p3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4052;p3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4053;p3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4054;p3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4055;p3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4056;p3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4057;p3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4058;p3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4059;p3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4060;p3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4061;p3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4062;p3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4063;p3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4064;p3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4065;p3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4066;p3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4067;p3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068;p3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069;p3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070;p3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071;p3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072;p3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073;p3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074;p3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075;p3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076;p3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077;p3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078;p3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079;p3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080;p3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081;p3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082;p3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083;p3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084;p3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085;p3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086;p3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087;p3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088;p3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4089;p3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4090;p3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091;p3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092;p3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093;p3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4094;p3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4095;p3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4096;p3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4097;p3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4098;p3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4099;p3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4100;p3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4101;p3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4102;p3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4103;p3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4104;p3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4105;p3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4106;p3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4107;p3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4108;p3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4109;p3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4110;p3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4111;p3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4112;p3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4113;p3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4114;p3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4115;p3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4116;p3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4117;p3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4118;p3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4119;p3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4120;p3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4121;p3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4122;p3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4123;p3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4124;p3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4125;p3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4126;p3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4127;p3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4128;p3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4129;p3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4130;p3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4131;p3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4132;p3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4133;p3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4134;p3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4135;p3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4136;p3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4137;p3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4138;p3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4139;p3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4140;p3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4141;p3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4142;p3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4143;p3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4144;p3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4145;p3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4146;p3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4147;p3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4148;p3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4149;p3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4150;p3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4151;p3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4152;p3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4153;p3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4154;p3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4155;p3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4156;p3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4157;p3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4158;p3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4159;p3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4160;p3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4161;p3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4162;p3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4163;p3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4164;p3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4165;p3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4166;p3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4167;p3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4168;p3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4169;p3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4170;p3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4171;p3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4172;p3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4173;p3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4174;p3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4175;p3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4176;p3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4177;p3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4178;p3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4179;p3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4180;p3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4181;p3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4182;p3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4183;p3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4184;p3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4185;p3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4186;p3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4187;p3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4188;p3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4189;p3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4190;p3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4191;p3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4192;p3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4193;p3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4194;p3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4195;p3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4196;p3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4197;p3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4198;p3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4199;p3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4200;p3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4201;p3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4202;p3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4203;p3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4204;p3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4205;p3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4206;p3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4207;p3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4208;p3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4209;p3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4210;p3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4211;p3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4212;p3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4213;p3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4214;p3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4215;p3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4216;p3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4217;p3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4218;p3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4219;p3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4220;p3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4221;p3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4222;p3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4223;p3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4224;p3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4225;p3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4226;p3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4227;p3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4228;p3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4229;p3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4230;p3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4231;p3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4232;p3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4233;p3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4234;p3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4235;p3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4236;p3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4237;p3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4238;p3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4239;p3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4240;p3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4241;p3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4242;p3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4243;p3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4244;p3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4245;p3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4246;p3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4247;p3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4248;p3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4249;p3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4250;p3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4251;p3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4252;p3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4253;p3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4254;p3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4255;p3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4256;p3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4257;p3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4258;p3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4259;p3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4260;p3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4261;p3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4262;p3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4263;p3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4264;p3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4265;p3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4266;p3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4267;p3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4268;p3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4269;p3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4270;p3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4271;p3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4272;p3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4273;p3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4274;p3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4275;p3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4276;p3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4277;p3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4278;p3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4279;p3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4280;p3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4281;p3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4282;p3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4283;p3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4284;p3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4285;p3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4286;p3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4287;p3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4288;p3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4289;p3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4290;p3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4291;p3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4292;p3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4293;p3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4294;p3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4295;p3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4296;p3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4297;p3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4298;p3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4299;p3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4300;p3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4301;p3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4302;p3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4303;p3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4304;p3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4305;p3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4306;p3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4307;p3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4308;p3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4309;p3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4310;p3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4311;p3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4312;p3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4313;p3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4314;p3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4315;p3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4316;p3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4317;p3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4318;p3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4319;p3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4320;p3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4321;p3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4322;p3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4323;p3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4324;p3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4325;p3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4326;p3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4327;p3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4328;p3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4329;p3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4330;p3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4331;p3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4332;p3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4333;p3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4334;p3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4335;p3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4336;p3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4337;p3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4338;p3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4339;p3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4340;p3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4341;p3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4342;p3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4343;p3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4344;p3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4345;p3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4346;p3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4347;p3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4348;p3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4349;p3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4350;p3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4351;p3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4352;p3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4353;p3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4354;p3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4355;p3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4356;p3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4357;p3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4358;p3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4359;p3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4360;p3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4361;p3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4362;p3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4363;p3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4364;p3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4365;p3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4366;p3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4367;p3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4368;p3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4369;p3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4370;p3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4371;p3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4372;p3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4373;p3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4374;p3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4375;p3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4376;p3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4377;p3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4378;p3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4379;p3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4380;p3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4381;p3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4382;p3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4383;p3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4384;p3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4385;p3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4386;p3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4387;p3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4388;p3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4389;p3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4390;p3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4391;p3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4392;p3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4393;p3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4394;p3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4395;p3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4396;p3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4397;p3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4398;p3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4399;p3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4400;p3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4401;p3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4402;p3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4403;p3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4404;p3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4405;p3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4406;p3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4407;p3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4408;p3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4409;p3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4410;p3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4411;p3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4412;p3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4413;p3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4414;p3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4415;p3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4416;p3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4417;p3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4418;p3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4419;p3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4420;p3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4421;p3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4422;p3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4423;p3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4424;p3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4425;p3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4426;p3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4427;p3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4428;p3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4429;p3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4430;p3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4431;p3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4432;p3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4433;p3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4434;p3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4435;p3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4436;p3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4437;p3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4438;p3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4439;p3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4440;p3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4441;p3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4442;p3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4443;p3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4444;p3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4445;p3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4446;p3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4447;p3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4448;p3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4449;p3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4450;p3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4451;p3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4452;p3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4453;p3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4454;p3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4455;p3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4456;p3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4457;p3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4458;p3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4459;p3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4460;p3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4461;p3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4462;p3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4463;p3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4464;p3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4465;p3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4466;p3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4467;p3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4468;p3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4469;p3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4470;p3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4471;p3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4472;p3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4473;p3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4474;p3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4475;p3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4476;p3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4477;p3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4478;p3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4479;p3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4480;p3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4481;p3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4482;p3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4483;p3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4484;p3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4485;p3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4486;p3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4487;p3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4488;p3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4489;p3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4490;p3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4491;p3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4492;p3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4493;p3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4494;p3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4495;p3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4496;p3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4497;p3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4498;p3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4499;p3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4500;p3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4501;p3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4502;p3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4503;p3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4504;p3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4505;p3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4506;p3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4507;p3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4508;p3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4509;p3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4510;p3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4511;p3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4512;p3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4513;p3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4514;p3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4515;p3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4516;p3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4517;p3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4518;p3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4519;p3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4520;p3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4521;p3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4522;p3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4523;p3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4524;p3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4525;p3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4526;p3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4527;p3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4528;p3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4529;p3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4530;p3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4531;p3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4532;p3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4533;p3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4534;p3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4535;p3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4536;p3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4537;p3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4538;p3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4539;p3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4540;p3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4541;p3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4542;p3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4543;p3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4544;p3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4545;p3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4546;p3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4547;p3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4548;p3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4549;p3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4550;p3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4551;p3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4552;p3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4553;p3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4554;p3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4555;p3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4556;p3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4557;p3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4558;p3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4559;p3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4560;p3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4561;p3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4562;p3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4563;p3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4564;p3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4565;p3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4566;p3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4567;p3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4568;p3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4569;p3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4570;p3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4571;p3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4572;p3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4573;p3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4574;p3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4575;p3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4576;p3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4577;p3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4578;p3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4579;p3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4580;p3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4581;p3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4582;p3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4583;p3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4584;p3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4585;p3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4586;p3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4587;p3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4588;p3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4589;p3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4590;p3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4591;p3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4592;p3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4593;p3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4594;p3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4595;p3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4596;p3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4597;p3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4598;p3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4599;p3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4600;p3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4601;p3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4602;p3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4603;p3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4604;p3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4605;p3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4606;p3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4607;p3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4608;p3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4609;p3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4610;p3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4611;p3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4612;p3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4613;p3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4614;p3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4615;p3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4616;p3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4617;p3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4618;p3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4619;p3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4620;p3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4621;p3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4622;p3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4623;p3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4624;p3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4625;p3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4626;p3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4627;p3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4628;p3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4629;p3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4630;p3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4631;p3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4632;p3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4633;p3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4634;p3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4635;p3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4636;p3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4637;p3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4638;p3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4639;p3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4640;p3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4641;p3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4642;p3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4643;p3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4644;p3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4645;p3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4646;p3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4647;p3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4648;p3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4649;p3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4650;p3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4651;p3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4652;p3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4653;p3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4654;p3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4655;p3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4656;p3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4657;p3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4658;p3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4659;p3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4660;p3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4661;p3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4662;p3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4663;p3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4664;p3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4665;p3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4666;p3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4667;p3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4668;p3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4669;p3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4670;p3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4671;p3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4672;p3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4673;p3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4674;p3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4675;p3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4676;p3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4677;p3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4678;p3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4679;p3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4680;p3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4681;p3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4682;p3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4683;p3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4684;p3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4685;p3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4686;p3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4687;p3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4688;p3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4689;p3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4690;p3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4691;p3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4692;p3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4693;p3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4694;p3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4695;p3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4696;p3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4697;p3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4698;p3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4699;p3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4700;p3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4701;p3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4702;p3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4703;p3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4704;p3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4705;p3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4706;p3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4707;p3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4708;p3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4709;p3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4710;p3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4711;p3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4712;p3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4713;p3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4714;p3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4715;p3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4716;p3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4717;p3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4718;p3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4719;p3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4720;p3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4721;p3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4722;p3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4723;p3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4724;p3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4725;p3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4726;p3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4727;p3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4728;p3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4729;p3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4730;p3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4731;p3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4732;p3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4733;p3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4734;p3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4735;p3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4736;p3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4737;p3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4738;p3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4739;p3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4740;p3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4741;p3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4742;p3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4743;p3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4744;p3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4745;p3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4746;p3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4747;p3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4748;p3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4749;p3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4750;p3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4751;p3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4752;p3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4753;p3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4754;p3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4755;p3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4756;p3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4757;p3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4758;p3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4759;p3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4760;p3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4761;p3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4762;p3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4763;p3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4764;p3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4765;p3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4766;p3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4767;p3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4768;p3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4769;p3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4770;p3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4771;p3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4772;p3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4773;p3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4774;p3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4775;p3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4776;p3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4777;p3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4778;p3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4779;p3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4780;p3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4781;p3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4782;p3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4783;p3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4784;p3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4785;p3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4786;p3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4787;p3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4788;p3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4789;p3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4790;p3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4791;p3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4792;p3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4793;p3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4794;p3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4795;p3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4796;p3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4797;p3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4798;p3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4799;p3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4800;p3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4801;p3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4802;p3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4803;p3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4804;p3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4805;p3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4806;p3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4807;p3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4808;p3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4809;p3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4810;p3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4811;p3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4812;p3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4813;p3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4814;p3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4815;p3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4816;p3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4817;p3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4818;p3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4819;p3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4820;p3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4821;p3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4822;p3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4823;p3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4824;p3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4825;p3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4826;p3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4827;p3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4828;p3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4829;p3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4830;p3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4831;p3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4832;p3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4833;p3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4834;p3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4835;p3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4836;p3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4837;p3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4838;p3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4839;p3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4840;p3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4841;p3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4842;p3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4843;p3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4844;p3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4845;p3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4846;p3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4847;p3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4848;p3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4849;p3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4850;p3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4851;p3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4852;p3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4853;p3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4854;p3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4855;p3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4856;p3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4857;p3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4858;p3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4859;p3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4860;p3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4861;p3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4862;p3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4863;p3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4864;p3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4865;p3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4866;p3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4867;p3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4868;p3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4869;p3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4870;p3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4871;p3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4872;p3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4873;p3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4874;p3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4875;p3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4876;p3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4877;p3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4878;p3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4879;p3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4880;p3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4881;p3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4882;p3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4883;p3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4884;p3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4885;p3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4886;p3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4887;p3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4888;p3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4889;p3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4890;p3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4891;p3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4892;p3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4893;p3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4894;p3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4895;p3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4896;p3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4897;p3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4898;p3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4899;p3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4900;p3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4901;p3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4902;p3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4903;p3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4904;p3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4905;p3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4906;p3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4907;p3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4908;p3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4909;p3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4910;p3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4911;p3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4912;p3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4913;p3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4914;p3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4915;p3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4916;p3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4917;p3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4918;p3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4919;p3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4920;p3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4921;p3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4922;p3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4923;p3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4924;p3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4925;p3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4926;p3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4927;p3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4928;p3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4929;p3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4930;p3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4931;p3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4932;p3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4933;p3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4934;p3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4935;p3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4936;p3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4937;p3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4938;p3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4939;p3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4940;p3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4941;p3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4942;p3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4943;p3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4944;p3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4945;p3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4946;p3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4947;p3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4948;p3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4949;p3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4950;p3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4951;p3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4952;p3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4953;p3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4954;p3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4955;p3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4956;p3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4957;p3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4958;p3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4959;p3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4960;p3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4961;p3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4962;p3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4963;p3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4964;p3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4965;p3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4966;p3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4967;p3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4968;p3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4969;p3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4970;p3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4971;p3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4972;p3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4973;p3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4974;p3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4975;p3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4976;p3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4977;p3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4978;p3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4979;p3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4980;p3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4981;p3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4982;p3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4983;p3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4984;p3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4985;p3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4986;p3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4987;p3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4988;p3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4989;p3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4990;p3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4991;p3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4992;p3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4993;p3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4994;p3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4995;p3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4996;p3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4997;p3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4998;p3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4999;p3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5000;p3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5001;p3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5002;p3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5003;p3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5004;p3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5005;p3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5006;p3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5007;p3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5008;p3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5009;p3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5010;p3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5011;p3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5012;p3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5013;p3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5014;p3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5015;p3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5016;p3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5017;p3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5018;p3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5019;p3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5020;p3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5021;p3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5022;p3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5023;p3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5024;p3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5025;p3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5026;p3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5027;p3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5028;p3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5029;p3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5030;p3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5031;p3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5032;p3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5033;p3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5034;p3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5035;p3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5036;p3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5037;p3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5038;p3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5039;p3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5040;p3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5041;p3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5042;p3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5043;p3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5044;p3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5045;p3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5046;p3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5047;p3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5048;p3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5049;p3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5050;p3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5051;p3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5052;p3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5053;p3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5054;p3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5055;p3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5056;p3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5057;p3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5058;p3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5059;p3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5060;p3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5061;p3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5062;p3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5063;p3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5064;p3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5065;p3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5066;p3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5067;p3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5068;p3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5069;p3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5070;p3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5071;p3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5072;p3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5073;p3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5074;p3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5075;p3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5076;p3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5077;p3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5078;p3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5079;p3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5080;p3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5081;p3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5082;p3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5083;p3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5084;p3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5085;p3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5086;p3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5087;p3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5088;p3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5089;p3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5090;p3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5091;p3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5092;p3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5093;p3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5094;p3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5095;p3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5096;p3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5097;p3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5098;p3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5099;p3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5100;p3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5101;p3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5102;p3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5103;p3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5104;p3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5105;p3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5106;p3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5107;p3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5108;p3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5109;p3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5110;p3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5111;p3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5112;p3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5113;p3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5114;p3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5115;p3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5116;p3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5117;p3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5118;p3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5119;p3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5120;p3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5121;p3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5122;p3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5123;p3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5124;p3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5125;p3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5126;p3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5127;p3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5128;p3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5129;p3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5130;p3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5131;p3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5132;p3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5133;p3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5134;p3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5135;p3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5136;p3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5137;p3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5138;p3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5139;p3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5140;p3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5141;p3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5142;p3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5143;p3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5144;p3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5145;p3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5146;p3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5147;p3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5148;p3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5149;p3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5150;p3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5151;p3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5152;p3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5153;p3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5154;p3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5155;p3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5156;p3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5157;p3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5158;p3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5159;p3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5160;p3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5161;p3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5162;p3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5163;p3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5164;p3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5165;p3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5166;p3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5167;p3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5168;p3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5169;p3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5170;p3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5171;p3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5172;p3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5173;p3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5174;p3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5175;p3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5176;p3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5177;p3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5178;p3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5179;p3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5180;p3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5181;p3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5182;p3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5183;p3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5184;p3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5185;p3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5186;p3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5187;p3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5188;p3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5189;p3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5190;p3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5191;p3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5192;p3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5193;p3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5194;p3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5195;p3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5196;p3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5197;p3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5198;p3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5199;p3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5200;p3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5201;p3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5202;p3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5203;p3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5204;p3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5205;p3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5206;p3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5207;p3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5208;p3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5209;p3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5210;p3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5211;p3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5212;p3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5213;p3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5214;p3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5215;p3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5216;p3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5217;p3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5218;p3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5219;p3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5220;p3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5221;p3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5222;p3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5223;p3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5224;p3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5225;p3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5226;p3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5227;p3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5228;p3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5229;p3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5230;p3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5231;p3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5232;p3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5233;p3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5234;p3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5235;p3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5236;p3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5237;p3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5238;p3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5239;p3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5240;p3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5241;p3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5242;p3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5243;p3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5244;p3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5245;p3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5246;p3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5247;p3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5248;p3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5249;p3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5250;p3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5251;p3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5252;p3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5253;p3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5254;p3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5255;p3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5256;p3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5257;p3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5258;p3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5259;p3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5260;p3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5261;p3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5262;p3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5263;p3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5264;p3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5265;p3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5266;p3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5267;p3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5268;p3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5269;p3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5270;p3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5271;p3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5272;p3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5273;p3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5274;p3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5275;p3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5276;p3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5277;p3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5278;p3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5279;p3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5280;p3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5281;p3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5282;p3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5283;p3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5284;p3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5285;p3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5286;p3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5287;p3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5288;p3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5289;p3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5290;p3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5291;p3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5292;p3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5293;p3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5294;p3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5295;p3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5296;p3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5297;p3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5298;p3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5299;p3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5300;p3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5301;p3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5302;p3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5303;p3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5304;p3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5305;p3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5306;p3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5307;p3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5308;p3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5309;p3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5310;p3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5311;p3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5312;p3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5313;p3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5314;p3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5315;p3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5316;p3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5317;p3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5318;p3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5319;p3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5320;p3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5321;p3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5322;p3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5323;p3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5324;p3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5325;p3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5326;p3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5327;p3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5328;p3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5329;p3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5330;p3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5331;p3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5332;p3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5333;p3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5334;p3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5335;p3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5336;p3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5337;p3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5338;p3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5339;p3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5340;p3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5341;p3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5342;p3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5343;p3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5344;p3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5345;p3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5346;p3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5347;p3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5348;p3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5349;p3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5350;p3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5351;p3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5352;p3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5353;p3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5354;p3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5355;p3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5356;p3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5357;p3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5358;p3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5359;p3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5360;p3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5361;p3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5362;p3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5363;p3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5364;p3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5365;p3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5366;p3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5367;p3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5368;p3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5369;p3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5370;p3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5371;p3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5372;p3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5373;p3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5374;p3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5375;p3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5376;p3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5377;p3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5378;p3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5379;p3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5380;p3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5381;p3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5382;p3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5383;p3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5384;p3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5385;p3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5386;p3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5387;p3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5388;p3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5389;p3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5390;p3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5391;p3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5392;p3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5393;p3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5394;p3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5395;p3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5396;p3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5397;p3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5398;p3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5399;p3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5400;p3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5401;p3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5402;p3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5403;p3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5404;p3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5405;p3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5406;p3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5407;p3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5408;p3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5409;p3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5410;p3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5411;p3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5412;p3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5413;p3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5414;p3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5415;p3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5416;p3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5417;p3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5418;p3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5419;p3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5420;p3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5421;p3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5422;p3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5423;p3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5424;p3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5425;p3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5426;p3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5427;p3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5428;p3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5429;p3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5430;p3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5431;p3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5432;p3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5433;p3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5434;p3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5435;p3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5436;p3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5437;p3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5438;p3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5439;p3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5440;p3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5441;p3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5442;p3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5443;p3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5444;p3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5445;p3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5446;p3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5447;p3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5448;p3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5449;p3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5450;p3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5451;p3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5452;p3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5453;p3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5454;p3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5455;p3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5456;p3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5457;p3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5458;p3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5459;p3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5460;p3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5461;p3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5462;p3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5463;p3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5464;p3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5465;p3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5466;p3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5467;p3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5468;p3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5469;p3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5470;p3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5471;p3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5472;p3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5473;p3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5474;p3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5475;p3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5476;p3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5477;p3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5478;p3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5479;p3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5480;p3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5481;p3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5482;p3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5483;p3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5484;p3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5485;p3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5486;p3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5487;p3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5488;p3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5489;p3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5490;p3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5491;p3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5492;p3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5493;p3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5494;p3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5495;p3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5496;p3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5497;p3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5498;p3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5499;p3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5500;p3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5501;p3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5502;p3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5503;p3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5504;p3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5505;p3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5506;p3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5507;p3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5508;p3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5509;p3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5510;p3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5511;p3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5512;p3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5513;p3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5514;p3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5515;p3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5516;p3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5517;p3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5518;p3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5519;p3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5520;p3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5521;p3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5522;p3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5523;p3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5524;p3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5525;p3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5526;p3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5527;p3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5528;p3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5529;p3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5530;p3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5531;p3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5532;p3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5533;p3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5534;p3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5535;p3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5536;p3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5537;p3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5538;p3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5539;p3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5540;p3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5541;p3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5542;p3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5543;p3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5544;p3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5545;p3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5546;p3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5547;p3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5548;p3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5549;p3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5550;p3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5551;p3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5552;p3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5553;p3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5554;p3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5555;p3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5556;p3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5557;p3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5558;p3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5559;p3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5560;p3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5561;p3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5562;p3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5563;p3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5564;p3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5565;p3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5566;p3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5567;p3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5568;p3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5569;p3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5570;p3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5571;p3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5572;p3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5573;p3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5574;p3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5575;p3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5576;p3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5577;p3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5578;p3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5579;p3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5580;p3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5581;p3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5582;p3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5583;p3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5584;p3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5585;p3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5586;p3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5587;p3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5588;p3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5589;p3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5590;p3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5591;p3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5592;p3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5593;p3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5594;p3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5595;p3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5596;p3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5597;p3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5598;p3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5599;p3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5600;p3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5601;p3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5602;p3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5603;p3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5604;p3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5605;p3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5606;p3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5607;p3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5608;p3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5609;p3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5610;p3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5611;p3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5612;p3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5613;p3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5614;p3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5615;p3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5616;p3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5617;p3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5618;p3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5619;p3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5620;p3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5621;p3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5622;p3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5623;p3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5624;p3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5625;p3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5626;p3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5627;p3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5628;p3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5629;p3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5630;p3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5631;p3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5632;p3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5633;p3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5634;p3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5635;p3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5636;p3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5637;p3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5638;p3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5639;p3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5640;p3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5641;p3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5642;p3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5643;p3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5644;p3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5645;p3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5646;p3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5647;p3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5648;p3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5649;p3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5650;p3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5651;p3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5652;p3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5653;p3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5654;p3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5655;p3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5656;p3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5657;p3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5658;p3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5659;p3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5660;p3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5661;p3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5662;p3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5663;p3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5664;p3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5665;p3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5666;p3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5667;p3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5668;p3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5669;p3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5670;p3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5671;p3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5672;p3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5673;p3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5674;p3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5675;p3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5676;p3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5677;p3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5678;p3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5679;p3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5680;p3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5681;p3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5682;p3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5683;p3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5684;p3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5685;p3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5686;p3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5687;p3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5688;p3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5689;p3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5690;p3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5691;p3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5692;p3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5693;p3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5694;p3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5695;p3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5696;p3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5697;p3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5698;p3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5699;p3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5700;p3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5701;p3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5702;p3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5703;p3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5704;p3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5705;p3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5706;p3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5707;p3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5708;p3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5709;p3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5710;p3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5711;p3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5712;p3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5713;p3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5714;p3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5715;p3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5716;p3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5717;p3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5718;p3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5719;p3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5720;p3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5721;p3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5722;p3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5723;p3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5724;p3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5725;p3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5726;p3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5727;p3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5728;p3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5729;p3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5730;p3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5731;p3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5732;p3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5733;p3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5734;p3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5735;p3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5736;p3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5737;p3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5738;p3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5739;p3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5740;p3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5741;p3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5742;p3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5743;p3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5744;p3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5745;p3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5746;p3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5747;p3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5748;p3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5749;p3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5750;p3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5751;p3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5752;p3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5753;p3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5754;p3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5755;p3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5756;p3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5757;p3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5758;p3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5759;p3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5760;p3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5761;p3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5762;p3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5763;p3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5764;p3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5765;p3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5766;p3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5767;p3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5768;p3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5769;p3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5770;p3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5771;p3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5772;p3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5773;p3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5774;p3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5775;p3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5776;p3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5777;p3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5778;p3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5779;p3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5780;p3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5781;p3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5782;p3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5783;p3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5784;p3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5785;p3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5786;p3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5787;p3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5788;p3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5789;p3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5790;p3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5791;p3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5792;p3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5793;p3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5794;p3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5795;p3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5796;p3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5797;p3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5798;p3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5799;p3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5800;p3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5801;p3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5802;p3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5803;p3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5804;p3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5805;p3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5806;p3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5807;p3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5808;p3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5809;p3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5810;p3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5811;p3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5812;p3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5813;p3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5814;p3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5815;p3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5816;p3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5817;p3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5818;p3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5819;p3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5820;p3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5821;p3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5822;p3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5823;p3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5824;p3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5825;p3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5826;p3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5827;p3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5828;p3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5829;p3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5830;p3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5831;p3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5832;p3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5833;p3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5834;p3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5835;p3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5836;p3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5837;p3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5838;p3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5839;p3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5840;p3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5841;p3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5842;p3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5843;p3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5844;p3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5845;p3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5846;p3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5847;p3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5848;p3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5849;p3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5850;p3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5851;p3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5852;p3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5853;p3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5854;p3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5855;p3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5856;p3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5857;p3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5858;p3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5859;p3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5860;p3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5861;p3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5862;p3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5863;p3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5864;p3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5865;p3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5866;p3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5867;p3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5868;p3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5869;p3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5870;p3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5871;p3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5872;p3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5873;p3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5874;p3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5875;p3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5876;p3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5877;p3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5878;p3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5879;p3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5880;p3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5881;p3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5882;p3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5883;p3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5884;p3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5885;p3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5886;p3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5887;p3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5888;p3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5889;p3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5890;p3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5891;p3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5892;p3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5893;p3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5894;p3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5895;p3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5896;p3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5897;p3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5898;p3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5899;p3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5900;p3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5901;p3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5902;p3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5903;p3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5904;p3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5905;p3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5906;p3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5907;p3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5908;p3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5909;p3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5910;p3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5911;p3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5912;p3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5913;p3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5914;p3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5915;p3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5916;p3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5917;p3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5918;p3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5919;p3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5920;p3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5921;p3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5922;p3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5923;p3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5924;p3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5925;p3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5926;p3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5927;p3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5928;p3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5929;p3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5930;p3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5931;p3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5932;p3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5933;p3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5934;p3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5935;p3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5936;p3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5937;p3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5938;p3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5939;p3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5940;p3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5941;p3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5942;p3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5943;p3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5944;p3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5945;p3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5946;p3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5947;p3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5948;p3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5949;p3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5950;p3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5951;p3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5952;p3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5953;p3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5954;p3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5955;p3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5956;p3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5957;p3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5958;p3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5959;p3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5960;p3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5961;p3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5962;p3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5963;p3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5964;p3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5965;p3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5966;p3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5967;p3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5968;p3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5969;p3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5970;p3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5971;p3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5972;p3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5973;p3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5974;p3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5975;p3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5976;p3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5977;p3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5978;p3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5979;p3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5980;p3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5981;p3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5982;p3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5983;p3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5984;p3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5985;p3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5986;p3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5987;p3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5988;p3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5989;p3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5990;p3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5991;p3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5992;p3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5993;p3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5994;p3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5995;p3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5996;p3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5997;p3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5998;p3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5999;p3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6000;p3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6001;p3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6002;p3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6003;p3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6004;p3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6005;p3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6006;p3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6007;p3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6008;p3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6009;p3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6010;p3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6011;p3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6012;p3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6013;p3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6014;p3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6015;p3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6016;p3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6017;p3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6018;p3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6019;p3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6020;p3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6021;p3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6022;p3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6023;p3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6024;p3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6025;p3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6026;p3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6027;p3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6028;p3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6029;p3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6030;p3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6031;p3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6032;p3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6033;p3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6034;p3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6035;p3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6036;p3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6037;p3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6038;p3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6039;p3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6040;p3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6041;p3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6042;p3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6043;p3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6044;p3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6045;p3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6046;p3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6047;p3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6048;p3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6049;p3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6050;p3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6051;p3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6052;p3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6053;p3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6054;p3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6055;p3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6056;p3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6057;p3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6058;p3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6059;p3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6060;p3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6061;p3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6062;p3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6063;p3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6064;p3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6065;p3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6066;p3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6067;p3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6068;p3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6069;p3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6070;p3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6071;p3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6072;p3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6073;p3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6074;p3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6075;p3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6076;p3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6077;p3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6078;p3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6079;p3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6080;p3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6081;p3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6082;p3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6083;p3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6084;p3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6085;p3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6086;p3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6087;p3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6088;p3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6089;p3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6090;p3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6091;p3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6092;p3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6093;p3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6094;p3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6095;p3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6096;p3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6097;p3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6098;p3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6099;p3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6100;p3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6101;p3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6102;p3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6103;p3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6104;p3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6105;p3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6106;p3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6107;p3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6108;p3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6109;p3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6110;p3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6111;p3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6112;p3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6113;p3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6114;p3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6115;p3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6116;p3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6117;p3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6118;p3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6119;p3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6120;p3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6121;p3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6122;p3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6123;p3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6124;p3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6125;p3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6126;p3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6127;p3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6128;p3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6129;p3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6130;p3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6131;p3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6132;p3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6133;p3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6134;p3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6135;p3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6136;p3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6137;p3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6138;p3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6139;p3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6140;p3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6141;p3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6142;p3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6143;p3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6144;p3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6145;p3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6146;p3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6147;p3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6148;p3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6149;p3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6150;p3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6151;p3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6152;p3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6153;p3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6154;p3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6155;p3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6156;p3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6157;p3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6158;p3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6159;p3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6160;p3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6161;p3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6162;p3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6163;p3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6164;p3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6165;p3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6166;p3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6167;p3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6168;p3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6169;p3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6170;p3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6171;p3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6172;p3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6173;p3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6174;p3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6175;p3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6176;p3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6177;p3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6178;p3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6179;p3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6180;p3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6181;p3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6182;p3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6183;p3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6184;p3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6185;p3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6186;p3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6187;p3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6188;p3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6189;p3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6190;p3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6191;p3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6192;p3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6193;p3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6194;p3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6195;p3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6196;p3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6197;p3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6198;p3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6199;p3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6200;p3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6201;p3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6202;p3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6203;p3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6204;p3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6205;p3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6206;p3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6207;p3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6208;p3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6209;p3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6210;p3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6211;p3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6212;p3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6213;p3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6214;p3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6215;p3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6216;p3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6217;p3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6218;p3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6219;p3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6220;p3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6221;p3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6222;p3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6223;p3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6224;p3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6225;p3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6226;p3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6227;p3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6228;p3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6229;p3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6230;p3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6231;p3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6232;p3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6233;p3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6234;p3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6235;p3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6236;p3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6237;p3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6238;p3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6239;p3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6240;p3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6241;p3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6242;p3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6243;p3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6244;p3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6245;p3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6246;p3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6247;p3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6248;p3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6249;p3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6250;p3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6251;p3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6252;p3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6253;p3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6254;p3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6255;p3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6256;p3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6257;p3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6258;p3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6259;p3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6260;p3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6261;p3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6262;p3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6263;p3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6264;p3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6265;p3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6266;p3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6267;p3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6268;p3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6269;p3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6270;p3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6271;p3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6272;p3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6273;p3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6274;p3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6275;p3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6276;p3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6277;p3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6278;p3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6279;p3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6280;p3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6281;p3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6282;p3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6283;p3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6284;p3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6285;p3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6286;p3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6287;p3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6288;p3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6289;p3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6290;p3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6291;p3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6292;p3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6293;p3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6294;p3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6295;p3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6296;p3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6297;p3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6298;p3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6299;p3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6300;p3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6301;p3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6302;p3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6303;p3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6304;p3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6305;p3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6306;p3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6307;p3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6308;p3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6309;p3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6310;p3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6311;p3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6312;p3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6313;p3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6314;p3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6315;p3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6316;p3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6317;p3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6318;p3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6319;p3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6320;p3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6321;p3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6322;p3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6323;p3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6324;p3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6325;p3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6326;p3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6327;p3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6328;p3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6329;p3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6330;p3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6331;p3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6332;p3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6333;p3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6334;p3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6335;p3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6336;p3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6337;p3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6338;p3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6339;p3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6340;p3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6341;p3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6342;p3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6343;p3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6344;p3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6345;p3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6346;p3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6347;p3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6348;p3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6349;p3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6350;p3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6351;p3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6352;p3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6353;p3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6354;p3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6355;p3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6356;p3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6357;p3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6358;p3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6359;p3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6360;p3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6361;p3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6362;p3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6363;p3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6364;p3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6365;p3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6366;p3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6367;p3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6368;p3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6369;p3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6370;p3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6371;p3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6372;p3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6373;p3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6374;p3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6375;p3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6376;p3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6377;p3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6378;p3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6379;p3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6380;p3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6381;p3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6382;p3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6383;p3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6384;p3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6385;p3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6386;p3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6387;p3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6388;p3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6389;p3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6390;p3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6391;p3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6392;p3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6393;p3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6394;p3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6395;p3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6396;p3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6397;p3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6398;p3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6399;p3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6400;p3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6401;p3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6402;p3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6403;p3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6404;p3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6405;p3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6406;p3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6407;p3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6408;p3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6409;p3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6410;p3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6411;p3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6412;p3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6413;p3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6414;p3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6415;p3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6416;p3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6417;p3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6418;p3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6419;p3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6420;p3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6421;p3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6422;p3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6423;p3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6424;p3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6425;p3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6426;p3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6427;p3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6428;p3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6429;p3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6430;p3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6431;p3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6432;p3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6433;p3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6434;p3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6435;p3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6436;p3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6437;p3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6438;p3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6439;p3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6440;p3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6441;p3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6442;p3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6443;p3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6444;p3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6445;p3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6446;p3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6447;p3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6448;p3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6449;p3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6450;p3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6451;p3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6452;p3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6453;p3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6454;p3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6455;p3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6456;p3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6457;p3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6458;p3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6459;p3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6460;p3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6461;p3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6462;p3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6463;p3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6464;p3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6465;p3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6466;p3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6467;p3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6468;p3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6469;p3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6470;p3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6471;p3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6472;p3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6473;p3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6474;p3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6475;p3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6476;p3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6477;p3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6478;p3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6479;p3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6480;p3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6481;p3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6482;p3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6483;p3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6484;p3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6485;p3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6486;p3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6487;p3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6488;p3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6489;p3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6490;p3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6491;p3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6492;p3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6493;p3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6494;p3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6495;p3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6496;p3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6497;p3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6498;p3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6499;p3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6500;p3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6501;p3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6502;p3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6503;p3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6504;p3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6505;p3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6506;p3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6507;p3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6508;p3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6509;p3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6510;p3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6511;p3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6512;p3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6513;p3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6514;p3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6515;p3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6516;p3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6517;p3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6518;p3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6519;p3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6520;p3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6521;p3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6522;p3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6523;p3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6524;p3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6525;p3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6526;p3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6527;p3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6528;p3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6529;p3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6530;p3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6531;p3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6532;p3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6533;p3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6534;p3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6535;p3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6536;p3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6537;p3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6538;p3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6539;p3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6540;p3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6541;p3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6542;p3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6543;p3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6544;p3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6545;p3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6546;p3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6547;p3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6548;p3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6549;p3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6550;p3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6551;p3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6552;p3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6553;p3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6554;p3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6555;p3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6556;p3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6557;p3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6558;p3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6559;p3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6560;p3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6561;p3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6562;p3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6563;p3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6564;p3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6565;p3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6566;p3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6567;p3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6568;p3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6569;p3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6570;p3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6571;p3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6572;p3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6573;p3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6574;p3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6575;p3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6576;p3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6577;p3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6578;p3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6579;p3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6580;p3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6581;p3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6582;p3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6583;p3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6584;p3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6585;p3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6586;p3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6587;p3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6588;p3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6589;p3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6590;p3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6591;p3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6592;p3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6593;p3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6594;p3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6595;p3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6596;p3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6597;p3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6598;p3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6599;p3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6600;p3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6601;p3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6602;p3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6603;p3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6604;p3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6605;p3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6606;p3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6607;p3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6608;p3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6609;p3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6610;p3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6611;p3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6612;p3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6613;p3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6614;p3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6615;p3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6616;p3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6617;p3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6618;p3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6619;p3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6620;p3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6621;p3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6622;p3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6623;p3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6624;p3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6625;p3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6626;p3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6627;p3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6628;p3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6629;p3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6630;p3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6631;p3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6632;p3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6633;p3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6634;p3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6635;p3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6636;p3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6637;p3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6638;p3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6639;p3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6640;p3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6641;p3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6642;p3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6643;p3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6644;p3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6645;p3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6646;p3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6647;p3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6648;p3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6649;p3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6650;p3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6651;p3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6652;p3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6653;p3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6654;p3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6655;p3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6656;p3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6657;p3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6658;p3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6659;p3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6660;p3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6661;p3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6662;p3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6663;p3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6664;p3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6665;p3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6666;p3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6667;p3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6668;p3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6669;p3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6670;p3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6671;p3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6672;p3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6673;p3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6674;p3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6675;p3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6676;p3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6677;p3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6678;p3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6679;p3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6680;p3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6681;p3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6682;p3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6683;p3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6684;p3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6685;p3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6686;p3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6687;p3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6688;p3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6689;p3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6690;p3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6691;p3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6692;p3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6693;p3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6694;p3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6695;p3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6696;p3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6697;p3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6698;p3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6699;p3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6700;p3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6701;p3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6702;p3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6703;p3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6704;p3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6705;p3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6706;p3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6707;p3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6708;p3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6709;p3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6710;p3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6711;p3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6712;p3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6713;p3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6714;p3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6715;p3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6716;p3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6717;p3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6718;p3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6719;p3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6720;p3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6721;p3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6722;p3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6723;p3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6724;p3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6725;p3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6726;p3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6727;p3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6728;p3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6729;p3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6730;p3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6731;p3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6732;p3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6733;p3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6734;p3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6735;p3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6736;p3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6737;p3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6738;p3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6739;p3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6740;p3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6741;p3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6742;p3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6743;p3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6744;p3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6745;p3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6746;p3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6747;p3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6748;p3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6749;p3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6750;p3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6751;p3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6752;p3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6753;p3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6754;p3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6755;p3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6756;p3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6757;p3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6758;p3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6759;p3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6760;p3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6761;p3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6762;p3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6763;p3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6764;p3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6765;p3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6766;p3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6767;p3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6768;p3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6769;p3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6770;p3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6771;p3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6772;p3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6773;p3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6774;p3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6775;p3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6776;p3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6777;p3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6778;p3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6779;p3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6780;p3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6781;p3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6782;p3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6783;p3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6784;p3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6785;p3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6786;p3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6787;p3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6788;p3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6789;p3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6790;p3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6791;p3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6792;p3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6793;p3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6794;p3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6795;p3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6796;p3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6797;p3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6798;p3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6799;p3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6800;p3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6801;p3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6802;p3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6803;p3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6804;p3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6805;p3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6806;p3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6807;p3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6808;p3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6809;p3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6810;p3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6811;p3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6812;p3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6813;p3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6814;p3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6815;p3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6816;p3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6817;p3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6818;p3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6819;p3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6820;p3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6821;p3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6822;p3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6823;p3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6824;p3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6825;p3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6826;p3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6827;p3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6828;p3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6829;p3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6830;p3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6831;p3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6832;p3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6833;p3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6834;p3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6835;p3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6836;p3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6837;p3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6838;p3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6839;p3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6840;p3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6841;p3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6842;p3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6843;p3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6844;p3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6845;p3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6846;p3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6847;p3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6848;p3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6849;p3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6850;p3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6851;p3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6852;p3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6853;p3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6854;p3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6855;p3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6856;p3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6857;p3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6858;p3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6859;p3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6860;p3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6861;p3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6862;p3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6863;p3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6864;p3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6865;p3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6866;p3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6867;p3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6868;p3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6869;p3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6870;p3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6871;p3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6872;p3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6873;p3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6874;p3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6875;p3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6876;p3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6877;p3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6878;p3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6879;p3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6880;p3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6881;p3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6882;p3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6883;p3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6884;p3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6885;p3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6886;p3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6887;p3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6888;p3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6889;p3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6890;p3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6891;p3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6892;p3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6893;p3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6894;p3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6895;p3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6896;p3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6897;p3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6898;p3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6899;p3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6900;p3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6901;p3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6902;p3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6903;p3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6904;p3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6905;p3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6906;p3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6907;p3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6908;p3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6909;p3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6910;p3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6911;p3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6912;p3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6913;p3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6914;p3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6915;p3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6916;p3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6917;p3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6918;p3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6919;p3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6920;p3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6921;p3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6922;p3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6923;p3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6924;p3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6925;p3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6926;p3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6927;p3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6928;p3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6929;p3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6930;p3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6931;p3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6932;p3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6933;p3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6934;p3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6935;p3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6936;p3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6937;p3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6938;p3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6939;p3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6940;p3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6941;p3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6942;p3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6943;p3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6944;p3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6945;p3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6946;p3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6947;p3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6948;p3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6949;p3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6950;p3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6951;p3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6952;p3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6953;p3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6954;p3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6955;p3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6956;p3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6957;p3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6958;p3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6959;p3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6960;p3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6961;p3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6962;p3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6963;p3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6964;p3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6965;p3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6966;p3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6967;p3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6968;p3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6969;p3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6970;p3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6971;p3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6972;p3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6973;p3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6974;p3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6975;p3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6976;p3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6977;p3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6978;p3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6979;p3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6980;p3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6981;p3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6982;p3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6983;p3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6984;p3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6985;p3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6986;p3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6987;p3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6988;p3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6989;p3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6990;p3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6991;p3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6992;p3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6993;p3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6994;p3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6995;p3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6996;p3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6997;p3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6998;p3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6999;p3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7000;p3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7001;p3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7002;p3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7003;p3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7004;p3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7005;p3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7006;p3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7007;p3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7008;p3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7009;p3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7010;p3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7011;p3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7012;p3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7013;p3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7014;p3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7015;p3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7016;p3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7017;p3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7018;p3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7019;p3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7020;p3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7021;p3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7022;p3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7023;p3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7024;p3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7025;p3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7026;p3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7027;p3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7028;p3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7029;p3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7030;p3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7031;p3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7032;p3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7033;p3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7034;p3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7035;p3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7036;p3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7037;p3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7038;p3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7039;p3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7040;p3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7041;p3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7042;p3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7043;p3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7044;p3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7045;p3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7046;p3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7047;p3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7048;p3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7049;p3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7050;p3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7051;p3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7052;p3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7053;p3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7054;p3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7055;p3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7056;p3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7057;p3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7058;p3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7059;p3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7060;p3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7061;p3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7062;p3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7063;p3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7064;p3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7065;p3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7066;p3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7067;p3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7068;p3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7069;p3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7070;p3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7071;p3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7072;p3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7073;p3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7074;p3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7075;p3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7076;p3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7077;p3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7078;p3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7079;p3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7080;p3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7081;p3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7082;p3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7083;p3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7084;p3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7085;p3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7086;p3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7087;p3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7088;p3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7089;p3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7090;p3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7091;p3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7092;p3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7093;p3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7094;p3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7095;p3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7096;p3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7097;p3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7098;p3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7099;p3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7100;p3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7101;p3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7102;p3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7103;p3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7104;p3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7105;p3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7106;p3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7107;p3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7108;p3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7109;p3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7110;p3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7111;p3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7112;p3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7113;p3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7114;p3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7115;p3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7116;p3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7117;p3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7118;p3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7119;p3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7120;p3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7121;p3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7122;p3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7123;p3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7124;p3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7125;p3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7126;p3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7127;p3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7128;p3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7129;p3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7130;p3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7131;p3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7132;p3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7133;p3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7134;p3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7135;p3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7136;p3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7137;p3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7138;p3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7139;p3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7140;p3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7141;p3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7142;p3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7143;p3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7144;p3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7145;p3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7146;p3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7147;p3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7148;p3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7149;p3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7150;p3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7151;p3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7152;p3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7153;p3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7154;p3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7155;p3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7156;p3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7157;p3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7158;p3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7159;p3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7160;p3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7161;p3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7162;p3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7163;p3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7164;p3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7165;p3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7166;p3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7167;p3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7168;p3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7169;p3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7170;p3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7171;p3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7172;p3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7173;p3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7174;p3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7175;p3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7176;p3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7177;p3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7178;p3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7179;p3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7180;p3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7181;p3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7182;p3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7183;p3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7184;p3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7185;p3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7186;p3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7187;p3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7188;p3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7189;p3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7190;p3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7191;p3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7192;p3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7193;p3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7194;p3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7195;p3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7196;p3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7197;p3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7198;p3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7199;p3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7200;p3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7201;p3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7202;p3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7203;p3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7204;p3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7205;p3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7206;p3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7207;p3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7208;p3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7209;p3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7210;p3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7211;p3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7212;p3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7213;p3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7214;p3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7215;p3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7216;p3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7217;p3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7218;p3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7219;p3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7220;p3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7221;p3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7222;p3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7223;p3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7224;p3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7225;p3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7226;p3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7227;p3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7228;p3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7229;p3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7230;p3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7231;p3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7232;p3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7233;p3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7234;p3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7235;p3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7236;p3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7237;p3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7238;p3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7239;p3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7240;p3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7241;p3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7242;p3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7243;p3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7244;p3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7245;p3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7246;p3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7247;p3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7248;p3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7249;p3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7250;p3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7251;p3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7252;p3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7253;p3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7254;p3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7255;p3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7256;p3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7257;p3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7258;p3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7259;p3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7260;p3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7261;p3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7262;p3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7263;p3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7264;p3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7265;p3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7266;p3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7267;p3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7268;p3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7269;p3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7270;p3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7271;p3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7272;p3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7273;p3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7274;p3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7275;p3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7276;p3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7277;p3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7278;p3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7279;p3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7280;p3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7281;p3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7282;p3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7283;p3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7284;p3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7285;p3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7286;p3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7287;p3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7288;p3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7289;p3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7290;p3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7291;p3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7292;p3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7293;p3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7294;p3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7295;p3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7296;p3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7297;p3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7298;p3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7299;p3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7300;p3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7301;p3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7302;p3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7303;p3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7304;p3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7305;p3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7306;p3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7307;p3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7308;p3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7309;p3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7310;p3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7311;p3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7312;p3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7313;p3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7314;p3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7315;p3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7316;p3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7317;p3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7318;p3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7319;p3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7320;p3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7321;p3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7322;p3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7323;p3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7324;p3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7325;p3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7326;p3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7327;p3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7328;p3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7329;p3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7330;p3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7331;p3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7332;p3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7333;p3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7334;p3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7335;p3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7336;p3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7337;p3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7338;p3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7339;p3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7340;p3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7341;p3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7342;p3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7343;p3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7344;p3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7345;p3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7346;p3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7347;p3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7348;p3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7349;p3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7350;p3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7351;p3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7352;p3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7353;p3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7354;p3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7355;p3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7356;p3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92087" y="-28575"/>
            <a:ext cx="65532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 smtClean="0">
                <a:solidFill>
                  <a:srgbClr val="FF9999"/>
                </a:solidFill>
                <a:latin typeface="Hello Valentica" pitchFamily="2" charset="0"/>
              </a:rPr>
              <a:t>Contoh</a:t>
            </a:r>
            <a:r>
              <a:rPr lang="en-US" sz="8000" dirty="0" smtClean="0">
                <a:solidFill>
                  <a:srgbClr val="FF9999"/>
                </a:solidFill>
                <a:latin typeface="Hello Valentica" pitchFamily="2" charset="0"/>
              </a:rPr>
              <a:t>  </a:t>
            </a:r>
            <a:r>
              <a:rPr lang="en-US" sz="8000" dirty="0" err="1" smtClean="0">
                <a:solidFill>
                  <a:srgbClr val="FF9999"/>
                </a:solidFill>
                <a:latin typeface="Hello Valentica" pitchFamily="2" charset="0"/>
              </a:rPr>
              <a:t>Beretika</a:t>
            </a:r>
            <a:r>
              <a:rPr lang="en-US" sz="8000" dirty="0" smtClean="0">
                <a:solidFill>
                  <a:srgbClr val="FF9999"/>
                </a:solidFill>
                <a:latin typeface="Hello Valentica" pitchFamily="2" charset="0"/>
              </a:rPr>
              <a:t> Negara</a:t>
            </a:r>
            <a:endParaRPr lang="en-US" sz="80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8287" y="-28575"/>
            <a:ext cx="655320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err="1" smtClean="0">
                <a:solidFill>
                  <a:schemeClr val="bg1"/>
                </a:solidFill>
                <a:latin typeface="Hello Valentica" pitchFamily="2" charset="0"/>
              </a:rPr>
              <a:t>Contoh</a:t>
            </a:r>
            <a:r>
              <a:rPr lang="en-US" sz="8000" dirty="0" smtClean="0">
                <a:solidFill>
                  <a:schemeClr val="bg1"/>
                </a:solidFill>
                <a:latin typeface="Hello Valentica" pitchFamily="2" charset="0"/>
              </a:rPr>
              <a:t>  </a:t>
            </a:r>
            <a:r>
              <a:rPr lang="en-US" sz="8000" dirty="0" err="1" smtClean="0">
                <a:solidFill>
                  <a:schemeClr val="bg1"/>
                </a:solidFill>
                <a:latin typeface="Hello Valentica" pitchFamily="2" charset="0"/>
              </a:rPr>
              <a:t>Beretika</a:t>
            </a:r>
            <a:r>
              <a:rPr lang="en-US" sz="8000" dirty="0" smtClean="0">
                <a:solidFill>
                  <a:schemeClr val="bg1"/>
                </a:solidFill>
                <a:latin typeface="Hello Valentica" pitchFamily="2" charset="0"/>
              </a:rPr>
              <a:t> Negara</a:t>
            </a:r>
            <a:endParaRPr lang="en-US" sz="80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92287" y="2333625"/>
            <a:ext cx="83454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i-FI" sz="4000" dirty="0" smtClean="0">
                <a:solidFill>
                  <a:schemeClr val="bg1"/>
                </a:solidFill>
                <a:latin typeface="sweet purple" pitchFamily="2" charset="0"/>
              </a:rPr>
              <a:t>Melaksanakan Pancasila </a:t>
            </a:r>
            <a:r>
              <a:rPr lang="fi-FI" sz="4000" dirty="0" smtClean="0">
                <a:solidFill>
                  <a:schemeClr val="bg1"/>
                </a:solidFill>
                <a:latin typeface="sweet purple" pitchFamily="2" charset="0"/>
              </a:rPr>
              <a:t>dan UUD 1945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792287" y="2867025"/>
            <a:ext cx="67818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sz="4000" dirty="0" smtClean="0">
                <a:solidFill>
                  <a:schemeClr val="bg1"/>
                </a:solidFill>
                <a:latin typeface="sweet purple" pitchFamily="2" charset="0"/>
              </a:rPr>
              <a:t>Mengangkat harkat dan martabat bangsa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92287" y="3324225"/>
            <a:ext cx="85344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Menjadi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perekat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pemersatu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bangsa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NKRI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92287" y="3857625"/>
            <a:ext cx="865028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Mentaati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semua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peraturan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perundang-undangan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melaksanakan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tugas</a:t>
            </a:r>
            <a:endParaRPr lang="en-US" sz="44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6087" y="5086767"/>
            <a:ext cx="865028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Akuntabel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melaksanakan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tugas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penyelenggaraan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pemerinthan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yang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bersih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dan</a:t>
            </a:r>
            <a:r>
              <a:rPr lang="en-US" sz="44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400" dirty="0" err="1" smtClean="0">
                <a:solidFill>
                  <a:schemeClr val="bg1"/>
                </a:solidFill>
                <a:latin typeface="sweet purple" pitchFamily="2" charset="0"/>
              </a:rPr>
              <a:t>berwibawa</a:t>
            </a:r>
            <a:endParaRPr lang="en-US" sz="44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9" name="Google Shape;1536;p31"/>
          <p:cNvSpPr/>
          <p:nvPr/>
        </p:nvSpPr>
        <p:spPr>
          <a:xfrm>
            <a:off x="1487487" y="2486025"/>
            <a:ext cx="304800" cy="45720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536;p31"/>
          <p:cNvSpPr/>
          <p:nvPr/>
        </p:nvSpPr>
        <p:spPr>
          <a:xfrm>
            <a:off x="1487487" y="3019425"/>
            <a:ext cx="304800" cy="45720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536;p31"/>
          <p:cNvSpPr/>
          <p:nvPr/>
        </p:nvSpPr>
        <p:spPr>
          <a:xfrm>
            <a:off x="1487487" y="3476625"/>
            <a:ext cx="304800" cy="45720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536;p31"/>
          <p:cNvSpPr/>
          <p:nvPr/>
        </p:nvSpPr>
        <p:spPr>
          <a:xfrm>
            <a:off x="1487487" y="4010025"/>
            <a:ext cx="304800" cy="45720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536;p31"/>
          <p:cNvSpPr/>
          <p:nvPr/>
        </p:nvSpPr>
        <p:spPr>
          <a:xfrm>
            <a:off x="1411287" y="5153025"/>
            <a:ext cx="304800" cy="45720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z</a:t>
            </a:r>
            <a:endParaRPr/>
          </a:p>
        </p:txBody>
      </p:sp>
      <p:sp>
        <p:nvSpPr>
          <p:cNvPr id="4034" name="Left Arrow 4033">
            <a:hlinkClick r:id="rId2" action="ppaction://hlinksldjump"/>
          </p:cNvPr>
          <p:cNvSpPr/>
          <p:nvPr/>
        </p:nvSpPr>
        <p:spPr>
          <a:xfrm>
            <a:off x="0" y="6648450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035" name="Right Arrow 4034">
            <a:hlinkClick r:id="rId3" action="ppaction://hlinksldjump"/>
          </p:cNvPr>
          <p:cNvSpPr/>
          <p:nvPr/>
        </p:nvSpPr>
        <p:spPr>
          <a:xfrm>
            <a:off x="8382000" y="6724650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036" name="Rounded Rectangle 4035">
            <a:hlinkClick r:id="rId4" action="ppaction://hlinksldjump"/>
          </p:cNvPr>
          <p:cNvSpPr/>
          <p:nvPr/>
        </p:nvSpPr>
        <p:spPr>
          <a:xfrm>
            <a:off x="3962400" y="6724650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3372;p32"/>
          <p:cNvGrpSpPr/>
          <p:nvPr/>
        </p:nvGrpSpPr>
        <p:grpSpPr>
          <a:xfrm>
            <a:off x="4230687" y="3248025"/>
            <a:ext cx="2209800" cy="1981200"/>
            <a:chOff x="6652051" y="3714143"/>
            <a:chExt cx="560636" cy="516497"/>
          </a:xfrm>
        </p:grpSpPr>
        <p:grpSp>
          <p:nvGrpSpPr>
            <p:cNvPr id="3" name="Google Shape;3373;p32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5" name="Google Shape;3374;p32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0" name="Google Shape;3375;p32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/>
                </a:p>
              </p:txBody>
            </p:sp>
            <p:sp>
              <p:nvSpPr>
                <p:cNvPr id="11" name="Google Shape;3376;p32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" name="Google Shape;3377;p32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" name="Google Shape;3378;p32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" name="Google Shape;3379;p32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" name="Google Shape;3380;p32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" name="Google Shape;3381;p32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" name="Google Shape;3382;p32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3383;p32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" name="Google Shape;3384;p32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3385;p32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3386;p32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3387;p32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" name="Google Shape;3388;p32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2020887" y="1266825"/>
            <a:ext cx="6400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smtClean="0">
                <a:solidFill>
                  <a:schemeClr val="bg1"/>
                </a:solidFill>
                <a:latin typeface="Miracle Day" pitchFamily="2" charset="0"/>
              </a:rPr>
              <a:t>Thank You </a:t>
            </a:r>
            <a:r>
              <a:rPr lang="en-US" sz="9600" dirty="0" smtClean="0">
                <a:solidFill>
                  <a:schemeClr val="bg1"/>
                </a:solidFill>
                <a:latin typeface="Miracle Day" pitchFamily="2" charset="0"/>
                <a:sym typeface="Wingdings" pitchFamily="2" charset="2"/>
              </a:rPr>
              <a:t></a:t>
            </a:r>
            <a:endParaRPr lang="en-US" sz="9600" dirty="0">
              <a:solidFill>
                <a:schemeClr val="bg1"/>
              </a:solidFill>
              <a:latin typeface="Miracle Day" pitchFamily="2" charset="0"/>
            </a:endParaRPr>
          </a:p>
        </p:txBody>
      </p:sp>
      <p:sp>
        <p:nvSpPr>
          <p:cNvPr id="37" name="Left Arrow 36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21"/>
          <p:cNvSpPr/>
          <p:nvPr/>
        </p:nvSpPr>
        <p:spPr>
          <a:xfrm>
            <a:off x="6524746" y="4400213"/>
            <a:ext cx="2463000" cy="889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2" name="Google Shape;332;p21"/>
          <p:cNvSpPr txBox="1">
            <a:spLocks noGrp="1"/>
          </p:cNvSpPr>
          <p:nvPr>
            <p:ph type="ctrTitle" idx="2"/>
          </p:nvPr>
        </p:nvSpPr>
        <p:spPr>
          <a:xfrm>
            <a:off x="6700247" y="4244263"/>
            <a:ext cx="2449800" cy="889500"/>
          </a:xfrm>
          <a:prstGeom prst="rect">
            <a:avLst/>
          </a:prstGeom>
        </p:spPr>
        <p:txBody>
          <a:bodyPr spcFirstLastPara="1" wrap="square" lIns="116050" tIns="116050" rIns="116050" bIns="11605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 A F E</a:t>
            </a:r>
            <a:endParaRPr/>
          </a:p>
        </p:txBody>
      </p:sp>
      <p:sp>
        <p:nvSpPr>
          <p:cNvPr id="333" name="Google Shape;333;p21"/>
          <p:cNvSpPr txBox="1">
            <a:spLocks noGrp="1"/>
          </p:cNvSpPr>
          <p:nvPr>
            <p:ph type="ctrTitle"/>
          </p:nvPr>
        </p:nvSpPr>
        <p:spPr>
          <a:xfrm>
            <a:off x="2932826" y="1114425"/>
            <a:ext cx="6631861" cy="2942563"/>
          </a:xfrm>
          <a:prstGeom prst="rect">
            <a:avLst/>
          </a:prstGeom>
        </p:spPr>
        <p:txBody>
          <a:bodyPr spcFirstLastPara="1" wrap="square" lIns="116050" tIns="116050" rIns="116050" bIns="11605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smtClean="0"/>
              <a:t>ETIKA BANGSA INDONESIA</a:t>
            </a:r>
            <a:endParaRPr/>
          </a:p>
        </p:txBody>
      </p:sp>
      <p:grpSp>
        <p:nvGrpSpPr>
          <p:cNvPr id="334" name="Google Shape;334;p21"/>
          <p:cNvGrpSpPr/>
          <p:nvPr/>
        </p:nvGrpSpPr>
        <p:grpSpPr>
          <a:xfrm>
            <a:off x="1106487" y="2409825"/>
            <a:ext cx="2286000" cy="2362200"/>
            <a:chOff x="4075000" y="485550"/>
            <a:chExt cx="2071050" cy="2071025"/>
          </a:xfrm>
        </p:grpSpPr>
        <p:sp>
          <p:nvSpPr>
            <p:cNvPr id="335" name="Google Shape;335;p21"/>
            <p:cNvSpPr/>
            <p:nvPr/>
          </p:nvSpPr>
          <p:spPr>
            <a:xfrm>
              <a:off x="4075000" y="485550"/>
              <a:ext cx="2071050" cy="2071025"/>
            </a:xfrm>
            <a:custGeom>
              <a:avLst/>
              <a:gdLst/>
              <a:ahLst/>
              <a:cxnLst/>
              <a:rect l="l" t="t" r="r" b="b"/>
              <a:pathLst>
                <a:path w="82842" h="82841" extrusionOk="0">
                  <a:moveTo>
                    <a:pt x="41421" y="0"/>
                  </a:moveTo>
                  <a:cubicBezTo>
                    <a:pt x="30436" y="0"/>
                    <a:pt x="19901" y="4365"/>
                    <a:pt x="12132" y="12132"/>
                  </a:cubicBezTo>
                  <a:cubicBezTo>
                    <a:pt x="4364" y="19899"/>
                    <a:pt x="0" y="30434"/>
                    <a:pt x="0" y="41421"/>
                  </a:cubicBezTo>
                  <a:cubicBezTo>
                    <a:pt x="0" y="52406"/>
                    <a:pt x="4364" y="62941"/>
                    <a:pt x="12132" y="70709"/>
                  </a:cubicBezTo>
                  <a:cubicBezTo>
                    <a:pt x="19901" y="78476"/>
                    <a:pt x="30436" y="82840"/>
                    <a:pt x="41421" y="82840"/>
                  </a:cubicBezTo>
                  <a:cubicBezTo>
                    <a:pt x="52406" y="82840"/>
                    <a:pt x="62941" y="78476"/>
                    <a:pt x="70710" y="70709"/>
                  </a:cubicBezTo>
                  <a:cubicBezTo>
                    <a:pt x="78477" y="62941"/>
                    <a:pt x="82841" y="52406"/>
                    <a:pt x="82841" y="41421"/>
                  </a:cubicBezTo>
                  <a:cubicBezTo>
                    <a:pt x="82841" y="30434"/>
                    <a:pt x="78477" y="19899"/>
                    <a:pt x="70710" y="12132"/>
                  </a:cubicBezTo>
                  <a:cubicBezTo>
                    <a:pt x="62941" y="4365"/>
                    <a:pt x="52406" y="0"/>
                    <a:pt x="41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1"/>
            <p:cNvSpPr/>
            <p:nvPr/>
          </p:nvSpPr>
          <p:spPr>
            <a:xfrm>
              <a:off x="4146575" y="552950"/>
              <a:ext cx="1932525" cy="1934525"/>
            </a:xfrm>
            <a:custGeom>
              <a:avLst/>
              <a:gdLst/>
              <a:ahLst/>
              <a:cxnLst/>
              <a:rect l="l" t="t" r="r" b="b"/>
              <a:pathLst>
                <a:path w="77301" h="77381" extrusionOk="0">
                  <a:moveTo>
                    <a:pt x="37362" y="1"/>
                  </a:moveTo>
                  <a:cubicBezTo>
                    <a:pt x="36859" y="15"/>
                    <a:pt x="36354" y="40"/>
                    <a:pt x="35853" y="74"/>
                  </a:cubicBezTo>
                  <a:lnTo>
                    <a:pt x="36020" y="2506"/>
                  </a:lnTo>
                  <a:cubicBezTo>
                    <a:pt x="36493" y="2471"/>
                    <a:pt x="36963" y="2449"/>
                    <a:pt x="37436" y="2437"/>
                  </a:cubicBezTo>
                  <a:lnTo>
                    <a:pt x="37362" y="1"/>
                  </a:lnTo>
                  <a:close/>
                  <a:moveTo>
                    <a:pt x="46376" y="769"/>
                  </a:moveTo>
                  <a:lnTo>
                    <a:pt x="45887" y="3157"/>
                  </a:lnTo>
                  <a:cubicBezTo>
                    <a:pt x="46351" y="3251"/>
                    <a:pt x="46812" y="3355"/>
                    <a:pt x="47270" y="3467"/>
                  </a:cubicBezTo>
                  <a:lnTo>
                    <a:pt x="47850" y="1103"/>
                  </a:lnTo>
                  <a:cubicBezTo>
                    <a:pt x="47362" y="980"/>
                    <a:pt x="46871" y="870"/>
                    <a:pt x="46376" y="769"/>
                  </a:cubicBezTo>
                  <a:close/>
                  <a:moveTo>
                    <a:pt x="26958" y="1744"/>
                  </a:moveTo>
                  <a:cubicBezTo>
                    <a:pt x="26477" y="1897"/>
                    <a:pt x="25999" y="2058"/>
                    <a:pt x="25526" y="2225"/>
                  </a:cubicBezTo>
                  <a:lnTo>
                    <a:pt x="26345" y="4522"/>
                  </a:lnTo>
                  <a:cubicBezTo>
                    <a:pt x="26791" y="4363"/>
                    <a:pt x="27239" y="4214"/>
                    <a:pt x="27687" y="4070"/>
                  </a:cubicBezTo>
                  <a:lnTo>
                    <a:pt x="26958" y="1744"/>
                  </a:lnTo>
                  <a:close/>
                  <a:moveTo>
                    <a:pt x="56328" y="4288"/>
                  </a:moveTo>
                  <a:lnTo>
                    <a:pt x="55208" y="6451"/>
                  </a:lnTo>
                  <a:cubicBezTo>
                    <a:pt x="55628" y="6670"/>
                    <a:pt x="56043" y="6894"/>
                    <a:pt x="56455" y="7129"/>
                  </a:cubicBezTo>
                  <a:lnTo>
                    <a:pt x="57658" y="5009"/>
                  </a:lnTo>
                  <a:cubicBezTo>
                    <a:pt x="57218" y="4760"/>
                    <a:pt x="56776" y="4520"/>
                    <a:pt x="56328" y="4288"/>
                  </a:cubicBezTo>
                  <a:close/>
                  <a:moveTo>
                    <a:pt x="17421" y="6247"/>
                  </a:moveTo>
                  <a:cubicBezTo>
                    <a:pt x="16997" y="6522"/>
                    <a:pt x="16580" y="6807"/>
                    <a:pt x="16170" y="7098"/>
                  </a:cubicBezTo>
                  <a:lnTo>
                    <a:pt x="17580" y="9086"/>
                  </a:lnTo>
                  <a:cubicBezTo>
                    <a:pt x="17965" y="8813"/>
                    <a:pt x="18353" y="8548"/>
                    <a:pt x="18751" y="8290"/>
                  </a:cubicBezTo>
                  <a:lnTo>
                    <a:pt x="17421" y="6247"/>
                  </a:lnTo>
                  <a:close/>
                  <a:moveTo>
                    <a:pt x="64955" y="10365"/>
                  </a:moveTo>
                  <a:lnTo>
                    <a:pt x="63293" y="12147"/>
                  </a:lnTo>
                  <a:cubicBezTo>
                    <a:pt x="63639" y="12466"/>
                    <a:pt x="63978" y="12794"/>
                    <a:pt x="64312" y="13130"/>
                  </a:cubicBezTo>
                  <a:lnTo>
                    <a:pt x="66043" y="11416"/>
                  </a:lnTo>
                  <a:cubicBezTo>
                    <a:pt x="65686" y="11057"/>
                    <a:pt x="65324" y="10707"/>
                    <a:pt x="64955" y="10365"/>
                  </a:cubicBezTo>
                  <a:close/>
                  <a:moveTo>
                    <a:pt x="9450" y="13155"/>
                  </a:moveTo>
                  <a:cubicBezTo>
                    <a:pt x="9116" y="13534"/>
                    <a:pt x="8790" y="13916"/>
                    <a:pt x="8472" y="14309"/>
                  </a:cubicBezTo>
                  <a:lnTo>
                    <a:pt x="10362" y="15847"/>
                  </a:lnTo>
                  <a:cubicBezTo>
                    <a:pt x="10662" y="15480"/>
                    <a:pt x="10967" y="15118"/>
                    <a:pt x="11277" y="14766"/>
                  </a:cubicBezTo>
                  <a:lnTo>
                    <a:pt x="9450" y="13155"/>
                  </a:lnTo>
                  <a:close/>
                  <a:moveTo>
                    <a:pt x="71629" y="18527"/>
                  </a:moveTo>
                  <a:lnTo>
                    <a:pt x="69549" y="19800"/>
                  </a:lnTo>
                  <a:cubicBezTo>
                    <a:pt x="69796" y="20203"/>
                    <a:pt x="70034" y="20610"/>
                    <a:pt x="70264" y="21022"/>
                  </a:cubicBezTo>
                  <a:lnTo>
                    <a:pt x="72390" y="19828"/>
                  </a:lnTo>
                  <a:cubicBezTo>
                    <a:pt x="72146" y="19391"/>
                    <a:pt x="71891" y="18955"/>
                    <a:pt x="71629" y="18527"/>
                  </a:cubicBezTo>
                  <a:close/>
                  <a:moveTo>
                    <a:pt x="3625" y="21948"/>
                  </a:moveTo>
                  <a:cubicBezTo>
                    <a:pt x="3405" y="22405"/>
                    <a:pt x="3194" y="22865"/>
                    <a:pt x="2994" y="23329"/>
                  </a:cubicBezTo>
                  <a:lnTo>
                    <a:pt x="5228" y="24299"/>
                  </a:lnTo>
                  <a:cubicBezTo>
                    <a:pt x="5418" y="23863"/>
                    <a:pt x="5613" y="23433"/>
                    <a:pt x="5819" y="23007"/>
                  </a:cubicBezTo>
                  <a:lnTo>
                    <a:pt x="3625" y="21948"/>
                  </a:lnTo>
                  <a:close/>
                  <a:moveTo>
                    <a:pt x="75852" y="28192"/>
                  </a:moveTo>
                  <a:lnTo>
                    <a:pt x="73508" y="28852"/>
                  </a:lnTo>
                  <a:cubicBezTo>
                    <a:pt x="73635" y="29308"/>
                    <a:pt x="73753" y="29765"/>
                    <a:pt x="73865" y="30225"/>
                  </a:cubicBezTo>
                  <a:lnTo>
                    <a:pt x="76235" y="29655"/>
                  </a:lnTo>
                  <a:cubicBezTo>
                    <a:pt x="76117" y="29164"/>
                    <a:pt x="75987" y="28677"/>
                    <a:pt x="75852" y="28192"/>
                  </a:cubicBezTo>
                  <a:close/>
                  <a:moveTo>
                    <a:pt x="395" y="32005"/>
                  </a:moveTo>
                  <a:cubicBezTo>
                    <a:pt x="308" y="32498"/>
                    <a:pt x="233" y="32995"/>
                    <a:pt x="163" y="33496"/>
                  </a:cubicBezTo>
                  <a:lnTo>
                    <a:pt x="2579" y="33821"/>
                  </a:lnTo>
                  <a:cubicBezTo>
                    <a:pt x="2642" y="33353"/>
                    <a:pt x="2713" y="32889"/>
                    <a:pt x="2795" y="32424"/>
                  </a:cubicBezTo>
                  <a:lnTo>
                    <a:pt x="395" y="32005"/>
                  </a:lnTo>
                  <a:close/>
                  <a:moveTo>
                    <a:pt x="74865" y="38642"/>
                  </a:moveTo>
                  <a:lnTo>
                    <a:pt x="74865" y="38723"/>
                  </a:lnTo>
                  <a:cubicBezTo>
                    <a:pt x="74865" y="39198"/>
                    <a:pt x="74855" y="39670"/>
                    <a:pt x="74836" y="40141"/>
                  </a:cubicBezTo>
                  <a:lnTo>
                    <a:pt x="77274" y="40234"/>
                  </a:lnTo>
                  <a:cubicBezTo>
                    <a:pt x="77290" y="39733"/>
                    <a:pt x="77300" y="39228"/>
                    <a:pt x="77300" y="38723"/>
                  </a:cubicBezTo>
                  <a:lnTo>
                    <a:pt x="77300" y="38642"/>
                  </a:lnTo>
                  <a:close/>
                  <a:moveTo>
                    <a:pt x="2426" y="42303"/>
                  </a:moveTo>
                  <a:lnTo>
                    <a:pt x="0" y="42542"/>
                  </a:lnTo>
                  <a:cubicBezTo>
                    <a:pt x="49" y="43045"/>
                    <a:pt x="106" y="43546"/>
                    <a:pt x="176" y="44043"/>
                  </a:cubicBezTo>
                  <a:lnTo>
                    <a:pt x="2591" y="43713"/>
                  </a:lnTo>
                  <a:cubicBezTo>
                    <a:pt x="2528" y="43244"/>
                    <a:pt x="2473" y="42776"/>
                    <a:pt x="2426" y="42303"/>
                  </a:cubicBezTo>
                  <a:close/>
                  <a:moveTo>
                    <a:pt x="73529" y="48519"/>
                  </a:moveTo>
                  <a:cubicBezTo>
                    <a:pt x="73400" y="48973"/>
                    <a:pt x="73266" y="49427"/>
                    <a:pt x="73121" y="49875"/>
                  </a:cubicBezTo>
                  <a:lnTo>
                    <a:pt x="75441" y="50623"/>
                  </a:lnTo>
                  <a:cubicBezTo>
                    <a:pt x="75596" y="50144"/>
                    <a:pt x="75738" y="49661"/>
                    <a:pt x="75875" y="49175"/>
                  </a:cubicBezTo>
                  <a:lnTo>
                    <a:pt x="73529" y="48519"/>
                  </a:lnTo>
                  <a:close/>
                  <a:moveTo>
                    <a:pt x="4721" y="51914"/>
                  </a:moveTo>
                  <a:lnTo>
                    <a:pt x="2450" y="52802"/>
                  </a:lnTo>
                  <a:cubicBezTo>
                    <a:pt x="2636" y="53270"/>
                    <a:pt x="2825" y="53734"/>
                    <a:pt x="3027" y="54195"/>
                  </a:cubicBezTo>
                  <a:lnTo>
                    <a:pt x="5261" y="53219"/>
                  </a:lnTo>
                  <a:cubicBezTo>
                    <a:pt x="5073" y="52790"/>
                    <a:pt x="4894" y="52354"/>
                    <a:pt x="4721" y="51914"/>
                  </a:cubicBezTo>
                  <a:close/>
                  <a:moveTo>
                    <a:pt x="69588" y="57584"/>
                  </a:moveTo>
                  <a:cubicBezTo>
                    <a:pt x="69342" y="57989"/>
                    <a:pt x="69089" y="58388"/>
                    <a:pt x="68826" y="58779"/>
                  </a:cubicBezTo>
                  <a:lnTo>
                    <a:pt x="70855" y="60129"/>
                  </a:lnTo>
                  <a:cubicBezTo>
                    <a:pt x="71136" y="59710"/>
                    <a:pt x="71409" y="59284"/>
                    <a:pt x="71669" y="58850"/>
                  </a:cubicBezTo>
                  <a:lnTo>
                    <a:pt x="69588" y="57584"/>
                  </a:lnTo>
                  <a:close/>
                  <a:moveTo>
                    <a:pt x="9533" y="60539"/>
                  </a:moveTo>
                  <a:lnTo>
                    <a:pt x="7588" y="62007"/>
                  </a:lnTo>
                  <a:cubicBezTo>
                    <a:pt x="7892" y="62410"/>
                    <a:pt x="8201" y="62807"/>
                    <a:pt x="8521" y="63196"/>
                  </a:cubicBezTo>
                  <a:lnTo>
                    <a:pt x="10409" y="61655"/>
                  </a:lnTo>
                  <a:cubicBezTo>
                    <a:pt x="10108" y="61288"/>
                    <a:pt x="9818" y="60915"/>
                    <a:pt x="9533" y="60539"/>
                  </a:cubicBezTo>
                  <a:close/>
                  <a:moveTo>
                    <a:pt x="63344" y="65253"/>
                  </a:moveTo>
                  <a:cubicBezTo>
                    <a:pt x="62998" y="65577"/>
                    <a:pt x="62646" y="65893"/>
                    <a:pt x="62289" y="66200"/>
                  </a:cubicBezTo>
                  <a:lnTo>
                    <a:pt x="63884" y="68045"/>
                  </a:lnTo>
                  <a:cubicBezTo>
                    <a:pt x="64265" y="67715"/>
                    <a:pt x="64639" y="67379"/>
                    <a:pt x="65008" y="67035"/>
                  </a:cubicBezTo>
                  <a:lnTo>
                    <a:pt x="63344" y="65253"/>
                  </a:lnTo>
                  <a:close/>
                  <a:moveTo>
                    <a:pt x="16496" y="67562"/>
                  </a:moveTo>
                  <a:lnTo>
                    <a:pt x="15014" y="69497"/>
                  </a:lnTo>
                  <a:cubicBezTo>
                    <a:pt x="15415" y="69803"/>
                    <a:pt x="15822" y="70102"/>
                    <a:pt x="16233" y="70393"/>
                  </a:cubicBezTo>
                  <a:lnTo>
                    <a:pt x="17639" y="68402"/>
                  </a:lnTo>
                  <a:cubicBezTo>
                    <a:pt x="17252" y="68131"/>
                    <a:pt x="16871" y="67850"/>
                    <a:pt x="16496" y="67562"/>
                  </a:cubicBezTo>
                  <a:close/>
                  <a:moveTo>
                    <a:pt x="55275" y="70963"/>
                  </a:moveTo>
                  <a:cubicBezTo>
                    <a:pt x="54858" y="71179"/>
                    <a:pt x="54436" y="71389"/>
                    <a:pt x="54009" y="71589"/>
                  </a:cubicBezTo>
                  <a:lnTo>
                    <a:pt x="55047" y="73794"/>
                  </a:lnTo>
                  <a:cubicBezTo>
                    <a:pt x="55504" y="73580"/>
                    <a:pt x="55954" y="73356"/>
                    <a:pt x="56400" y="73126"/>
                  </a:cubicBezTo>
                  <a:lnTo>
                    <a:pt x="55275" y="70963"/>
                  </a:lnTo>
                  <a:close/>
                  <a:moveTo>
                    <a:pt x="25090" y="72452"/>
                  </a:moveTo>
                  <a:lnTo>
                    <a:pt x="24186" y="74715"/>
                  </a:lnTo>
                  <a:cubicBezTo>
                    <a:pt x="24654" y="74904"/>
                    <a:pt x="25125" y="75081"/>
                    <a:pt x="25603" y="75250"/>
                  </a:cubicBezTo>
                  <a:lnTo>
                    <a:pt x="26418" y="72953"/>
                  </a:lnTo>
                  <a:cubicBezTo>
                    <a:pt x="25970" y="72794"/>
                    <a:pt x="25528" y="72627"/>
                    <a:pt x="25090" y="72452"/>
                  </a:cubicBezTo>
                  <a:close/>
                  <a:moveTo>
                    <a:pt x="45967" y="74275"/>
                  </a:moveTo>
                  <a:cubicBezTo>
                    <a:pt x="45506" y="74369"/>
                    <a:pt x="45040" y="74456"/>
                    <a:pt x="44574" y="74536"/>
                  </a:cubicBezTo>
                  <a:lnTo>
                    <a:pt x="44975" y="76939"/>
                  </a:lnTo>
                  <a:cubicBezTo>
                    <a:pt x="45476" y="76857"/>
                    <a:pt x="45969" y="76761"/>
                    <a:pt x="46461" y="76660"/>
                  </a:cubicBezTo>
                  <a:lnTo>
                    <a:pt x="45967" y="74275"/>
                  </a:lnTo>
                  <a:close/>
                  <a:moveTo>
                    <a:pt x="34692" y="74827"/>
                  </a:moveTo>
                  <a:lnTo>
                    <a:pt x="34436" y="77250"/>
                  </a:lnTo>
                  <a:cubicBezTo>
                    <a:pt x="34937" y="77305"/>
                    <a:pt x="35438" y="77348"/>
                    <a:pt x="35943" y="77381"/>
                  </a:cubicBezTo>
                  <a:lnTo>
                    <a:pt x="36106" y="74949"/>
                  </a:lnTo>
                  <a:cubicBezTo>
                    <a:pt x="35631" y="74916"/>
                    <a:pt x="35161" y="74876"/>
                    <a:pt x="34692" y="7482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1"/>
            <p:cNvSpPr/>
            <p:nvPr/>
          </p:nvSpPr>
          <p:spPr>
            <a:xfrm>
              <a:off x="4860575" y="1013050"/>
              <a:ext cx="751350" cy="717050"/>
            </a:xfrm>
            <a:custGeom>
              <a:avLst/>
              <a:gdLst/>
              <a:ahLst/>
              <a:cxnLst/>
              <a:rect l="l" t="t" r="r" b="b"/>
              <a:pathLst>
                <a:path w="30054" h="28682" extrusionOk="0">
                  <a:moveTo>
                    <a:pt x="28677" y="1"/>
                  </a:moveTo>
                  <a:lnTo>
                    <a:pt x="10128" y="18548"/>
                  </a:lnTo>
                  <a:lnTo>
                    <a:pt x="8749" y="19932"/>
                  </a:lnTo>
                  <a:lnTo>
                    <a:pt x="0" y="28681"/>
                  </a:lnTo>
                  <a:lnTo>
                    <a:pt x="2760" y="28681"/>
                  </a:lnTo>
                  <a:lnTo>
                    <a:pt x="11509" y="19932"/>
                  </a:lnTo>
                  <a:lnTo>
                    <a:pt x="30053" y="1382"/>
                  </a:lnTo>
                  <a:lnTo>
                    <a:pt x="2867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1"/>
            <p:cNvSpPr/>
            <p:nvPr/>
          </p:nvSpPr>
          <p:spPr>
            <a:xfrm>
              <a:off x="4615575" y="1013050"/>
              <a:ext cx="751450" cy="717050"/>
            </a:xfrm>
            <a:custGeom>
              <a:avLst/>
              <a:gdLst/>
              <a:ahLst/>
              <a:cxnLst/>
              <a:rect l="l" t="t" r="r" b="b"/>
              <a:pathLst>
                <a:path w="30058" h="28682" extrusionOk="0">
                  <a:moveTo>
                    <a:pt x="1382" y="1"/>
                  </a:moveTo>
                  <a:lnTo>
                    <a:pt x="1" y="1382"/>
                  </a:lnTo>
                  <a:lnTo>
                    <a:pt x="18549" y="19932"/>
                  </a:lnTo>
                  <a:lnTo>
                    <a:pt x="19928" y="21311"/>
                  </a:lnTo>
                  <a:lnTo>
                    <a:pt x="27298" y="28681"/>
                  </a:lnTo>
                  <a:lnTo>
                    <a:pt x="30058" y="28681"/>
                  </a:lnTo>
                  <a:lnTo>
                    <a:pt x="21309" y="19932"/>
                  </a:lnTo>
                  <a:lnTo>
                    <a:pt x="19928" y="18548"/>
                  </a:lnTo>
                  <a:lnTo>
                    <a:pt x="138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1"/>
            <p:cNvSpPr/>
            <p:nvPr/>
          </p:nvSpPr>
          <p:spPr>
            <a:xfrm>
              <a:off x="5076250" y="869800"/>
              <a:ext cx="37550" cy="242325"/>
            </a:xfrm>
            <a:custGeom>
              <a:avLst/>
              <a:gdLst/>
              <a:ahLst/>
              <a:cxnLst/>
              <a:rect l="l" t="t" r="r" b="b"/>
              <a:pathLst>
                <a:path w="1502" h="9693" extrusionOk="0">
                  <a:moveTo>
                    <a:pt x="1236" y="0"/>
                  </a:moveTo>
                  <a:cubicBezTo>
                    <a:pt x="1216" y="0"/>
                    <a:pt x="1195" y="8"/>
                    <a:pt x="1189" y="25"/>
                  </a:cubicBezTo>
                  <a:cubicBezTo>
                    <a:pt x="0" y="2385"/>
                    <a:pt x="183" y="5134"/>
                    <a:pt x="654" y="7659"/>
                  </a:cubicBezTo>
                  <a:cubicBezTo>
                    <a:pt x="772" y="8281"/>
                    <a:pt x="898" y="8898"/>
                    <a:pt x="1033" y="9515"/>
                  </a:cubicBezTo>
                  <a:cubicBezTo>
                    <a:pt x="1055" y="9619"/>
                    <a:pt x="1149" y="9692"/>
                    <a:pt x="1254" y="9692"/>
                  </a:cubicBezTo>
                  <a:cubicBezTo>
                    <a:pt x="1272" y="9692"/>
                    <a:pt x="1290" y="9690"/>
                    <a:pt x="1308" y="9686"/>
                  </a:cubicBezTo>
                  <a:cubicBezTo>
                    <a:pt x="1428" y="9655"/>
                    <a:pt x="1501" y="9537"/>
                    <a:pt x="1477" y="9417"/>
                  </a:cubicBezTo>
                  <a:cubicBezTo>
                    <a:pt x="823" y="6311"/>
                    <a:pt x="361" y="3214"/>
                    <a:pt x="1277" y="39"/>
                  </a:cubicBezTo>
                  <a:cubicBezTo>
                    <a:pt x="1285" y="13"/>
                    <a:pt x="1261" y="0"/>
                    <a:pt x="12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1"/>
            <p:cNvSpPr/>
            <p:nvPr/>
          </p:nvSpPr>
          <p:spPr>
            <a:xfrm>
              <a:off x="5105525" y="790675"/>
              <a:ext cx="50675" cy="74975"/>
            </a:xfrm>
            <a:custGeom>
              <a:avLst/>
              <a:gdLst/>
              <a:ahLst/>
              <a:cxnLst/>
              <a:rect l="l" t="t" r="r" b="b"/>
              <a:pathLst>
                <a:path w="2027" h="2999" extrusionOk="0">
                  <a:moveTo>
                    <a:pt x="2024" y="0"/>
                  </a:moveTo>
                  <a:cubicBezTo>
                    <a:pt x="2024" y="0"/>
                    <a:pt x="1978" y="35"/>
                    <a:pt x="1878" y="78"/>
                  </a:cubicBezTo>
                  <a:cubicBezTo>
                    <a:pt x="1784" y="129"/>
                    <a:pt x="1601" y="171"/>
                    <a:pt x="1444" y="267"/>
                  </a:cubicBezTo>
                  <a:cubicBezTo>
                    <a:pt x="1287" y="363"/>
                    <a:pt x="1051" y="442"/>
                    <a:pt x="870" y="577"/>
                  </a:cubicBezTo>
                  <a:cubicBezTo>
                    <a:pt x="666" y="697"/>
                    <a:pt x="513" y="868"/>
                    <a:pt x="361" y="1039"/>
                  </a:cubicBezTo>
                  <a:cubicBezTo>
                    <a:pt x="238" y="1226"/>
                    <a:pt x="112" y="1412"/>
                    <a:pt x="65" y="1630"/>
                  </a:cubicBezTo>
                  <a:cubicBezTo>
                    <a:pt x="0" y="1833"/>
                    <a:pt x="33" y="2072"/>
                    <a:pt x="35" y="2261"/>
                  </a:cubicBezTo>
                  <a:cubicBezTo>
                    <a:pt x="35" y="2448"/>
                    <a:pt x="145" y="2660"/>
                    <a:pt x="173" y="2780"/>
                  </a:cubicBezTo>
                  <a:cubicBezTo>
                    <a:pt x="236" y="2919"/>
                    <a:pt x="275" y="2998"/>
                    <a:pt x="275" y="2998"/>
                  </a:cubicBezTo>
                  <a:cubicBezTo>
                    <a:pt x="275" y="2998"/>
                    <a:pt x="359" y="2980"/>
                    <a:pt x="511" y="2949"/>
                  </a:cubicBezTo>
                  <a:cubicBezTo>
                    <a:pt x="623" y="2902"/>
                    <a:pt x="856" y="2868"/>
                    <a:pt x="1008" y="2770"/>
                  </a:cubicBezTo>
                  <a:cubicBezTo>
                    <a:pt x="1159" y="2670"/>
                    <a:pt x="1373" y="2573"/>
                    <a:pt x="1501" y="2420"/>
                  </a:cubicBezTo>
                  <a:cubicBezTo>
                    <a:pt x="1654" y="2281"/>
                    <a:pt x="1741" y="2090"/>
                    <a:pt x="1835" y="1900"/>
                  </a:cubicBezTo>
                  <a:cubicBezTo>
                    <a:pt x="1902" y="1695"/>
                    <a:pt x="1969" y="1493"/>
                    <a:pt x="1984" y="1267"/>
                  </a:cubicBezTo>
                  <a:cubicBezTo>
                    <a:pt x="2016" y="1055"/>
                    <a:pt x="1984" y="811"/>
                    <a:pt x="2006" y="636"/>
                  </a:cubicBezTo>
                  <a:cubicBezTo>
                    <a:pt x="2026" y="459"/>
                    <a:pt x="1994" y="271"/>
                    <a:pt x="2006" y="167"/>
                  </a:cubicBezTo>
                  <a:cubicBezTo>
                    <a:pt x="2008" y="55"/>
                    <a:pt x="2024" y="0"/>
                    <a:pt x="20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1"/>
            <p:cNvSpPr/>
            <p:nvPr/>
          </p:nvSpPr>
          <p:spPr>
            <a:xfrm>
              <a:off x="5104250" y="869325"/>
              <a:ext cx="60600" cy="71625"/>
            </a:xfrm>
            <a:custGeom>
              <a:avLst/>
              <a:gdLst/>
              <a:ahLst/>
              <a:cxnLst/>
              <a:rect l="l" t="t" r="r" b="b"/>
              <a:pathLst>
                <a:path w="2424" h="2865" extrusionOk="0">
                  <a:moveTo>
                    <a:pt x="2424" y="1"/>
                  </a:moveTo>
                  <a:cubicBezTo>
                    <a:pt x="2424" y="1"/>
                    <a:pt x="2367" y="23"/>
                    <a:pt x="2263" y="58"/>
                  </a:cubicBezTo>
                  <a:cubicBezTo>
                    <a:pt x="2163" y="99"/>
                    <a:pt x="1988" y="125"/>
                    <a:pt x="1813" y="200"/>
                  </a:cubicBezTo>
                  <a:cubicBezTo>
                    <a:pt x="1640" y="278"/>
                    <a:pt x="1395" y="333"/>
                    <a:pt x="1179" y="443"/>
                  </a:cubicBezTo>
                  <a:cubicBezTo>
                    <a:pt x="959" y="549"/>
                    <a:pt x="748" y="695"/>
                    <a:pt x="579" y="872"/>
                  </a:cubicBezTo>
                  <a:cubicBezTo>
                    <a:pt x="422" y="1064"/>
                    <a:pt x="267" y="1255"/>
                    <a:pt x="177" y="1473"/>
                  </a:cubicBezTo>
                  <a:cubicBezTo>
                    <a:pt x="72" y="1679"/>
                    <a:pt x="61" y="1929"/>
                    <a:pt x="23" y="2117"/>
                  </a:cubicBezTo>
                  <a:cubicBezTo>
                    <a:pt x="0" y="2208"/>
                    <a:pt x="10" y="2314"/>
                    <a:pt x="29" y="2408"/>
                  </a:cubicBezTo>
                  <a:cubicBezTo>
                    <a:pt x="43" y="2500"/>
                    <a:pt x="63" y="2585"/>
                    <a:pt x="69" y="2646"/>
                  </a:cubicBezTo>
                  <a:cubicBezTo>
                    <a:pt x="110" y="2787"/>
                    <a:pt x="127" y="2864"/>
                    <a:pt x="127" y="2864"/>
                  </a:cubicBezTo>
                  <a:cubicBezTo>
                    <a:pt x="127" y="2864"/>
                    <a:pt x="204" y="2838"/>
                    <a:pt x="344" y="2805"/>
                  </a:cubicBezTo>
                  <a:cubicBezTo>
                    <a:pt x="452" y="2752"/>
                    <a:pt x="682" y="2726"/>
                    <a:pt x="825" y="2622"/>
                  </a:cubicBezTo>
                  <a:cubicBezTo>
                    <a:pt x="970" y="2518"/>
                    <a:pt x="1183" y="2430"/>
                    <a:pt x="1326" y="2284"/>
                  </a:cubicBezTo>
                  <a:cubicBezTo>
                    <a:pt x="1487" y="2151"/>
                    <a:pt x="1609" y="1974"/>
                    <a:pt x="1741" y="1805"/>
                  </a:cubicBezTo>
                  <a:cubicBezTo>
                    <a:pt x="1858" y="1624"/>
                    <a:pt x="1949" y="1418"/>
                    <a:pt x="2018" y="1204"/>
                  </a:cubicBezTo>
                  <a:cubicBezTo>
                    <a:pt x="2092" y="995"/>
                    <a:pt x="2128" y="758"/>
                    <a:pt x="2202" y="593"/>
                  </a:cubicBezTo>
                  <a:cubicBezTo>
                    <a:pt x="2271" y="424"/>
                    <a:pt x="2304" y="255"/>
                    <a:pt x="2354" y="160"/>
                  </a:cubicBezTo>
                  <a:cubicBezTo>
                    <a:pt x="2393" y="54"/>
                    <a:pt x="2424" y="1"/>
                    <a:pt x="2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1"/>
            <p:cNvSpPr/>
            <p:nvPr/>
          </p:nvSpPr>
          <p:spPr>
            <a:xfrm>
              <a:off x="5106425" y="940600"/>
              <a:ext cx="63575" cy="90050"/>
            </a:xfrm>
            <a:custGeom>
              <a:avLst/>
              <a:gdLst/>
              <a:ahLst/>
              <a:cxnLst/>
              <a:rect l="l" t="t" r="r" b="b"/>
              <a:pathLst>
                <a:path w="2543" h="3602" extrusionOk="0">
                  <a:moveTo>
                    <a:pt x="2542" y="1"/>
                  </a:moveTo>
                  <a:lnTo>
                    <a:pt x="2542" y="1"/>
                  </a:lnTo>
                  <a:cubicBezTo>
                    <a:pt x="2542" y="1"/>
                    <a:pt x="2477" y="23"/>
                    <a:pt x="2347" y="54"/>
                  </a:cubicBezTo>
                  <a:cubicBezTo>
                    <a:pt x="2225" y="93"/>
                    <a:pt x="2017" y="123"/>
                    <a:pt x="1811" y="217"/>
                  </a:cubicBezTo>
                  <a:cubicBezTo>
                    <a:pt x="1608" y="310"/>
                    <a:pt x="1329" y="400"/>
                    <a:pt x="1088" y="565"/>
                  </a:cubicBezTo>
                  <a:cubicBezTo>
                    <a:pt x="966" y="647"/>
                    <a:pt x="844" y="736"/>
                    <a:pt x="732" y="840"/>
                  </a:cubicBezTo>
                  <a:cubicBezTo>
                    <a:pt x="620" y="942"/>
                    <a:pt x="506" y="1050"/>
                    <a:pt x="416" y="1174"/>
                  </a:cubicBezTo>
                  <a:cubicBezTo>
                    <a:pt x="264" y="1439"/>
                    <a:pt x="119" y="1708"/>
                    <a:pt x="56" y="1993"/>
                  </a:cubicBezTo>
                  <a:cubicBezTo>
                    <a:pt x="17" y="2133"/>
                    <a:pt x="1" y="2276"/>
                    <a:pt x="1" y="2414"/>
                  </a:cubicBezTo>
                  <a:cubicBezTo>
                    <a:pt x="1" y="2551"/>
                    <a:pt x="21" y="2685"/>
                    <a:pt x="27" y="2803"/>
                  </a:cubicBezTo>
                  <a:cubicBezTo>
                    <a:pt x="37" y="3037"/>
                    <a:pt x="149" y="3253"/>
                    <a:pt x="188" y="3386"/>
                  </a:cubicBezTo>
                  <a:cubicBezTo>
                    <a:pt x="257" y="3526"/>
                    <a:pt x="292" y="3602"/>
                    <a:pt x="292" y="3602"/>
                  </a:cubicBezTo>
                  <a:cubicBezTo>
                    <a:pt x="292" y="3602"/>
                    <a:pt x="359" y="3547"/>
                    <a:pt x="483" y="3457"/>
                  </a:cubicBezTo>
                  <a:cubicBezTo>
                    <a:pt x="577" y="3357"/>
                    <a:pt x="775" y="3245"/>
                    <a:pt x="915" y="3096"/>
                  </a:cubicBezTo>
                  <a:cubicBezTo>
                    <a:pt x="982" y="3019"/>
                    <a:pt x="1080" y="2948"/>
                    <a:pt x="1166" y="2868"/>
                  </a:cubicBezTo>
                  <a:cubicBezTo>
                    <a:pt x="1247" y="2791"/>
                    <a:pt x="1333" y="2710"/>
                    <a:pt x="1398" y="2614"/>
                  </a:cubicBezTo>
                  <a:cubicBezTo>
                    <a:pt x="1551" y="2437"/>
                    <a:pt x="1661" y="2233"/>
                    <a:pt x="1791" y="2033"/>
                  </a:cubicBezTo>
                  <a:cubicBezTo>
                    <a:pt x="1893" y="1820"/>
                    <a:pt x="1970" y="1583"/>
                    <a:pt x="2045" y="1349"/>
                  </a:cubicBezTo>
                  <a:cubicBezTo>
                    <a:pt x="2133" y="1127"/>
                    <a:pt x="2170" y="862"/>
                    <a:pt x="2259" y="677"/>
                  </a:cubicBezTo>
                  <a:cubicBezTo>
                    <a:pt x="2341" y="486"/>
                    <a:pt x="2396" y="296"/>
                    <a:pt x="2453" y="184"/>
                  </a:cubicBezTo>
                  <a:cubicBezTo>
                    <a:pt x="2504" y="62"/>
                    <a:pt x="2542" y="1"/>
                    <a:pt x="25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1"/>
            <p:cNvSpPr/>
            <p:nvPr/>
          </p:nvSpPr>
          <p:spPr>
            <a:xfrm>
              <a:off x="5045800" y="828600"/>
              <a:ext cx="41525" cy="79550"/>
            </a:xfrm>
            <a:custGeom>
              <a:avLst/>
              <a:gdLst/>
              <a:ahLst/>
              <a:cxnLst/>
              <a:rect l="l" t="t" r="r" b="b"/>
              <a:pathLst>
                <a:path w="1661" h="3182" extrusionOk="0">
                  <a:moveTo>
                    <a:pt x="432" y="1"/>
                  </a:moveTo>
                  <a:cubicBezTo>
                    <a:pt x="432" y="1"/>
                    <a:pt x="414" y="54"/>
                    <a:pt x="365" y="151"/>
                  </a:cubicBezTo>
                  <a:cubicBezTo>
                    <a:pt x="334" y="249"/>
                    <a:pt x="243" y="396"/>
                    <a:pt x="190" y="573"/>
                  </a:cubicBezTo>
                  <a:cubicBezTo>
                    <a:pt x="145" y="746"/>
                    <a:pt x="55" y="962"/>
                    <a:pt x="27" y="1188"/>
                  </a:cubicBezTo>
                  <a:cubicBezTo>
                    <a:pt x="0" y="1414"/>
                    <a:pt x="29" y="1646"/>
                    <a:pt x="61" y="1878"/>
                  </a:cubicBezTo>
                  <a:cubicBezTo>
                    <a:pt x="94" y="1990"/>
                    <a:pt x="125" y="2102"/>
                    <a:pt x="169" y="2206"/>
                  </a:cubicBezTo>
                  <a:cubicBezTo>
                    <a:pt x="214" y="2310"/>
                    <a:pt x="271" y="2408"/>
                    <a:pt x="338" y="2497"/>
                  </a:cubicBezTo>
                  <a:cubicBezTo>
                    <a:pt x="461" y="2681"/>
                    <a:pt x="662" y="2807"/>
                    <a:pt x="801" y="2925"/>
                  </a:cubicBezTo>
                  <a:cubicBezTo>
                    <a:pt x="933" y="3047"/>
                    <a:pt x="1149" y="3084"/>
                    <a:pt x="1253" y="3133"/>
                  </a:cubicBezTo>
                  <a:cubicBezTo>
                    <a:pt x="1391" y="3161"/>
                    <a:pt x="1461" y="3182"/>
                    <a:pt x="1461" y="3182"/>
                  </a:cubicBezTo>
                  <a:cubicBezTo>
                    <a:pt x="1461" y="3182"/>
                    <a:pt x="1477" y="3110"/>
                    <a:pt x="1524" y="2980"/>
                  </a:cubicBezTo>
                  <a:cubicBezTo>
                    <a:pt x="1536" y="2868"/>
                    <a:pt x="1625" y="2677"/>
                    <a:pt x="1617" y="2514"/>
                  </a:cubicBezTo>
                  <a:cubicBezTo>
                    <a:pt x="1609" y="2351"/>
                    <a:pt x="1660" y="2143"/>
                    <a:pt x="1628" y="1962"/>
                  </a:cubicBezTo>
                  <a:cubicBezTo>
                    <a:pt x="1621" y="1866"/>
                    <a:pt x="1601" y="1776"/>
                    <a:pt x="1579" y="1685"/>
                  </a:cubicBezTo>
                  <a:cubicBezTo>
                    <a:pt x="1548" y="1597"/>
                    <a:pt x="1513" y="1510"/>
                    <a:pt x="1481" y="1420"/>
                  </a:cubicBezTo>
                  <a:cubicBezTo>
                    <a:pt x="1383" y="1249"/>
                    <a:pt x="1300" y="1076"/>
                    <a:pt x="1182" y="915"/>
                  </a:cubicBezTo>
                  <a:cubicBezTo>
                    <a:pt x="1065" y="758"/>
                    <a:pt x="900" y="614"/>
                    <a:pt x="811" y="473"/>
                  </a:cubicBezTo>
                  <a:cubicBezTo>
                    <a:pt x="707" y="335"/>
                    <a:pt x="581" y="221"/>
                    <a:pt x="534" y="135"/>
                  </a:cubicBezTo>
                  <a:cubicBezTo>
                    <a:pt x="463" y="52"/>
                    <a:pt x="432" y="1"/>
                    <a:pt x="4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1"/>
            <p:cNvSpPr/>
            <p:nvPr/>
          </p:nvSpPr>
          <p:spPr>
            <a:xfrm>
              <a:off x="5027425" y="929000"/>
              <a:ext cx="48475" cy="62700"/>
            </a:xfrm>
            <a:custGeom>
              <a:avLst/>
              <a:gdLst/>
              <a:ahLst/>
              <a:cxnLst/>
              <a:rect l="l" t="t" r="r" b="b"/>
              <a:pathLst>
                <a:path w="1939" h="2508" extrusionOk="0">
                  <a:moveTo>
                    <a:pt x="8" y="1"/>
                  </a:moveTo>
                  <a:lnTo>
                    <a:pt x="8" y="1"/>
                  </a:lnTo>
                  <a:cubicBezTo>
                    <a:pt x="8" y="1"/>
                    <a:pt x="16" y="54"/>
                    <a:pt x="14" y="155"/>
                  </a:cubicBezTo>
                  <a:cubicBezTo>
                    <a:pt x="31" y="247"/>
                    <a:pt x="0" y="414"/>
                    <a:pt x="31" y="573"/>
                  </a:cubicBezTo>
                  <a:cubicBezTo>
                    <a:pt x="63" y="732"/>
                    <a:pt x="53" y="950"/>
                    <a:pt x="120" y="1139"/>
                  </a:cubicBezTo>
                  <a:cubicBezTo>
                    <a:pt x="171" y="1335"/>
                    <a:pt x="265" y="1520"/>
                    <a:pt x="359" y="1707"/>
                  </a:cubicBezTo>
                  <a:cubicBezTo>
                    <a:pt x="473" y="1876"/>
                    <a:pt x="593" y="2045"/>
                    <a:pt x="756" y="2159"/>
                  </a:cubicBezTo>
                  <a:cubicBezTo>
                    <a:pt x="904" y="2290"/>
                    <a:pt x="1110" y="2349"/>
                    <a:pt x="1255" y="2422"/>
                  </a:cubicBezTo>
                  <a:cubicBezTo>
                    <a:pt x="1403" y="2493"/>
                    <a:pt x="1603" y="2483"/>
                    <a:pt x="1709" y="2503"/>
                  </a:cubicBezTo>
                  <a:cubicBezTo>
                    <a:pt x="1837" y="2503"/>
                    <a:pt x="1904" y="2508"/>
                    <a:pt x="1904" y="2508"/>
                  </a:cubicBezTo>
                  <a:cubicBezTo>
                    <a:pt x="1904" y="2508"/>
                    <a:pt x="1902" y="2442"/>
                    <a:pt x="1917" y="2312"/>
                  </a:cubicBezTo>
                  <a:cubicBezTo>
                    <a:pt x="1906" y="2208"/>
                    <a:pt x="1939" y="2015"/>
                    <a:pt x="1896" y="1862"/>
                  </a:cubicBezTo>
                  <a:cubicBezTo>
                    <a:pt x="1847" y="1713"/>
                    <a:pt x="1833" y="1510"/>
                    <a:pt x="1745" y="1353"/>
                  </a:cubicBezTo>
                  <a:cubicBezTo>
                    <a:pt x="1678" y="1182"/>
                    <a:pt x="1554" y="1041"/>
                    <a:pt x="1432" y="897"/>
                  </a:cubicBezTo>
                  <a:cubicBezTo>
                    <a:pt x="1287" y="770"/>
                    <a:pt x="1151" y="638"/>
                    <a:pt x="990" y="530"/>
                  </a:cubicBezTo>
                  <a:cubicBezTo>
                    <a:pt x="845" y="414"/>
                    <a:pt x="642" y="347"/>
                    <a:pt x="515" y="257"/>
                  </a:cubicBezTo>
                  <a:cubicBezTo>
                    <a:pt x="383" y="172"/>
                    <a:pt x="222" y="127"/>
                    <a:pt x="145" y="74"/>
                  </a:cubicBezTo>
                  <a:cubicBezTo>
                    <a:pt x="53" y="31"/>
                    <a:pt x="8" y="1"/>
                    <a:pt x="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1"/>
            <p:cNvSpPr/>
            <p:nvPr/>
          </p:nvSpPr>
          <p:spPr>
            <a:xfrm>
              <a:off x="5026850" y="1005025"/>
              <a:ext cx="58125" cy="69775"/>
            </a:xfrm>
            <a:custGeom>
              <a:avLst/>
              <a:gdLst/>
              <a:ahLst/>
              <a:cxnLst/>
              <a:rect l="l" t="t" r="r" b="b"/>
              <a:pathLst>
                <a:path w="2325" h="2791" extrusionOk="0">
                  <a:moveTo>
                    <a:pt x="1" y="0"/>
                  </a:moveTo>
                  <a:cubicBezTo>
                    <a:pt x="1" y="0"/>
                    <a:pt x="13" y="57"/>
                    <a:pt x="25" y="177"/>
                  </a:cubicBezTo>
                  <a:cubicBezTo>
                    <a:pt x="48" y="281"/>
                    <a:pt x="44" y="460"/>
                    <a:pt x="94" y="636"/>
                  </a:cubicBezTo>
                  <a:cubicBezTo>
                    <a:pt x="145" y="811"/>
                    <a:pt x="166" y="1051"/>
                    <a:pt x="255" y="1259"/>
                  </a:cubicBezTo>
                  <a:cubicBezTo>
                    <a:pt x="333" y="1479"/>
                    <a:pt x="451" y="1684"/>
                    <a:pt x="571" y="1894"/>
                  </a:cubicBezTo>
                  <a:cubicBezTo>
                    <a:pt x="718" y="2073"/>
                    <a:pt x="872" y="2255"/>
                    <a:pt x="1056" y="2387"/>
                  </a:cubicBezTo>
                  <a:cubicBezTo>
                    <a:pt x="1229" y="2529"/>
                    <a:pt x="1455" y="2601"/>
                    <a:pt x="1620" y="2682"/>
                  </a:cubicBezTo>
                  <a:cubicBezTo>
                    <a:pt x="1787" y="2764"/>
                    <a:pt x="1997" y="2760"/>
                    <a:pt x="2111" y="2784"/>
                  </a:cubicBezTo>
                  <a:cubicBezTo>
                    <a:pt x="2251" y="2784"/>
                    <a:pt x="2324" y="2790"/>
                    <a:pt x="2324" y="2790"/>
                  </a:cubicBezTo>
                  <a:cubicBezTo>
                    <a:pt x="2324" y="2790"/>
                    <a:pt x="2316" y="2713"/>
                    <a:pt x="2314" y="2576"/>
                  </a:cubicBezTo>
                  <a:cubicBezTo>
                    <a:pt x="2286" y="2464"/>
                    <a:pt x="2294" y="2257"/>
                    <a:pt x="2225" y="2094"/>
                  </a:cubicBezTo>
                  <a:cubicBezTo>
                    <a:pt x="2153" y="1931"/>
                    <a:pt x="2109" y="1713"/>
                    <a:pt x="1992" y="1540"/>
                  </a:cubicBezTo>
                  <a:cubicBezTo>
                    <a:pt x="1891" y="1354"/>
                    <a:pt x="1750" y="1192"/>
                    <a:pt x="1608" y="1025"/>
                  </a:cubicBezTo>
                  <a:cubicBezTo>
                    <a:pt x="1436" y="882"/>
                    <a:pt x="1272" y="735"/>
                    <a:pt x="1088" y="615"/>
                  </a:cubicBezTo>
                  <a:cubicBezTo>
                    <a:pt x="917" y="485"/>
                    <a:pt x="701" y="403"/>
                    <a:pt x="555" y="302"/>
                  </a:cubicBezTo>
                  <a:cubicBezTo>
                    <a:pt x="408" y="204"/>
                    <a:pt x="243" y="147"/>
                    <a:pt x="153" y="86"/>
                  </a:cubicBezTo>
                  <a:cubicBezTo>
                    <a:pt x="52" y="3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1"/>
            <p:cNvSpPr/>
            <p:nvPr/>
          </p:nvSpPr>
          <p:spPr>
            <a:xfrm>
              <a:off x="5104200" y="1166450"/>
              <a:ext cx="25475" cy="25"/>
            </a:xfrm>
            <a:custGeom>
              <a:avLst/>
              <a:gdLst/>
              <a:ahLst/>
              <a:cxnLst/>
              <a:rect l="l" t="t" r="r" b="b"/>
              <a:pathLst>
                <a:path w="1019" h="1" extrusionOk="0">
                  <a:moveTo>
                    <a:pt x="1018" y="1"/>
                  </a:moveTo>
                  <a:lnTo>
                    <a:pt x="911" y="1"/>
                  </a:lnTo>
                  <a:lnTo>
                    <a:pt x="340" y="1"/>
                  </a:lnTo>
                  <a:lnTo>
                    <a:pt x="0" y="1"/>
                  </a:lnTo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1"/>
            <p:cNvSpPr/>
            <p:nvPr/>
          </p:nvSpPr>
          <p:spPr>
            <a:xfrm>
              <a:off x="4999100" y="1122875"/>
              <a:ext cx="218750" cy="166575"/>
            </a:xfrm>
            <a:custGeom>
              <a:avLst/>
              <a:gdLst/>
              <a:ahLst/>
              <a:cxnLst/>
              <a:rect l="l" t="t" r="r" b="b"/>
              <a:pathLst>
                <a:path w="8750" h="6663" extrusionOk="0">
                  <a:moveTo>
                    <a:pt x="8206" y="542"/>
                  </a:moveTo>
                  <a:lnTo>
                    <a:pt x="8206" y="2288"/>
                  </a:lnTo>
                  <a:cubicBezTo>
                    <a:pt x="8206" y="4402"/>
                    <a:pt x="6487" y="6120"/>
                    <a:pt x="4373" y="6120"/>
                  </a:cubicBezTo>
                  <a:cubicBezTo>
                    <a:pt x="2261" y="6120"/>
                    <a:pt x="543" y="4402"/>
                    <a:pt x="543" y="2288"/>
                  </a:cubicBezTo>
                  <a:lnTo>
                    <a:pt x="543" y="542"/>
                  </a:lnTo>
                  <a:close/>
                  <a:moveTo>
                    <a:pt x="1" y="1"/>
                  </a:moveTo>
                  <a:lnTo>
                    <a:pt x="1" y="2288"/>
                  </a:lnTo>
                  <a:cubicBezTo>
                    <a:pt x="1" y="4699"/>
                    <a:pt x="1960" y="6662"/>
                    <a:pt x="4373" y="6662"/>
                  </a:cubicBezTo>
                  <a:cubicBezTo>
                    <a:pt x="6784" y="6662"/>
                    <a:pt x="8748" y="4699"/>
                    <a:pt x="8750" y="2288"/>
                  </a:cubicBezTo>
                  <a:lnTo>
                    <a:pt x="875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1"/>
            <p:cNvSpPr/>
            <p:nvPr/>
          </p:nvSpPr>
          <p:spPr>
            <a:xfrm>
              <a:off x="5194875" y="1138950"/>
              <a:ext cx="64125" cy="97125"/>
            </a:xfrm>
            <a:custGeom>
              <a:avLst/>
              <a:gdLst/>
              <a:ahLst/>
              <a:cxnLst/>
              <a:rect l="l" t="t" r="r" b="b"/>
              <a:pathLst>
                <a:path w="2565" h="3885" extrusionOk="0">
                  <a:moveTo>
                    <a:pt x="1392" y="0"/>
                  </a:moveTo>
                  <a:cubicBezTo>
                    <a:pt x="1018" y="0"/>
                    <a:pt x="656" y="103"/>
                    <a:pt x="471" y="156"/>
                  </a:cubicBezTo>
                  <a:cubicBezTo>
                    <a:pt x="440" y="164"/>
                    <a:pt x="418" y="172"/>
                    <a:pt x="406" y="174"/>
                  </a:cubicBezTo>
                  <a:lnTo>
                    <a:pt x="446" y="441"/>
                  </a:lnTo>
                  <a:lnTo>
                    <a:pt x="359" y="698"/>
                  </a:lnTo>
                  <a:cubicBezTo>
                    <a:pt x="391" y="708"/>
                    <a:pt x="420" y="713"/>
                    <a:pt x="449" y="713"/>
                  </a:cubicBezTo>
                  <a:cubicBezTo>
                    <a:pt x="498" y="713"/>
                    <a:pt x="549" y="699"/>
                    <a:pt x="619" y="677"/>
                  </a:cubicBezTo>
                  <a:cubicBezTo>
                    <a:pt x="934" y="589"/>
                    <a:pt x="1196" y="545"/>
                    <a:pt x="1403" y="545"/>
                  </a:cubicBezTo>
                  <a:cubicBezTo>
                    <a:pt x="1593" y="545"/>
                    <a:pt x="1738" y="582"/>
                    <a:pt x="1835" y="657"/>
                  </a:cubicBezTo>
                  <a:cubicBezTo>
                    <a:pt x="1955" y="753"/>
                    <a:pt x="2010" y="918"/>
                    <a:pt x="2006" y="1166"/>
                  </a:cubicBezTo>
                  <a:cubicBezTo>
                    <a:pt x="1976" y="2427"/>
                    <a:pt x="21" y="3384"/>
                    <a:pt x="0" y="3394"/>
                  </a:cubicBezTo>
                  <a:lnTo>
                    <a:pt x="236" y="3885"/>
                  </a:lnTo>
                  <a:cubicBezTo>
                    <a:pt x="328" y="3840"/>
                    <a:pt x="2513" y="2773"/>
                    <a:pt x="2554" y="1180"/>
                  </a:cubicBezTo>
                  <a:cubicBezTo>
                    <a:pt x="2564" y="751"/>
                    <a:pt x="2436" y="431"/>
                    <a:pt x="2171" y="227"/>
                  </a:cubicBezTo>
                  <a:cubicBezTo>
                    <a:pt x="1948" y="56"/>
                    <a:pt x="1667" y="0"/>
                    <a:pt x="1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1"/>
            <p:cNvSpPr/>
            <p:nvPr/>
          </p:nvSpPr>
          <p:spPr>
            <a:xfrm>
              <a:off x="5024300" y="1149150"/>
              <a:ext cx="168300" cy="13625"/>
            </a:xfrm>
            <a:custGeom>
              <a:avLst/>
              <a:gdLst/>
              <a:ahLst/>
              <a:cxnLst/>
              <a:rect l="l" t="t" r="r" b="b"/>
              <a:pathLst>
                <a:path w="6732" h="545" extrusionOk="0">
                  <a:moveTo>
                    <a:pt x="1" y="1"/>
                  </a:moveTo>
                  <a:lnTo>
                    <a:pt x="1" y="544"/>
                  </a:lnTo>
                  <a:lnTo>
                    <a:pt x="6732" y="544"/>
                  </a:lnTo>
                  <a:lnTo>
                    <a:pt x="67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1"/>
            <p:cNvSpPr/>
            <p:nvPr/>
          </p:nvSpPr>
          <p:spPr>
            <a:xfrm>
              <a:off x="5073300" y="1000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1"/>
            <p:cNvSpPr/>
            <p:nvPr/>
          </p:nvSpPr>
          <p:spPr>
            <a:xfrm>
              <a:off x="4674325" y="1476275"/>
              <a:ext cx="44225" cy="72050"/>
            </a:xfrm>
            <a:custGeom>
              <a:avLst/>
              <a:gdLst/>
              <a:ahLst/>
              <a:cxnLst/>
              <a:rect l="l" t="t" r="r" b="b"/>
              <a:pathLst>
                <a:path w="1769" h="2882" extrusionOk="0">
                  <a:moveTo>
                    <a:pt x="1" y="0"/>
                  </a:moveTo>
                  <a:lnTo>
                    <a:pt x="1" y="2882"/>
                  </a:lnTo>
                  <a:lnTo>
                    <a:pt x="1769" y="2882"/>
                  </a:lnTo>
                  <a:lnTo>
                    <a:pt x="1769" y="2320"/>
                  </a:lnTo>
                  <a:lnTo>
                    <a:pt x="704" y="2320"/>
                  </a:lnTo>
                  <a:lnTo>
                    <a:pt x="704" y="1688"/>
                  </a:lnTo>
                  <a:lnTo>
                    <a:pt x="1642" y="1688"/>
                  </a:lnTo>
                  <a:lnTo>
                    <a:pt x="1642" y="1145"/>
                  </a:lnTo>
                  <a:lnTo>
                    <a:pt x="704" y="1145"/>
                  </a:lnTo>
                  <a:lnTo>
                    <a:pt x="704" y="562"/>
                  </a:lnTo>
                  <a:lnTo>
                    <a:pt x="1769" y="562"/>
                  </a:lnTo>
                  <a:lnTo>
                    <a:pt x="17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1"/>
            <p:cNvSpPr/>
            <p:nvPr/>
          </p:nvSpPr>
          <p:spPr>
            <a:xfrm>
              <a:off x="4758650" y="1475250"/>
              <a:ext cx="54450" cy="73800"/>
            </a:xfrm>
            <a:custGeom>
              <a:avLst/>
              <a:gdLst/>
              <a:ahLst/>
              <a:cxnLst/>
              <a:rect l="l" t="t" r="r" b="b"/>
              <a:pathLst>
                <a:path w="2178" h="2952" extrusionOk="0">
                  <a:moveTo>
                    <a:pt x="1059" y="0"/>
                  </a:moveTo>
                  <a:cubicBezTo>
                    <a:pt x="457" y="0"/>
                    <a:pt x="9" y="304"/>
                    <a:pt x="9" y="850"/>
                  </a:cubicBezTo>
                  <a:cubicBezTo>
                    <a:pt x="0" y="1872"/>
                    <a:pt x="1442" y="1583"/>
                    <a:pt x="1442" y="2118"/>
                  </a:cubicBezTo>
                  <a:cubicBezTo>
                    <a:pt x="1442" y="2285"/>
                    <a:pt x="1312" y="2387"/>
                    <a:pt x="1106" y="2387"/>
                  </a:cubicBezTo>
                  <a:cubicBezTo>
                    <a:pt x="911" y="2387"/>
                    <a:pt x="770" y="2281"/>
                    <a:pt x="750" y="2059"/>
                  </a:cubicBezTo>
                  <a:lnTo>
                    <a:pt x="0" y="2059"/>
                  </a:lnTo>
                  <a:cubicBezTo>
                    <a:pt x="21" y="2642"/>
                    <a:pt x="505" y="2951"/>
                    <a:pt x="1127" y="2951"/>
                  </a:cubicBezTo>
                  <a:cubicBezTo>
                    <a:pt x="1799" y="2951"/>
                    <a:pt x="2177" y="2548"/>
                    <a:pt x="2177" y="2065"/>
                  </a:cubicBezTo>
                  <a:cubicBezTo>
                    <a:pt x="2177" y="1100"/>
                    <a:pt x="752" y="1326"/>
                    <a:pt x="752" y="825"/>
                  </a:cubicBezTo>
                  <a:cubicBezTo>
                    <a:pt x="752" y="648"/>
                    <a:pt x="872" y="562"/>
                    <a:pt x="1036" y="562"/>
                  </a:cubicBezTo>
                  <a:cubicBezTo>
                    <a:pt x="1040" y="562"/>
                    <a:pt x="1043" y="562"/>
                    <a:pt x="1047" y="563"/>
                  </a:cubicBezTo>
                  <a:cubicBezTo>
                    <a:pt x="1239" y="569"/>
                    <a:pt x="1367" y="677"/>
                    <a:pt x="1381" y="864"/>
                  </a:cubicBezTo>
                  <a:lnTo>
                    <a:pt x="2139" y="864"/>
                  </a:lnTo>
                  <a:cubicBezTo>
                    <a:pt x="2112" y="314"/>
                    <a:pt x="1689" y="0"/>
                    <a:pt x="10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1"/>
            <p:cNvSpPr/>
            <p:nvPr/>
          </p:nvSpPr>
          <p:spPr>
            <a:xfrm>
              <a:off x="4850750" y="1476225"/>
              <a:ext cx="55775" cy="72050"/>
            </a:xfrm>
            <a:custGeom>
              <a:avLst/>
              <a:gdLst/>
              <a:ahLst/>
              <a:cxnLst/>
              <a:rect l="l" t="t" r="r" b="b"/>
              <a:pathLst>
                <a:path w="2231" h="2882" extrusionOk="0">
                  <a:moveTo>
                    <a:pt x="0" y="0"/>
                  </a:moveTo>
                  <a:lnTo>
                    <a:pt x="0" y="562"/>
                  </a:lnTo>
                  <a:lnTo>
                    <a:pt x="764" y="562"/>
                  </a:lnTo>
                  <a:lnTo>
                    <a:pt x="764" y="2882"/>
                  </a:lnTo>
                  <a:lnTo>
                    <a:pt x="1467" y="2882"/>
                  </a:lnTo>
                  <a:lnTo>
                    <a:pt x="1467" y="562"/>
                  </a:lnTo>
                  <a:lnTo>
                    <a:pt x="2230" y="562"/>
                  </a:lnTo>
                  <a:lnTo>
                    <a:pt x="22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1"/>
            <p:cNvSpPr/>
            <p:nvPr/>
          </p:nvSpPr>
          <p:spPr>
            <a:xfrm>
              <a:off x="4943925" y="1530025"/>
              <a:ext cx="20900" cy="19125"/>
            </a:xfrm>
            <a:custGeom>
              <a:avLst/>
              <a:gdLst/>
              <a:ahLst/>
              <a:cxnLst/>
              <a:rect l="l" t="t" r="r" b="b"/>
              <a:pathLst>
                <a:path w="836" h="765" extrusionOk="0">
                  <a:moveTo>
                    <a:pt x="420" y="1"/>
                  </a:moveTo>
                  <a:cubicBezTo>
                    <a:pt x="169" y="1"/>
                    <a:pt x="0" y="172"/>
                    <a:pt x="0" y="388"/>
                  </a:cubicBezTo>
                  <a:cubicBezTo>
                    <a:pt x="0" y="597"/>
                    <a:pt x="171" y="764"/>
                    <a:pt x="420" y="764"/>
                  </a:cubicBezTo>
                  <a:cubicBezTo>
                    <a:pt x="664" y="764"/>
                    <a:pt x="833" y="597"/>
                    <a:pt x="835" y="388"/>
                  </a:cubicBezTo>
                  <a:cubicBezTo>
                    <a:pt x="835" y="170"/>
                    <a:pt x="668" y="1"/>
                    <a:pt x="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1"/>
            <p:cNvSpPr/>
            <p:nvPr/>
          </p:nvSpPr>
          <p:spPr>
            <a:xfrm>
              <a:off x="5267425" y="1473425"/>
              <a:ext cx="28475" cy="74900"/>
            </a:xfrm>
            <a:custGeom>
              <a:avLst/>
              <a:gdLst/>
              <a:ahLst/>
              <a:cxnLst/>
              <a:rect l="l" t="t" r="r" b="b"/>
              <a:pathLst>
                <a:path w="1139" h="2996" extrusionOk="0">
                  <a:moveTo>
                    <a:pt x="0" y="0"/>
                  </a:moveTo>
                  <a:lnTo>
                    <a:pt x="0" y="652"/>
                  </a:lnTo>
                  <a:lnTo>
                    <a:pt x="408" y="652"/>
                  </a:lnTo>
                  <a:lnTo>
                    <a:pt x="408" y="2996"/>
                  </a:lnTo>
                  <a:lnTo>
                    <a:pt x="1139" y="2996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1"/>
            <p:cNvSpPr/>
            <p:nvPr/>
          </p:nvSpPr>
          <p:spPr>
            <a:xfrm>
              <a:off x="5339400" y="1471525"/>
              <a:ext cx="53075" cy="77025"/>
            </a:xfrm>
            <a:custGeom>
              <a:avLst/>
              <a:gdLst/>
              <a:ahLst/>
              <a:cxnLst/>
              <a:rect l="l" t="t" r="r" b="b"/>
              <a:pathLst>
                <a:path w="2123" h="3081" extrusionOk="0">
                  <a:moveTo>
                    <a:pt x="1052" y="610"/>
                  </a:moveTo>
                  <a:cubicBezTo>
                    <a:pt x="1290" y="610"/>
                    <a:pt x="1447" y="752"/>
                    <a:pt x="1447" y="1019"/>
                  </a:cubicBezTo>
                  <a:cubicBezTo>
                    <a:pt x="1447" y="1261"/>
                    <a:pt x="1298" y="1410"/>
                    <a:pt x="1070" y="1412"/>
                  </a:cubicBezTo>
                  <a:cubicBezTo>
                    <a:pt x="793" y="1412"/>
                    <a:pt x="663" y="1243"/>
                    <a:pt x="663" y="1017"/>
                  </a:cubicBezTo>
                  <a:cubicBezTo>
                    <a:pt x="663" y="764"/>
                    <a:pt x="809" y="610"/>
                    <a:pt x="1052" y="610"/>
                  </a:cubicBezTo>
                  <a:close/>
                  <a:moveTo>
                    <a:pt x="1031" y="1"/>
                  </a:moveTo>
                  <a:cubicBezTo>
                    <a:pt x="394" y="1"/>
                    <a:pt x="1" y="396"/>
                    <a:pt x="1" y="1005"/>
                  </a:cubicBezTo>
                  <a:cubicBezTo>
                    <a:pt x="1" y="1640"/>
                    <a:pt x="392" y="1962"/>
                    <a:pt x="907" y="1962"/>
                  </a:cubicBezTo>
                  <a:cubicBezTo>
                    <a:pt x="1162" y="1962"/>
                    <a:pt x="1382" y="1862"/>
                    <a:pt x="1502" y="1695"/>
                  </a:cubicBezTo>
                  <a:lnTo>
                    <a:pt x="1502" y="1695"/>
                  </a:lnTo>
                  <a:cubicBezTo>
                    <a:pt x="1502" y="2267"/>
                    <a:pt x="1400" y="2516"/>
                    <a:pt x="1105" y="2516"/>
                  </a:cubicBezTo>
                  <a:cubicBezTo>
                    <a:pt x="889" y="2516"/>
                    <a:pt x="769" y="2402"/>
                    <a:pt x="728" y="2194"/>
                  </a:cubicBezTo>
                  <a:lnTo>
                    <a:pt x="728" y="2188"/>
                  </a:lnTo>
                  <a:lnTo>
                    <a:pt x="76" y="2188"/>
                  </a:lnTo>
                  <a:cubicBezTo>
                    <a:pt x="109" y="2648"/>
                    <a:pt x="425" y="3080"/>
                    <a:pt x="1080" y="3080"/>
                  </a:cubicBezTo>
                  <a:cubicBezTo>
                    <a:pt x="1885" y="3080"/>
                    <a:pt x="2123" y="2514"/>
                    <a:pt x="2123" y="1492"/>
                  </a:cubicBezTo>
                  <a:cubicBezTo>
                    <a:pt x="2123" y="579"/>
                    <a:pt x="1885" y="1"/>
                    <a:pt x="10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1"/>
            <p:cNvSpPr/>
            <p:nvPr/>
          </p:nvSpPr>
          <p:spPr>
            <a:xfrm>
              <a:off x="5433650" y="1471900"/>
              <a:ext cx="55375" cy="77900"/>
            </a:xfrm>
            <a:custGeom>
              <a:avLst/>
              <a:gdLst/>
              <a:ahLst/>
              <a:cxnLst/>
              <a:rect l="l" t="t" r="r" b="b"/>
              <a:pathLst>
                <a:path w="2215" h="3116" extrusionOk="0">
                  <a:moveTo>
                    <a:pt x="1104" y="554"/>
                  </a:moveTo>
                  <a:cubicBezTo>
                    <a:pt x="1316" y="554"/>
                    <a:pt x="1459" y="682"/>
                    <a:pt x="1459" y="908"/>
                  </a:cubicBezTo>
                  <a:cubicBezTo>
                    <a:pt x="1459" y="1125"/>
                    <a:pt x="1310" y="1255"/>
                    <a:pt x="1109" y="1255"/>
                  </a:cubicBezTo>
                  <a:cubicBezTo>
                    <a:pt x="1107" y="1255"/>
                    <a:pt x="1106" y="1255"/>
                    <a:pt x="1104" y="1255"/>
                  </a:cubicBezTo>
                  <a:cubicBezTo>
                    <a:pt x="905" y="1255"/>
                    <a:pt x="752" y="1126"/>
                    <a:pt x="752" y="910"/>
                  </a:cubicBezTo>
                  <a:cubicBezTo>
                    <a:pt x="752" y="682"/>
                    <a:pt x="897" y="554"/>
                    <a:pt x="1104" y="554"/>
                  </a:cubicBezTo>
                  <a:close/>
                  <a:moveTo>
                    <a:pt x="1104" y="1751"/>
                  </a:moveTo>
                  <a:cubicBezTo>
                    <a:pt x="1355" y="1751"/>
                    <a:pt x="1528" y="1898"/>
                    <a:pt x="1528" y="2145"/>
                  </a:cubicBezTo>
                  <a:cubicBezTo>
                    <a:pt x="1528" y="2366"/>
                    <a:pt x="1373" y="2540"/>
                    <a:pt x="1104" y="2540"/>
                  </a:cubicBezTo>
                  <a:cubicBezTo>
                    <a:pt x="835" y="2540"/>
                    <a:pt x="675" y="2373"/>
                    <a:pt x="675" y="2145"/>
                  </a:cubicBezTo>
                  <a:cubicBezTo>
                    <a:pt x="675" y="1890"/>
                    <a:pt x="856" y="1751"/>
                    <a:pt x="1104" y="1751"/>
                  </a:cubicBezTo>
                  <a:close/>
                  <a:moveTo>
                    <a:pt x="1108" y="0"/>
                  </a:moveTo>
                  <a:cubicBezTo>
                    <a:pt x="402" y="0"/>
                    <a:pt x="70" y="377"/>
                    <a:pt x="70" y="804"/>
                  </a:cubicBezTo>
                  <a:cubicBezTo>
                    <a:pt x="70" y="1120"/>
                    <a:pt x="225" y="1324"/>
                    <a:pt x="457" y="1448"/>
                  </a:cubicBezTo>
                  <a:cubicBezTo>
                    <a:pt x="167" y="1582"/>
                    <a:pt x="1" y="1837"/>
                    <a:pt x="1" y="2179"/>
                  </a:cubicBezTo>
                  <a:cubicBezTo>
                    <a:pt x="1" y="2780"/>
                    <a:pt x="497" y="3116"/>
                    <a:pt x="1108" y="3116"/>
                  </a:cubicBezTo>
                  <a:cubicBezTo>
                    <a:pt x="1719" y="3116"/>
                    <a:pt x="2214" y="2780"/>
                    <a:pt x="2214" y="2179"/>
                  </a:cubicBezTo>
                  <a:cubicBezTo>
                    <a:pt x="2214" y="1837"/>
                    <a:pt x="2047" y="1589"/>
                    <a:pt x="1754" y="1448"/>
                  </a:cubicBezTo>
                  <a:cubicBezTo>
                    <a:pt x="1980" y="1328"/>
                    <a:pt x="2141" y="1112"/>
                    <a:pt x="2141" y="804"/>
                  </a:cubicBezTo>
                  <a:cubicBezTo>
                    <a:pt x="2141" y="377"/>
                    <a:pt x="1813" y="0"/>
                    <a:pt x="1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1"/>
            <p:cNvSpPr/>
            <p:nvPr/>
          </p:nvSpPr>
          <p:spPr>
            <a:xfrm>
              <a:off x="5528150" y="1473425"/>
              <a:ext cx="28475" cy="74900"/>
            </a:xfrm>
            <a:custGeom>
              <a:avLst/>
              <a:gdLst/>
              <a:ahLst/>
              <a:cxnLst/>
              <a:rect l="l" t="t" r="r" b="b"/>
              <a:pathLst>
                <a:path w="1139" h="2996" extrusionOk="0">
                  <a:moveTo>
                    <a:pt x="0" y="0"/>
                  </a:moveTo>
                  <a:lnTo>
                    <a:pt x="0" y="652"/>
                  </a:lnTo>
                  <a:lnTo>
                    <a:pt x="408" y="652"/>
                  </a:lnTo>
                  <a:lnTo>
                    <a:pt x="408" y="2996"/>
                  </a:lnTo>
                  <a:lnTo>
                    <a:pt x="1139" y="2996"/>
                  </a:lnTo>
                  <a:lnTo>
                    <a:pt x="11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1"/>
            <p:cNvSpPr/>
            <p:nvPr/>
          </p:nvSpPr>
          <p:spPr>
            <a:xfrm>
              <a:off x="4459225" y="1849050"/>
              <a:ext cx="140250" cy="145800"/>
            </a:xfrm>
            <a:custGeom>
              <a:avLst/>
              <a:gdLst/>
              <a:ahLst/>
              <a:cxnLst/>
              <a:rect l="l" t="t" r="r" b="b"/>
              <a:pathLst>
                <a:path w="5610" h="5832" extrusionOk="0">
                  <a:moveTo>
                    <a:pt x="2833" y="1"/>
                  </a:moveTo>
                  <a:cubicBezTo>
                    <a:pt x="1078" y="1"/>
                    <a:pt x="1" y="1212"/>
                    <a:pt x="1" y="2919"/>
                  </a:cubicBezTo>
                  <a:cubicBezTo>
                    <a:pt x="1" y="4624"/>
                    <a:pt x="1078" y="5831"/>
                    <a:pt x="2833" y="5831"/>
                  </a:cubicBezTo>
                  <a:cubicBezTo>
                    <a:pt x="4347" y="5831"/>
                    <a:pt x="5375" y="4925"/>
                    <a:pt x="5609" y="3573"/>
                  </a:cubicBezTo>
                  <a:lnTo>
                    <a:pt x="3715" y="3573"/>
                  </a:lnTo>
                  <a:cubicBezTo>
                    <a:pt x="3544" y="3951"/>
                    <a:pt x="3206" y="4171"/>
                    <a:pt x="2801" y="4171"/>
                  </a:cubicBezTo>
                  <a:cubicBezTo>
                    <a:pt x="2192" y="4171"/>
                    <a:pt x="1821" y="3677"/>
                    <a:pt x="1821" y="2917"/>
                  </a:cubicBezTo>
                  <a:cubicBezTo>
                    <a:pt x="1821" y="2155"/>
                    <a:pt x="2196" y="1660"/>
                    <a:pt x="2801" y="1660"/>
                  </a:cubicBezTo>
                  <a:cubicBezTo>
                    <a:pt x="3206" y="1660"/>
                    <a:pt x="3544" y="1880"/>
                    <a:pt x="3715" y="2259"/>
                  </a:cubicBezTo>
                  <a:lnTo>
                    <a:pt x="5609" y="2259"/>
                  </a:lnTo>
                  <a:cubicBezTo>
                    <a:pt x="5375" y="907"/>
                    <a:pt x="4347" y="1"/>
                    <a:pt x="28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1"/>
            <p:cNvSpPr/>
            <p:nvPr/>
          </p:nvSpPr>
          <p:spPr>
            <a:xfrm>
              <a:off x="4619650" y="1848025"/>
              <a:ext cx="147325" cy="147125"/>
            </a:xfrm>
            <a:custGeom>
              <a:avLst/>
              <a:gdLst/>
              <a:ahLst/>
              <a:cxnLst/>
              <a:rect l="l" t="t" r="r" b="b"/>
              <a:pathLst>
                <a:path w="5893" h="5885" extrusionOk="0">
                  <a:moveTo>
                    <a:pt x="2954" y="1661"/>
                  </a:moveTo>
                  <a:cubicBezTo>
                    <a:pt x="3675" y="1661"/>
                    <a:pt x="4072" y="2164"/>
                    <a:pt x="4072" y="2940"/>
                  </a:cubicBezTo>
                  <a:cubicBezTo>
                    <a:pt x="4072" y="3701"/>
                    <a:pt x="3675" y="4210"/>
                    <a:pt x="2954" y="4210"/>
                  </a:cubicBezTo>
                  <a:cubicBezTo>
                    <a:pt x="2216" y="4210"/>
                    <a:pt x="1829" y="3701"/>
                    <a:pt x="1829" y="2940"/>
                  </a:cubicBezTo>
                  <a:cubicBezTo>
                    <a:pt x="1829" y="2164"/>
                    <a:pt x="2218" y="1661"/>
                    <a:pt x="2954" y="1661"/>
                  </a:cubicBezTo>
                  <a:close/>
                  <a:moveTo>
                    <a:pt x="2954" y="1"/>
                  </a:moveTo>
                  <a:cubicBezTo>
                    <a:pt x="1329" y="1"/>
                    <a:pt x="1" y="1217"/>
                    <a:pt x="1" y="2940"/>
                  </a:cubicBezTo>
                  <a:cubicBezTo>
                    <a:pt x="1" y="4662"/>
                    <a:pt x="1329" y="5884"/>
                    <a:pt x="2954" y="5884"/>
                  </a:cubicBezTo>
                  <a:cubicBezTo>
                    <a:pt x="4571" y="5884"/>
                    <a:pt x="5892" y="4662"/>
                    <a:pt x="5892" y="2940"/>
                  </a:cubicBezTo>
                  <a:cubicBezTo>
                    <a:pt x="5892" y="1217"/>
                    <a:pt x="4589" y="1"/>
                    <a:pt x="29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1"/>
            <p:cNvSpPr/>
            <p:nvPr/>
          </p:nvSpPr>
          <p:spPr>
            <a:xfrm>
              <a:off x="4791075" y="1850475"/>
              <a:ext cx="101200" cy="143300"/>
            </a:xfrm>
            <a:custGeom>
              <a:avLst/>
              <a:gdLst/>
              <a:ahLst/>
              <a:cxnLst/>
              <a:rect l="l" t="t" r="r" b="b"/>
              <a:pathLst>
                <a:path w="4048" h="5732" extrusionOk="0">
                  <a:moveTo>
                    <a:pt x="1" y="1"/>
                  </a:moveTo>
                  <a:lnTo>
                    <a:pt x="1" y="5731"/>
                  </a:lnTo>
                  <a:lnTo>
                    <a:pt x="1797" y="5731"/>
                  </a:lnTo>
                  <a:lnTo>
                    <a:pt x="1797" y="3569"/>
                  </a:lnTo>
                  <a:lnTo>
                    <a:pt x="3416" y="3569"/>
                  </a:lnTo>
                  <a:lnTo>
                    <a:pt x="3416" y="2218"/>
                  </a:lnTo>
                  <a:lnTo>
                    <a:pt x="1797" y="2218"/>
                  </a:lnTo>
                  <a:lnTo>
                    <a:pt x="1797" y="1424"/>
                  </a:lnTo>
                  <a:lnTo>
                    <a:pt x="4047" y="1424"/>
                  </a:lnTo>
                  <a:lnTo>
                    <a:pt x="40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1"/>
            <p:cNvSpPr/>
            <p:nvPr/>
          </p:nvSpPr>
          <p:spPr>
            <a:xfrm>
              <a:off x="4915450" y="1850475"/>
              <a:ext cx="101250" cy="143300"/>
            </a:xfrm>
            <a:custGeom>
              <a:avLst/>
              <a:gdLst/>
              <a:ahLst/>
              <a:cxnLst/>
              <a:rect l="l" t="t" r="r" b="b"/>
              <a:pathLst>
                <a:path w="4050" h="5732" extrusionOk="0">
                  <a:moveTo>
                    <a:pt x="1" y="1"/>
                  </a:moveTo>
                  <a:lnTo>
                    <a:pt x="1" y="5731"/>
                  </a:lnTo>
                  <a:lnTo>
                    <a:pt x="1799" y="5731"/>
                  </a:lnTo>
                  <a:lnTo>
                    <a:pt x="1799" y="3569"/>
                  </a:lnTo>
                  <a:lnTo>
                    <a:pt x="3418" y="3569"/>
                  </a:lnTo>
                  <a:lnTo>
                    <a:pt x="3418" y="2218"/>
                  </a:lnTo>
                  <a:lnTo>
                    <a:pt x="1799" y="2218"/>
                  </a:lnTo>
                  <a:lnTo>
                    <a:pt x="1799" y="1424"/>
                  </a:lnTo>
                  <a:lnTo>
                    <a:pt x="4049" y="1424"/>
                  </a:lnTo>
                  <a:lnTo>
                    <a:pt x="40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1"/>
            <p:cNvSpPr/>
            <p:nvPr/>
          </p:nvSpPr>
          <p:spPr>
            <a:xfrm>
              <a:off x="5039950" y="1850525"/>
              <a:ext cx="95475" cy="143300"/>
            </a:xfrm>
            <a:custGeom>
              <a:avLst/>
              <a:gdLst/>
              <a:ahLst/>
              <a:cxnLst/>
              <a:rect l="l" t="t" r="r" b="b"/>
              <a:pathLst>
                <a:path w="3819" h="5732" extrusionOk="0">
                  <a:moveTo>
                    <a:pt x="0" y="1"/>
                  </a:moveTo>
                  <a:lnTo>
                    <a:pt x="0" y="5731"/>
                  </a:lnTo>
                  <a:lnTo>
                    <a:pt x="3819" y="5731"/>
                  </a:lnTo>
                  <a:lnTo>
                    <a:pt x="3819" y="4298"/>
                  </a:lnTo>
                  <a:lnTo>
                    <a:pt x="1796" y="4298"/>
                  </a:lnTo>
                  <a:lnTo>
                    <a:pt x="1796" y="3489"/>
                  </a:lnTo>
                  <a:lnTo>
                    <a:pt x="3574" y="3489"/>
                  </a:lnTo>
                  <a:lnTo>
                    <a:pt x="3574" y="2137"/>
                  </a:lnTo>
                  <a:lnTo>
                    <a:pt x="1796" y="2137"/>
                  </a:lnTo>
                  <a:lnTo>
                    <a:pt x="1796" y="1432"/>
                  </a:lnTo>
                  <a:lnTo>
                    <a:pt x="3819" y="1432"/>
                  </a:lnTo>
                  <a:lnTo>
                    <a:pt x="38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1"/>
            <p:cNvSpPr/>
            <p:nvPr/>
          </p:nvSpPr>
          <p:spPr>
            <a:xfrm>
              <a:off x="5160500" y="1850525"/>
              <a:ext cx="95500" cy="143300"/>
            </a:xfrm>
            <a:custGeom>
              <a:avLst/>
              <a:gdLst/>
              <a:ahLst/>
              <a:cxnLst/>
              <a:rect l="l" t="t" r="r" b="b"/>
              <a:pathLst>
                <a:path w="3820" h="5732" extrusionOk="0">
                  <a:moveTo>
                    <a:pt x="1" y="1"/>
                  </a:moveTo>
                  <a:lnTo>
                    <a:pt x="1" y="5731"/>
                  </a:lnTo>
                  <a:lnTo>
                    <a:pt x="3819" y="5731"/>
                  </a:lnTo>
                  <a:lnTo>
                    <a:pt x="3819" y="4298"/>
                  </a:lnTo>
                  <a:lnTo>
                    <a:pt x="1795" y="4298"/>
                  </a:lnTo>
                  <a:lnTo>
                    <a:pt x="1795" y="3489"/>
                  </a:lnTo>
                  <a:lnTo>
                    <a:pt x="3575" y="3489"/>
                  </a:lnTo>
                  <a:lnTo>
                    <a:pt x="3575" y="2137"/>
                  </a:lnTo>
                  <a:lnTo>
                    <a:pt x="1795" y="2137"/>
                  </a:lnTo>
                  <a:lnTo>
                    <a:pt x="1795" y="1432"/>
                  </a:lnTo>
                  <a:lnTo>
                    <a:pt x="3819" y="1432"/>
                  </a:lnTo>
                  <a:lnTo>
                    <a:pt x="381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1"/>
            <p:cNvSpPr/>
            <p:nvPr/>
          </p:nvSpPr>
          <p:spPr>
            <a:xfrm>
              <a:off x="5323525" y="1850475"/>
              <a:ext cx="123225" cy="143300"/>
            </a:xfrm>
            <a:custGeom>
              <a:avLst/>
              <a:gdLst/>
              <a:ahLst/>
              <a:cxnLst/>
              <a:rect l="l" t="t" r="r" b="b"/>
              <a:pathLst>
                <a:path w="4929" h="5732" extrusionOk="0">
                  <a:moveTo>
                    <a:pt x="2491" y="1426"/>
                  </a:moveTo>
                  <a:cubicBezTo>
                    <a:pt x="2815" y="1426"/>
                    <a:pt x="2970" y="1557"/>
                    <a:pt x="2970" y="1838"/>
                  </a:cubicBezTo>
                  <a:cubicBezTo>
                    <a:pt x="2970" y="2113"/>
                    <a:pt x="2815" y="2235"/>
                    <a:pt x="2491" y="2235"/>
                  </a:cubicBezTo>
                  <a:lnTo>
                    <a:pt x="1797" y="2235"/>
                  </a:lnTo>
                  <a:lnTo>
                    <a:pt x="1797" y="1426"/>
                  </a:lnTo>
                  <a:close/>
                  <a:moveTo>
                    <a:pt x="2613" y="3481"/>
                  </a:moveTo>
                  <a:cubicBezTo>
                    <a:pt x="2937" y="3481"/>
                    <a:pt x="3090" y="3617"/>
                    <a:pt x="3092" y="3892"/>
                  </a:cubicBezTo>
                  <a:cubicBezTo>
                    <a:pt x="3092" y="4175"/>
                    <a:pt x="2937" y="4290"/>
                    <a:pt x="2613" y="4290"/>
                  </a:cubicBezTo>
                  <a:lnTo>
                    <a:pt x="1797" y="4290"/>
                  </a:lnTo>
                  <a:lnTo>
                    <a:pt x="1797" y="3481"/>
                  </a:lnTo>
                  <a:close/>
                  <a:moveTo>
                    <a:pt x="1" y="1"/>
                  </a:moveTo>
                  <a:lnTo>
                    <a:pt x="1" y="5731"/>
                  </a:lnTo>
                  <a:lnTo>
                    <a:pt x="3002" y="5731"/>
                  </a:lnTo>
                  <a:cubicBezTo>
                    <a:pt x="4247" y="5731"/>
                    <a:pt x="4927" y="5163"/>
                    <a:pt x="4929" y="4159"/>
                  </a:cubicBezTo>
                  <a:cubicBezTo>
                    <a:pt x="4929" y="3522"/>
                    <a:pt x="4542" y="2964"/>
                    <a:pt x="3837" y="2793"/>
                  </a:cubicBezTo>
                  <a:cubicBezTo>
                    <a:pt x="4403" y="2648"/>
                    <a:pt x="4801" y="2178"/>
                    <a:pt x="4801" y="1489"/>
                  </a:cubicBezTo>
                  <a:cubicBezTo>
                    <a:pt x="4801" y="493"/>
                    <a:pt x="4063" y="1"/>
                    <a:pt x="29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1"/>
            <p:cNvSpPr/>
            <p:nvPr/>
          </p:nvSpPr>
          <p:spPr>
            <a:xfrm>
              <a:off x="5459775" y="1850475"/>
              <a:ext cx="156425" cy="143300"/>
            </a:xfrm>
            <a:custGeom>
              <a:avLst/>
              <a:gdLst/>
              <a:ahLst/>
              <a:cxnLst/>
              <a:rect l="l" t="t" r="r" b="b"/>
              <a:pathLst>
                <a:path w="6257" h="5732" extrusionOk="0">
                  <a:moveTo>
                    <a:pt x="3124" y="1919"/>
                  </a:moveTo>
                  <a:lnTo>
                    <a:pt x="3644" y="3514"/>
                  </a:lnTo>
                  <a:lnTo>
                    <a:pt x="2609" y="3514"/>
                  </a:lnTo>
                  <a:lnTo>
                    <a:pt x="3124" y="1919"/>
                  </a:lnTo>
                  <a:close/>
                  <a:moveTo>
                    <a:pt x="2096" y="1"/>
                  </a:moveTo>
                  <a:lnTo>
                    <a:pt x="0" y="5731"/>
                  </a:lnTo>
                  <a:lnTo>
                    <a:pt x="1888" y="5731"/>
                  </a:lnTo>
                  <a:lnTo>
                    <a:pt x="2171" y="4866"/>
                  </a:lnTo>
                  <a:lnTo>
                    <a:pt x="4079" y="4866"/>
                  </a:lnTo>
                  <a:lnTo>
                    <a:pt x="4362" y="5731"/>
                  </a:lnTo>
                  <a:lnTo>
                    <a:pt x="6256" y="5731"/>
                  </a:lnTo>
                  <a:lnTo>
                    <a:pt x="41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1"/>
            <p:cNvSpPr/>
            <p:nvPr/>
          </p:nvSpPr>
          <p:spPr>
            <a:xfrm>
              <a:off x="5634350" y="1850375"/>
              <a:ext cx="121450" cy="143300"/>
            </a:xfrm>
            <a:custGeom>
              <a:avLst/>
              <a:gdLst/>
              <a:ahLst/>
              <a:cxnLst/>
              <a:rect l="l" t="t" r="r" b="b"/>
              <a:pathLst>
                <a:path w="4858" h="5732" extrusionOk="0">
                  <a:moveTo>
                    <a:pt x="2509" y="1510"/>
                  </a:moveTo>
                  <a:cubicBezTo>
                    <a:pt x="2850" y="1510"/>
                    <a:pt x="3029" y="1705"/>
                    <a:pt x="3025" y="1992"/>
                  </a:cubicBezTo>
                  <a:cubicBezTo>
                    <a:pt x="3025" y="2334"/>
                    <a:pt x="2850" y="2479"/>
                    <a:pt x="2509" y="2479"/>
                  </a:cubicBezTo>
                  <a:lnTo>
                    <a:pt x="1797" y="2479"/>
                  </a:lnTo>
                  <a:lnTo>
                    <a:pt x="1797" y="1510"/>
                  </a:lnTo>
                  <a:close/>
                  <a:moveTo>
                    <a:pt x="0" y="1"/>
                  </a:moveTo>
                  <a:lnTo>
                    <a:pt x="0" y="5731"/>
                  </a:lnTo>
                  <a:lnTo>
                    <a:pt x="1799" y="5731"/>
                  </a:lnTo>
                  <a:lnTo>
                    <a:pt x="1799" y="3679"/>
                  </a:lnTo>
                  <a:lnTo>
                    <a:pt x="1805" y="3679"/>
                  </a:lnTo>
                  <a:lnTo>
                    <a:pt x="2882" y="5731"/>
                  </a:lnTo>
                  <a:lnTo>
                    <a:pt x="4858" y="5731"/>
                  </a:lnTo>
                  <a:lnTo>
                    <a:pt x="3611" y="3540"/>
                  </a:lnTo>
                  <a:cubicBezTo>
                    <a:pt x="4428" y="3273"/>
                    <a:pt x="4847" y="2634"/>
                    <a:pt x="4847" y="1880"/>
                  </a:cubicBezTo>
                  <a:cubicBezTo>
                    <a:pt x="4847" y="829"/>
                    <a:pt x="4112" y="5"/>
                    <a:pt x="2672" y="5"/>
                  </a:cubicBezTo>
                  <a:lnTo>
                    <a:pt x="26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1"/>
            <p:cNvSpPr/>
            <p:nvPr/>
          </p:nvSpPr>
          <p:spPr>
            <a:xfrm>
              <a:off x="4978950" y="2098925"/>
              <a:ext cx="263250" cy="48750"/>
            </a:xfrm>
            <a:custGeom>
              <a:avLst/>
              <a:gdLst/>
              <a:ahLst/>
              <a:cxnLst/>
              <a:rect l="l" t="t" r="r" b="b"/>
              <a:pathLst>
                <a:path w="10530" h="1950" extrusionOk="0">
                  <a:moveTo>
                    <a:pt x="0" y="1"/>
                  </a:moveTo>
                  <a:lnTo>
                    <a:pt x="0" y="1950"/>
                  </a:lnTo>
                  <a:lnTo>
                    <a:pt x="10529" y="1950"/>
                  </a:lnTo>
                  <a:lnTo>
                    <a:pt x="105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" name="Rounded Rectangle 39"/>
          <p:cNvSpPr/>
          <p:nvPr/>
        </p:nvSpPr>
        <p:spPr>
          <a:xfrm>
            <a:off x="1868487" y="4924425"/>
            <a:ext cx="4343400" cy="1600200"/>
          </a:xfrm>
          <a:prstGeom prst="round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Miracle Day" pitchFamily="2" charset="0"/>
              </a:rPr>
              <a:t>24 HOUR</a:t>
            </a:r>
          </a:p>
          <a:p>
            <a:pPr algn="ctr"/>
            <a:r>
              <a:rPr lang="en-US" sz="2800" b="1" dirty="0" smtClean="0">
                <a:solidFill>
                  <a:schemeClr val="bg2">
                    <a:lumMod val="50000"/>
                  </a:schemeClr>
                </a:solidFill>
                <a:latin typeface="Hello Valentica" pitchFamily="2" charset="0"/>
              </a:rPr>
              <a:t> BY : LAURA LUCKYANA SIANIPAR (2017011059)</a:t>
            </a:r>
            <a:endParaRPr lang="en-US" sz="2800" b="1" dirty="0">
              <a:solidFill>
                <a:schemeClr val="bg2">
                  <a:lumMod val="50000"/>
                </a:schemeClr>
              </a:solidFill>
              <a:latin typeface="Hello Valentica" pitchFamily="2" charset="0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0021887" y="2257425"/>
            <a:ext cx="228600" cy="3048000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Left Arrow 41">
            <a:hlinkClick r:id="rId3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3" name="Right Arrow 42">
            <a:hlinkClick r:id="rId4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44" name="Rounded Rectangle 43"/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20687" y="1190625"/>
            <a:ext cx="3657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endParaRPr lang="en-US" sz="96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030287" y="2943225"/>
            <a:ext cx="8229600" cy="1938992"/>
          </a:xfrm>
          <a:prstGeom prst="rect">
            <a:avLst/>
          </a:prstGeom>
          <a:solidFill>
            <a:schemeClr val="accent1"/>
          </a:solidFill>
          <a:ln>
            <a:solidFill>
              <a:schemeClr val="accent1">
                <a:lumMod val="75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Dari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kata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Yunani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: Ethos (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tunggal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) Ta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Etha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(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jamak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)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artinya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: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adat-istiadat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kebiasaan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,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kecendrungan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batin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yg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mendorong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manusia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perilakunya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96887" y="1221165"/>
            <a:ext cx="38100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accent1">
                    <a:lumMod val="75000"/>
                  </a:schemeClr>
                </a:solidFill>
                <a:latin typeface="Hello Valentica" pitchFamily="2" charset="0"/>
              </a:rPr>
              <a:t>etika</a:t>
            </a:r>
            <a:endParaRPr lang="en-US" sz="9600" dirty="0">
              <a:solidFill>
                <a:schemeClr val="accent1">
                  <a:lumMod val="75000"/>
                </a:schemeClr>
              </a:solidFill>
              <a:latin typeface="Hello Valentica" pitchFamily="2" charset="0"/>
            </a:endParaRPr>
          </a:p>
        </p:txBody>
      </p:sp>
      <p:pic>
        <p:nvPicPr>
          <p:cNvPr id="8" name="Google Shape;1331;p30"/>
          <p:cNvPicPr preferRelativeResize="0"/>
          <p:nvPr/>
        </p:nvPicPr>
        <p:blipFill rotWithShape="1">
          <a:blip r:embed="rId2">
            <a:alphaModFix/>
          </a:blip>
          <a:srcRect t="11708" b="17967"/>
          <a:stretch/>
        </p:blipFill>
        <p:spPr>
          <a:xfrm>
            <a:off x="7202487" y="276225"/>
            <a:ext cx="2601846" cy="231122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Left Arrow 9">
            <a:hlinkClick r:id="rId3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1" name="Right Arrow 10">
            <a:hlinkClick r:id="rId4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2" name="Rounded Rectangle 11">
            <a:hlinkClick r:id="rId5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oogle Shape;8759;p34"/>
          <p:cNvGrpSpPr/>
          <p:nvPr/>
        </p:nvGrpSpPr>
        <p:grpSpPr>
          <a:xfrm>
            <a:off x="5983287" y="47624"/>
            <a:ext cx="4419600" cy="7515225"/>
            <a:chOff x="729238" y="1179665"/>
            <a:chExt cx="1636117" cy="1526144"/>
          </a:xfrm>
        </p:grpSpPr>
        <p:grpSp>
          <p:nvGrpSpPr>
            <p:cNvPr id="18" name="Google Shape;8760;p34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18" name="Google Shape;8761;p34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9" name="Google Shape;8762;p34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0" name="Google Shape;8763;p34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1" name="Google Shape;8764;p34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2" name="Google Shape;8765;p34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3" name="Google Shape;8766;p34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4" name="Google Shape;8767;p34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5" name="Google Shape;8768;p34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6" name="Google Shape;8769;p34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27" name="Google Shape;8770;p34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19" name="Google Shape;8771;p34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8" name="Google Shape;8772;p34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9" name="Google Shape;8773;p34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0" name="Google Shape;8774;p34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1" name="Google Shape;8775;p34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2" name="Google Shape;8776;p34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3" name="Google Shape;8777;p34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4" name="Google Shape;8778;p34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5" name="Google Shape;8779;p34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6" name="Google Shape;8780;p34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17" name="Google Shape;8781;p34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0" name="Google Shape;8782;p34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8" name="Google Shape;8783;p34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9" name="Google Shape;8784;p34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0" name="Google Shape;8785;p34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1" name="Google Shape;8786;p34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2" name="Google Shape;8787;p34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3" name="Google Shape;8788;p34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4" name="Google Shape;8789;p34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5" name="Google Shape;8790;p34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6" name="Google Shape;8791;p34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107" name="Google Shape;8792;p34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1" name="Google Shape;8793;p34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8" name="Google Shape;8794;p34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9" name="Google Shape;8795;p34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0" name="Google Shape;8796;p34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1" name="Google Shape;8797;p34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2" name="Google Shape;8798;p34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3" name="Google Shape;8799;p34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4" name="Google Shape;8800;p34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5" name="Google Shape;8801;p34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6" name="Google Shape;8802;p34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97" name="Google Shape;8803;p34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2" name="Google Shape;8804;p34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8" name="Google Shape;8805;p34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9" name="Google Shape;8806;p34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0" name="Google Shape;8807;p34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1" name="Google Shape;8808;p34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2" name="Google Shape;8809;p34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3" name="Google Shape;8810;p34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4" name="Google Shape;8811;p34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5" name="Google Shape;8812;p34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6" name="Google Shape;8813;p34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87" name="Google Shape;8814;p34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3" name="Google Shape;8815;p34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8" name="Google Shape;8816;p34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9" name="Google Shape;8817;p34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0" name="Google Shape;8818;p34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1" name="Google Shape;8819;p34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2" name="Google Shape;8820;p34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3" name="Google Shape;8821;p34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4" name="Google Shape;8822;p34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5" name="Google Shape;8823;p34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6" name="Google Shape;8824;p34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77" name="Google Shape;8825;p34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4" name="Google Shape;8826;p34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8" name="Google Shape;8827;p34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9" name="Google Shape;8828;p34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0" name="Google Shape;8829;p34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1" name="Google Shape;8830;p34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2" name="Google Shape;8831;p34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3" name="Google Shape;8832;p34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4" name="Google Shape;8833;p34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5" name="Google Shape;8834;p34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6" name="Google Shape;8835;p34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67" name="Google Shape;8836;p34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5" name="Google Shape;8837;p34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48" name="Google Shape;8838;p34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9" name="Google Shape;8839;p34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0" name="Google Shape;8840;p34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1" name="Google Shape;8841;p34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2" name="Google Shape;8842;p34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3" name="Google Shape;8843;p34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4" name="Google Shape;8844;p34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5" name="Google Shape;8845;p34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6" name="Google Shape;8846;p34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57" name="Google Shape;8847;p34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6" name="Google Shape;8848;p34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38" name="Google Shape;8849;p34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9" name="Google Shape;8850;p34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0" name="Google Shape;8851;p34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1" name="Google Shape;8852;p34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2" name="Google Shape;8853;p34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3" name="Google Shape;8854;p34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4" name="Google Shape;8855;p34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5" name="Google Shape;8856;p34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6" name="Google Shape;8857;p34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47" name="Google Shape;8858;p34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  <p:grpSp>
          <p:nvGrpSpPr>
            <p:cNvPr id="27" name="Google Shape;8859;p34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28" name="Google Shape;8860;p34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29" name="Google Shape;8861;p34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0" name="Google Shape;8862;p34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1" name="Google Shape;8863;p34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2" name="Google Shape;8864;p34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3" name="Google Shape;8865;p34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4" name="Google Shape;8866;p34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5" name="Google Shape;8867;p34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6" name="Google Shape;8868;p34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  <p:sp>
            <p:nvSpPr>
              <p:cNvPr id="37" name="Google Shape;8869;p34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accent6"/>
                  </a:solidFill>
                </a:endParaRPr>
              </a:p>
            </p:txBody>
          </p:sp>
        </p:grpSp>
      </p:grpSp>
      <p:sp>
        <p:nvSpPr>
          <p:cNvPr id="2" name="TextBox 1"/>
          <p:cNvSpPr txBox="1"/>
          <p:nvPr/>
        </p:nvSpPr>
        <p:spPr>
          <a:xfrm>
            <a:off x="420687" y="809625"/>
            <a:ext cx="3886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bg1"/>
                </a:solidFill>
                <a:latin typeface="Hello Valentica" pitchFamily="2" charset="0"/>
              </a:rPr>
              <a:t>Bangsa</a:t>
            </a:r>
            <a:endParaRPr lang="en-US" sz="96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944687" y="2028825"/>
            <a:ext cx="7086600" cy="20574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Kesatuan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orang-orang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yg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bersamaan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asal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 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keturunan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adat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bahasa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dan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sejarahnya</a:t>
            </a:r>
            <a:r>
              <a:rPr lang="en-US" sz="36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bg1"/>
                </a:solidFill>
                <a:latin typeface="sweet purple" pitchFamily="2" charset="0"/>
              </a:rPr>
              <a:t>sendiri</a:t>
            </a:r>
            <a:endParaRPr lang="en-US" sz="3600" dirty="0">
              <a:solidFill>
                <a:schemeClr val="bg1"/>
              </a:solidFill>
              <a:latin typeface="sweet purple" pitchFamily="2" charset="0"/>
            </a:endParaRPr>
          </a:p>
        </p:txBody>
      </p:sp>
      <p:grpSp>
        <p:nvGrpSpPr>
          <p:cNvPr id="4" name="Google Shape;1494;p31"/>
          <p:cNvGrpSpPr/>
          <p:nvPr/>
        </p:nvGrpSpPr>
        <p:grpSpPr>
          <a:xfrm>
            <a:off x="1335087" y="2638425"/>
            <a:ext cx="457200" cy="457200"/>
            <a:chOff x="4660325" y="1866850"/>
            <a:chExt cx="68350" cy="58100"/>
          </a:xfrm>
        </p:grpSpPr>
        <p:sp>
          <p:nvSpPr>
            <p:cNvPr id="5" name="Google Shape;1495;p3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496;p3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494;p31"/>
          <p:cNvGrpSpPr/>
          <p:nvPr/>
        </p:nvGrpSpPr>
        <p:grpSpPr>
          <a:xfrm>
            <a:off x="1335087" y="4010025"/>
            <a:ext cx="457200" cy="457200"/>
            <a:chOff x="4660325" y="1866850"/>
            <a:chExt cx="68350" cy="58100"/>
          </a:xfrm>
        </p:grpSpPr>
        <p:sp>
          <p:nvSpPr>
            <p:cNvPr id="14" name="Google Shape;1495;p31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496;p31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44687" y="3964365"/>
            <a:ext cx="6934200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Berbangsa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berasal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dari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bangsa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apa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?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Bangsa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Indonesia –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kehidupan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dalam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suatu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negara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negara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Indonesia :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Satu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nusa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,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satu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bangsa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satu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bahasa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dengan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pemerintahan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yg</a:t>
            </a:r>
            <a:r>
              <a:rPr lang="en-US" sz="32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3200" dirty="0" err="1" smtClean="0">
                <a:solidFill>
                  <a:schemeClr val="bg1"/>
                </a:solidFill>
                <a:latin typeface="sweet purple" pitchFamily="2" charset="0"/>
              </a:rPr>
              <a:t>berdaulat</a:t>
            </a:r>
            <a:endParaRPr lang="en-US" sz="32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96887" y="809625"/>
            <a:ext cx="38862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accent1">
                    <a:lumMod val="75000"/>
                  </a:schemeClr>
                </a:solidFill>
                <a:latin typeface="Hello Valentica" pitchFamily="2" charset="0"/>
              </a:rPr>
              <a:t>Bangsa</a:t>
            </a:r>
            <a:endParaRPr lang="en-US" sz="9600" dirty="0">
              <a:solidFill>
                <a:schemeClr val="accent1">
                  <a:lumMod val="75000"/>
                </a:schemeClr>
              </a:solidFill>
              <a:latin typeface="Hello Valentica" pitchFamily="2" charset="0"/>
            </a:endParaRPr>
          </a:p>
        </p:txBody>
      </p:sp>
      <p:sp>
        <p:nvSpPr>
          <p:cNvPr id="128" name="Left Arrow 127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29" name="Right Arrow 128">
            <a:hlinkClick r:id="rId3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30" name="Rounded Rectangle 129">
            <a:hlinkClick r:id="rId4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3389;p32"/>
          <p:cNvGrpSpPr/>
          <p:nvPr/>
        </p:nvGrpSpPr>
        <p:grpSpPr>
          <a:xfrm>
            <a:off x="5983287" y="0"/>
            <a:ext cx="4419600" cy="2614966"/>
            <a:chOff x="793334" y="1192826"/>
            <a:chExt cx="2665073" cy="1317140"/>
          </a:xfrm>
        </p:grpSpPr>
        <p:sp>
          <p:nvSpPr>
            <p:cNvPr id="7" name="Google Shape;3390;p32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3391;p32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3392;p32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3393;p32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3394;p32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3395;p32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3396;p32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3397;p32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3398;p32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3399;p32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3400;p32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3401;p32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3402;p32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3403;p32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3404;p32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3405;p32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3406;p32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3407;p32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3408;p32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3409;p32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3410;p32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3411;p32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3412;p32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413;p32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414;p32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415;p32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416;p32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17;p32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418;p32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419;p32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420;p32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421;p32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422;p32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423;p32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424;p32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425;p32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426;p32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427;p32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428;p32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429;p32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430;p32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3431;p32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3432;p32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3433;p32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3434;p32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3435;p32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3436;p32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3437;p32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3438;p32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3439;p32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3440;p32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3441;p32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3442;p32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3443;p32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3444;p32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3445;p32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3446;p32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3447;p32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3448;p32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3449;p32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3450;p32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3451;p32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3452;p32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3453;p32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3454;p32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3455;p32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3456;p32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3457;p32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3458;p32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3459;p32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3460;p32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3461;p32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3462;p32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3463;p32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3464;p32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3465;p32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3466;p32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3467;p32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3468;p32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3469;p32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3470;p32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3471;p32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3472;p32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3473;p32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3474;p32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3475;p32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3476;p32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3477;p32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3478;p32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3479;p32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3480;p32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3481;p32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482;p32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483;p32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484;p32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485;p32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486;p32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487;p32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488;p32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489;p32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490;p32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491;p32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492;p32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493;p32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494;p32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495;p32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496;p32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497;p32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498;p32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499;p32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500;p32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501;p32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502;p32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503;p32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504;p32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505;p32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506;p32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507;p32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508;p32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509;p32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510;p32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511;p32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512;p32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513;p32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514;p32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515;p32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516;p32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517;p32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518;p32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519;p32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520;p32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521;p32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522;p32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523;p32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524;p32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525;p32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526;p32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527;p32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528;p32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529;p32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530;p32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531;p32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532;p32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533;p32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534;p32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535;p32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536;p32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537;p32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538;p32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539;p32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540;p32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541;p32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542;p32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543;p32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544;p32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545;p32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546;p32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547;p32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548;p32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549;p32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550;p32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551;p32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552;p32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553;p32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554;p32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555;p32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556;p32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557;p32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558;p32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559;p32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560;p32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561;p32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562;p32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563;p32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564;p32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565;p32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566;p32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567;p32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568;p32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569;p32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570;p32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571;p32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572;p32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573;p32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574;p32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575;p32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576;p32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577;p32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578;p32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579;p32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580;p32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581;p32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582;p32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583;p32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584;p32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585;p32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586;p32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587;p32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588;p32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589;p32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590;p32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591;p32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592;p32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593;p32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594;p32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595;p32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596;p32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597;p32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598;p32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599;p32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600;p32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601;p32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602;p32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603;p32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604;p32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605;p32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606;p32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607;p32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608;p32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609;p32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610;p32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611;p32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612;p32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613;p32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614;p32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615;p32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616;p32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617;p32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618;p32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619;p32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620;p32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3621;p32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3622;p32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3623;p32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3624;p32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3625;p32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3626;p32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3627;p32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3628;p32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3629;p32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3630;p32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3631;p32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3632;p32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3633;p32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3634;p32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3635;p32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3636;p32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3637;p32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3638;p32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3639;p32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3640;p32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3641;p32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3642;p32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3643;p32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3644;p32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3645;p32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3646;p32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3647;p32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3648;p32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3649;p32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3650;p32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3651;p32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3652;p32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3653;p32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3654;p32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3655;p32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3656;p32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3657;p32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3658;p32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3659;p32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3660;p32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3661;p32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3662;p32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3663;p32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3664;p32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3665;p32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3666;p32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3667;p32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3668;p32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3669;p32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3670;p32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3671;p32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3672;p32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3673;p32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3674;p32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3675;p32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3676;p32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3677;p32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3678;p32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3679;p32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3680;p32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3681;p32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682;p32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683;p32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684;p32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685;p32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686;p32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687;p32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688;p32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689;p32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690;p32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691;p32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692;p32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693;p32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694;p32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695;p32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696;p32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697;p32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698;p32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699;p32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700;p32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701;p32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702;p32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703;p32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704;p32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705;p32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706;p32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707;p32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708;p32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709;p32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710;p32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711;p32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712;p32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713;p32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714;p32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715;p32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716;p32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717;p32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718;p32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719;p32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720;p32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721;p32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722;p32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723;p32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724;p32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725;p32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726;p32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727;p32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728;p32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729;p32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730;p32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731;p32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732;p32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733;p32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734;p32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735;p32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736;p32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737;p32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738;p32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739;p32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740;p32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741;p32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742;p32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743;p32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744;p32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745;p32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746;p32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747;p32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748;p32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749;p32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750;p32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751;p32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752;p32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53;p32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54;p32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55;p32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56;p32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57;p32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8;p32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59;p32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60;p32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61;p32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62;p32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763;p32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764;p32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765;p32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766;p32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767;p32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768;p32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769;p32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770;p32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771;p32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772;p32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773;p32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774;p32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775;p32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776;p32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777;p32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778;p32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779;p32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780;p32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781;p32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782;p32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3783;p32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3784;p32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3785;p32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3786;p32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3787;p32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3788;p32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3789;p32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3790;p32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3791;p32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3792;p32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3793;p32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3794;p32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3795;p32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3796;p32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3797;p32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3798;p32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3799;p32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3800;p32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3801;p32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3802;p32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3803;p32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3804;p32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3805;p32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3806;p32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3807;p32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3808;p32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3809;p32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3810;p32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3811;p32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3812;p32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3813;p32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3814;p32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3815;p32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3816;p32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3817;p32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3818;p32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3819;p32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3820;p32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3821;p32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3822;p32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3823;p32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3824;p32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3825;p32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3826;p32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3827;p32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3828;p32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3829;p32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3830;p32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3831;p32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3832;p32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3833;p32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3834;p32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3835;p32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3836;p32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3837;p32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3838;p32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3839;p32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3840;p32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3841;p32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3842;p32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3843;p32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3844;p32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3845;p32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3846;p32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3847;p32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3848;p32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3849;p32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3850;p32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3851;p32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3852;p32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3853;p32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3854;p32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3855;p32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3856;p32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3857;p32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3858;p32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3859;p32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3860;p32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3861;p32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3862;p32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3863;p32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3864;p32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3865;p32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3866;p32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3867;p32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3868;p32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3869;p32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3870;p32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3871;p32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3872;p32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3873;p32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3874;p32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3875;p32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3876;p32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3877;p32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3878;p32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3879;p32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3880;p32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3881;p32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3882;p32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3883;p32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3884;p32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3885;p32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3886;p32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3887;p32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3888;p32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3889;p32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3890;p32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3891;p32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3892;p32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3893;p32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3894;p3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3895;p32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3896;p32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3897;p32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3898;p32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3899;p32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3900;p32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3901;p32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3902;p32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3903;p32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3904;p32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3905;p32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3906;p32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3907;p32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3908;p32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3909;p32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3910;p32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3911;p32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3912;p32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3913;p32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3914;p32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3915;p32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3916;p32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3917;p32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3918;p32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3919;p32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3920;p32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3921;p32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3922;p32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3923;p32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3924;p32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3925;p32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3926;p32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3927;p32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3928;p32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3929;p32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3930;p32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3931;p32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3932;p32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3933;p32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3934;p32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3935;p32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3936;p32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3937;p32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3938;p32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3939;p32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3940;p32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3941;p32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3942;p32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3943;p32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3944;p32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3945;p32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3946;p32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3947;p32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3948;p32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3949;p32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3950;p32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3951;p32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3952;p32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3953;p32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3954;p32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3955;p32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3956;p32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3957;p32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3958;p32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3959;p32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3960;p32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3961;p32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3962;p32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3963;p32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3964;p32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3965;p32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3966;p32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3967;p32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3968;p32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3969;p32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3970;p32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3971;p32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3972;p32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3973;p32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3974;p32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3975;p32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3976;p32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3977;p32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3978;p32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3979;p32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3980;p32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3981;p32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3982;p32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3983;p32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3984;p32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3985;p32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3986;p32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3987;p32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3988;p32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3989;p32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3990;p32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3991;p32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3992;p32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3993;p32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3994;p32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3995;p32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3996;p32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3997;p32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3998;p32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3999;p32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4000;p32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4001;p32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4002;p32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4003;p32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4004;p32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4005;p32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4006;p32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4007;p32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4008;p32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4009;p32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4010;p3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4011;p32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4012;p32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4013;p32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4014;p32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4015;p32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4016;p32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4017;p32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4018;p32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4019;p32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4020;p32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4021;p32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4022;p32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4023;p32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4024;p32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4025;p32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4026;p32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4027;p32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4028;p32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4029;p32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4030;p32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4031;p32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4032;p32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4033;p32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4034;p32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4035;p32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4036;p32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4037;p32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4038;p32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4039;p32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4040;p32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4041;p32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4042;p32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4043;p32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4044;p32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4045;p32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4046;p32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4047;p32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4048;p32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4049;p32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4050;p32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4051;p32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4052;p32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4053;p32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4054;p32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4055;p32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4056;p32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4057;p32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4058;p32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4059;p32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4060;p32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4061;p32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4062;p32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4063;p32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4064;p32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4065;p32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4066;p32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4067;p32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4068;p32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4069;p32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4070;p32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4071;p32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4072;p32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4073;p32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4074;p32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4075;p32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4076;p32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4077;p32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4078;p32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4079;p32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4080;p32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4081;p32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4082;p32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4083;p32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4084;p32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4085;p32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4086;p32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4087;p32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4088;p32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4089;p32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4090;p32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4091;p32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4092;p32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4093;p32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4094;p32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4095;p32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4096;p32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4097;p32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4098;p32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4099;p32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4100;p32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4101;p32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4102;p32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4103;p32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4104;p32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4105;p32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4106;p32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4107;p32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4108;p32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4109;p32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4110;p32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4111;p32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4112;p32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4113;p32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4114;p32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4115;p32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4116;p32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4117;p32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4118;p32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4119;p32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4120;p32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4121;p32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4122;p32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4123;p32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4124;p32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4125;p32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4126;p32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4127;p32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4128;p32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4129;p32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4130;p32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4131;p32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4132;p32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4133;p32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4134;p32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4135;p32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4136;p32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4137;p32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4138;p32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4139;p32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4140;p32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4141;p32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4142;p32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4143;p32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4144;p32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4145;p32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4146;p32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4147;p32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4148;p32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4149;p32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4150;p32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4151;p32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4152;p32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4153;p32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4154;p32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4155;p32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4156;p32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4157;p32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4158;p32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4159;p32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4160;p32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4161;p32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4162;p32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4163;p32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4164;p32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4165;p32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4166;p32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4167;p32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4168;p32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4169;p32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4170;p32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4171;p32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4172;p32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4173;p32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4174;p32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4175;p32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4176;p32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4177;p32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4178;p32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4179;p32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4180;p32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4181;p32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4182;p32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4183;p32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4184;p32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4185;p32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4186;p32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4187;p32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4188;p32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4189;p32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4190;p32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4191;p32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4192;p32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4193;p32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4194;p32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4195;p32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4196;p32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4197;p32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4198;p32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4199;p32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4200;p32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4201;p32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4202;p32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4203;p32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4204;p32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4205;p32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4206;p32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4207;p32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4208;p32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4209;p32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4210;p32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4211;p32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4212;p32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4213;p32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4214;p32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4215;p32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4216;p32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4217;p32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4218;p32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4219;p32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4220;p32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4221;p32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4222;p32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4223;p32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4224;p32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4225;p32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4226;p32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4227;p32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4228;p32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4229;p32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4230;p32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4231;p32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4232;p32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4233;p32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4234;p32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4235;p32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4236;p32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4237;p32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4238;p32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4239;p32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4240;p32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4241;p32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4242;p32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4243;p32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4244;p32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4245;p32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4246;p32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4247;p32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4248;p32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4249;p32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4250;p32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4251;p32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4252;p32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4253;p32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4254;p32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4255;p32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4256;p32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4257;p32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4258;p32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4259;p32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4260;p32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4261;p32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4262;p32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4263;p32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4264;p32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4265;p32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4266;p32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4267;p32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4268;p32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4269;p32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4270;p32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4271;p32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4272;p32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4273;p32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4274;p32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4275;p32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4276;p32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4277;p32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4278;p32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4279;p32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4280;p32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4281;p32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4282;p32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4283;p32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4284;p32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4285;p32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4286;p32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4287;p32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4288;p32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4289;p32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4290;p32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4291;p32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4292;p32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4293;p32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4294;p32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4295;p32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4296;p32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4297;p32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4298;p32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4299;p32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4300;p32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4301;p32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4302;p32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4303;p32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4304;p32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4305;p32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4306;p32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4307;p32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4308;p32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4309;p32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4310;p32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4311;p32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4312;p32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4313;p32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4314;p32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4315;p32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4316;p32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4317;p32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4318;p32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4319;p32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4320;p32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4321;p32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4322;p32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4323;p32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4324;p32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4325;p32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4326;p32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4327;p32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4328;p32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4329;p32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4330;p32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4331;p32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4332;p32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4333;p32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4334;p32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4335;p32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4336;p32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4337;p32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4338;p32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4339;p32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4340;p32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4341;p32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4342;p32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4343;p32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4344;p32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4345;p32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4346;p32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4347;p32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4348;p32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4349;p32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4350;p32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4351;p32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4352;p32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4353;p32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4354;p32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4355;p32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4356;p32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4357;p32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4358;p32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4359;p32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4360;p32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4361;p32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4362;p32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4363;p32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4364;p32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4365;p32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4366;p32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4367;p32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4368;p32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4369;p32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4370;p32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4371;p32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4372;p32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4373;p32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4374;p32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4375;p32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4376;p32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4377;p32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4378;p32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4379;p32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4380;p32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4381;p32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4382;p32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4383;p32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4384;p32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4385;p32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4386;p32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4387;p32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4388;p32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4389;p32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4390;p32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4391;p32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4392;p32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4393;p32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4394;p32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4395;p32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4396;p32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4397;p32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4398;p32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4399;p32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4400;p32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4401;p32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4402;p32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4403;p32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4404;p32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4405;p32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4406;p32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4407;p32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4408;p32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4409;p32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4410;p32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4411;p32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4412;p32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4413;p32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4414;p32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4415;p32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4416;p32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4417;p32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4418;p32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4419;p32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4420;p32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4421;p32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4422;p32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4423;p32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4424;p32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4425;p32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4426;p32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4427;p32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4428;p32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4429;p32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4430;p32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4431;p32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4432;p32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4433;p32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4434;p32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4435;p32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4436;p32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4437;p32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4438;p32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4439;p32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4440;p32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4441;p32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4442;p32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4443;p32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4444;p32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4445;p32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4446;p32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4447;p32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4448;p32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4449;p32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4450;p32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4451;p32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4452;p32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4453;p32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4454;p32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4455;p32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4456;p32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4457;p32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4458;p32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4459;p32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4460;p32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4461;p32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4462;p32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4463;p32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4464;p32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4465;p32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4466;p32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4467;p32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4468;p32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4469;p32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4470;p32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4471;p32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4472;p32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4473;p32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4474;p32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4475;p32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4476;p32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4477;p32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4478;p32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4479;p32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4480;p32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4481;p32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4482;p32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4483;p3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4484;p32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4485;p32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4486;p32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4487;p32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4488;p32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4489;p32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4490;p32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4491;p32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4492;p32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4493;p32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4494;p32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4495;p32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4496;p32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4497;p32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4498;p32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4499;p32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4500;p32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4501;p32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4502;p32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4503;p32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4504;p32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4505;p32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4506;p32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4507;p32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4508;p32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4509;p32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4510;p32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4511;p32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4512;p32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4513;p32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4514;p32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4515;p32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4516;p32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4517;p32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4518;p32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4519;p32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4520;p32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4521;p32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4522;p32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4523;p32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4524;p32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4525;p32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4526;p32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4527;p32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4528;p32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4529;p32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4530;p32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4531;p32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4532;p32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4533;p32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4534;p32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4535;p32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4536;p32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4537;p32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4538;p32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4539;p32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4540;p32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4541;p32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4542;p32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4543;p32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4544;p32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4545;p32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4546;p32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4547;p32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4548;p32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4549;p32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4550;p32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4551;p32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4552;p32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4553;p32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4554;p32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4555;p32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4556;p32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4557;p32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4558;p32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4559;p32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4560;p32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4561;p32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4562;p32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4563;p32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4564;p32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4565;p32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4566;p32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4567;p32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4568;p32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4569;p32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4570;p32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4571;p32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4572;p32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4573;p32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4574;p32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4575;p32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4576;p32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4577;p32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4578;p32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4579;p32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4580;p32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4581;p32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4582;p32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4583;p32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4584;p32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4585;p32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4586;p32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4587;p32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4588;p32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4589;p32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4590;p32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4591;p32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4592;p32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4593;p32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4594;p32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4595;p32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4596;p32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4597;p32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4598;p32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4599;p32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4600;p32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4601;p32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4602;p32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4603;p32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4604;p32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4605;p32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4606;p32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4607;p32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4608;p32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4609;p32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4610;p32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4611;p32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4612;p32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4613;p32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4614;p32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4615;p32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4616;p32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4617;p32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4618;p32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4619;p32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4620;p32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4621;p32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4622;p32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4623;p32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4624;p32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4625;p32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4626;p32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4627;p32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4628;p32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4629;p32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4630;p32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4631;p32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4632;p32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4633;p32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4634;p32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4635;p32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4636;p32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4637;p32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4638;p32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4639;p32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4640;p32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4641;p32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4642;p32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4643;p32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4644;p32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4645;p32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4646;p32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4647;p32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4648;p32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4649;p32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4650;p32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4651;p32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4652;p32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4653;p32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4654;p32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4655;p32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4656;p32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4657;p32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4658;p32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4659;p32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4660;p32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4661;p32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4662;p32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4663;p32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4664;p32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4665;p32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4666;p32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4667;p32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4668;p32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4669;p32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4670;p32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4671;p32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4672;p32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4673;p32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4674;p32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4675;p32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4676;p32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4677;p32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4678;p32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4679;p32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4680;p32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4681;p32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4682;p32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4683;p32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4684;p32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4685;p32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4686;p32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4687;p32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4688;p32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4689;p32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4690;p32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4691;p32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4692;p32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4693;p32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4694;p32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4695;p32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4696;p32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4697;p32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4698;p32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4699;p32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4700;p32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4701;p32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4702;p32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4703;p32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4704;p32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4705;p32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4706;p32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4707;p32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4708;p32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4709;p32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4710;p32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4711;p32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4712;p32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4713;p32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4714;p32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4715;p32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4716;p32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4717;p32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4718;p32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4719;p32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4720;p32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4721;p32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4722;p32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4723;p32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4724;p32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4725;p32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4726;p32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4727;p32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4728;p32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4729;p32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4730;p32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4731;p32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4732;p32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4733;p32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4734;p32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4735;p32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4736;p32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4737;p32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4738;p32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4739;p32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4740;p32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4741;p32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4742;p32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4743;p32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4744;p32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4745;p32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4746;p32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4747;p32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4748;p32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4749;p32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4750;p32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4751;p32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4752;p32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4753;p32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4754;p32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4755;p32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4756;p32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4757;p32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4758;p32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4759;p32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4760;p32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4761;p32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4762;p32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4763;p32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4764;p32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4765;p32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4766;p32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4767;p32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4768;p32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4769;p32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4770;p32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4771;p32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4772;p32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4773;p32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4774;p32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4775;p32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4776;p32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4777;p32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4778;p32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4779;p32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4780;p32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4781;p32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4782;p32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4783;p32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4784;p32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4785;p32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4786;p32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4787;p32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4788;p32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4789;p32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4790;p32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4791;p32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4792;p32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4793;p32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4794;p32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4795;p32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4796;p32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4797;p32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4798;p32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4799;p32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4800;p32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4801;p32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4802;p32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4803;p32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4804;p32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4805;p32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4806;p32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4807;p32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4808;p32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4809;p32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4810;p32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4811;p32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4812;p32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4813;p32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4814;p32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4815;p32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4816;p32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4817;p32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4818;p32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4819;p32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4820;p32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4821;p32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4822;p32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4823;p32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4824;p32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4825;p32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4826;p32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4827;p32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4828;p32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4829;p32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4830;p32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4831;p32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4832;p32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4833;p32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4834;p32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4835;p32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4836;p32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4837;p32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4838;p32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4839;p32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4840;p32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4841;p32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4842;p32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4843;p32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4844;p32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4845;p32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4846;p32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4847;p32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4848;p32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4849;p32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4850;p32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4851;p32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4852;p32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4853;p32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4854;p32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4855;p32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4856;p32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4857;p32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4858;p32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4859;p32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4860;p32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4861;p32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4862;p32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4863;p32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4864;p32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4865;p32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4866;p32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4867;p32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4868;p32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4869;p32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4870;p32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4871;p32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4872;p32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4873;p32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4874;p32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4875;p32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4876;p32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4877;p32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4878;p32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4879;p32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4880;p32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4881;p32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4882;p32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4883;p32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4884;p32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4885;p32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4886;p32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4887;p32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4888;p32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4889;p32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4890;p32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4891;p32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4892;p32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4893;p32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4894;p32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4895;p32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4896;p32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4897;p32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4898;p32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4899;p32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4900;p32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4901;p32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4902;p32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4903;p32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4904;p32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4905;p32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4906;p32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4907;p32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4908;p32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4909;p32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4910;p32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4911;p32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4912;p32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4913;p32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4914;p32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4915;p32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4916;p32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4917;p32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4918;p32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4919;p32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4920;p32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4921;p32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4922;p32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4923;p32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4924;p32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4925;p32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4926;p32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4927;p32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4928;p32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4929;p32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4930;p32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4931;p32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4932;p32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4933;p32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4934;p32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4935;p32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4936;p32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4937;p32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4938;p32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4939;p32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4940;p32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4941;p32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4942;p32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4943;p32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4944;p32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4945;p32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4946;p32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4947;p32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4948;p32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4949;p32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4950;p32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4951;p32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4952;p32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4953;p32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4954;p32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4955;p32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4956;p32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4957;p32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4958;p32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4959;p32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4960;p32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4961;p32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4962;p32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4963;p32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4964;p32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4965;p32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4966;p32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4967;p32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4968;p32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4969;p32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4970;p32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4971;p32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4972;p32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4973;p32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4974;p32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4975;p32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4976;p32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4977;p32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4978;p32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4979;p32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4980;p32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4981;p32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4982;p32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4983;p32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4984;p32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4985;p32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4986;p32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4987;p32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4988;p32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4989;p32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4990;p32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4991;p32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4992;p32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4993;p32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4994;p32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4995;p32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4996;p32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4997;p32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4998;p32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4999;p32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5000;p32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5001;p32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5002;p32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5003;p32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5004;p32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5005;p32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5006;p32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5007;p32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5008;p32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5009;p32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5010;p32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5011;p32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5012;p32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5013;p32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5014;p32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5015;p32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5016;p32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5017;p32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5018;p32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5019;p32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5020;p32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5021;p32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5022;p32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5023;p32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5024;p32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5025;p32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5026;p32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5027;p32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5028;p32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5029;p32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5030;p32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5031;p32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5032;p32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5033;p32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5034;p32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5035;p32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5036;p32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5037;p32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5038;p32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5039;p32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5040;p32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5041;p32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5042;p32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5043;p32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5044;p32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5045;p32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5046;p32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5047;p32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5048;p32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5049;p32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5050;p32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5051;p32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5052;p32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5053;p32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5054;p32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5055;p32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5056;p32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5057;p32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5058;p32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5059;p32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5060;p32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5061;p32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5062;p32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5063;p32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5064;p32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5065;p32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5066;p32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5067;p32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5068;p32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5069;p32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5070;p32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5071;p32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5072;p32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5073;p32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5074;p32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5075;p32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5076;p32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5077;p32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5078;p32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5079;p32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5080;p32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5081;p32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5082;p32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5083;p32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5084;p32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5085;p32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5086;p32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5087;p32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5088;p32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5089;p32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5090;p32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5091;p32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5092;p32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5093;p32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5094;p32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5095;p32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5096;p32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5097;p32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5098;p32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5099;p32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5100;p32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5101;p32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5102;p32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5103;p32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5104;p3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5105;p32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5106;p32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5107;p32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5108;p32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5109;p32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5110;p32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5111;p32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5112;p32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5113;p32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5114;p32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5115;p32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5116;p32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5117;p32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5118;p32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5119;p32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5120;p32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5121;p32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5122;p32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5123;p32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5124;p32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5125;p32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5126;p32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5127;p32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5128;p32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5129;p32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5130;p32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5131;p32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5132;p32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5133;p32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5134;p32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5135;p32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5136;p32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5137;p32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5138;p32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5139;p32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5140;p32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5141;p32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5142;p32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5143;p32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5144;p32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5145;p32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5146;p32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5147;p32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5148;p32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5149;p32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5150;p32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5151;p32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5152;p32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5153;p32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5154;p32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5155;p32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5156;p32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5157;p32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5158;p32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5159;p32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5160;p32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5161;p32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5162;p32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5163;p32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5164;p32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5165;p32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5166;p32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5167;p32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5168;p32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5169;p32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5170;p32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5171;p32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5172;p32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5173;p32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5174;p32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5175;p32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5176;p32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5177;p32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5178;p32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5179;p32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5180;p32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5181;p32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5182;p32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5183;p32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5184;p32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5185;p32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5186;p32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5187;p32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5188;p32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5189;p32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5190;p32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5191;p32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5192;p32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5193;p32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5194;p32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5195;p32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5196;p32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5197;p32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5198;p32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5199;p32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5200;p32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5201;p32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5202;p32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5203;p32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5204;p32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5205;p32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5206;p32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5207;p32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5208;p32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5209;p32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5210;p32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5211;p32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5212;p32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5213;p32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5214;p32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5215;p32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5216;p32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5217;p32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5218;p32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5219;p32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5220;p32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5221;p32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5222;p32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5223;p32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5224;p32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5225;p32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5226;p32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5227;p32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5228;p32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5229;p32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5230;p32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5231;p32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5232;p32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5233;p32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5234;p32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5235;p32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5236;p32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5237;p32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5238;p32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5239;p32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5240;p32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5241;p32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5242;p32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5243;p32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5244;p32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5245;p32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5246;p32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5247;p32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5248;p32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5249;p32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5250;p32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5251;p32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5252;p32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5253;p32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5254;p32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5255;p32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5256;p32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5257;p32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5258;p32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5259;p32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5260;p32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5261;p32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5262;p32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5263;p32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5264;p32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5265;p32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5266;p32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5267;p32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5268;p32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5269;p32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5270;p32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5271;p32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5272;p32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5273;p32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5274;p32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5275;p32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5276;p32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5277;p32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5278;p32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5279;p32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5280;p32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5281;p32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5282;p32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5283;p32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5284;p32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5285;p32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5286;p32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5287;p32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5288;p32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5289;p32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5290;p32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5291;p32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5292;p32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5293;p32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5294;p32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5295;p32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5296;p32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5297;p32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5298;p32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5299;p32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5300;p32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5301;p32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5302;p32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5303;p32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5304;p32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5305;p32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5306;p32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5307;p32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5308;p32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5309;p32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5310;p32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5311;p32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5312;p32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5313;p32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5314;p32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5315;p32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5316;p32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5317;p32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5318;p32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5319;p32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5320;p32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5321;p32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5322;p32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5323;p32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5324;p32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5325;p32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5326;p32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5327;p32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5328;p32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5329;p32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5330;p32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5331;p32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5332;p32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5333;p32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5334;p32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5335;p32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5336;p32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5337;p32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5338;p32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5339;p32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5340;p32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5341;p32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5342;p32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5343;p32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5344;p32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5345;p32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5346;p32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5347;p32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5348;p32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5349;p32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5350;p32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5351;p32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5352;p32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5353;p32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5354;p32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5355;p32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5356;p32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5357;p32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5358;p32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5359;p32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5360;p32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5361;p32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5362;p32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5363;p32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5364;p32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5365;p32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5366;p32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5367;p32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5368;p32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5369;p32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5370;p32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5371;p32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5372;p32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5373;p32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5374;p32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5375;p32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5376;p32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5377;p32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5378;p32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5379;p32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5380;p32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5381;p32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5382;p32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5383;p32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5384;p32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5385;p32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5386;p32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5387;p32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5388;p32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5389;p32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5390;p32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5391;p32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5392;p32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5393;p32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5394;p32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5395;p32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5396;p32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5397;p32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5398;p32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5399;p32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5400;p32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5401;p32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5402;p32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5403;p32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5404;p32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5405;p32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5406;p32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5407;p32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5408;p32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5409;p32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5410;p32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5411;p32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5412;p32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5413;p32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5414;p32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5415;p32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5416;p32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5417;p32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5418;p32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5419;p32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5420;p32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5421;p32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5422;p32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5423;p32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5424;p32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5425;p32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5426;p32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5427;p32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5428;p32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5429;p32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5430;p32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5431;p32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5432;p32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5433;p32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5434;p32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5435;p32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5436;p32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5437;p32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5438;p32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5439;p32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5440;p32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5441;p32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5442;p32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5443;p32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5444;p32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5445;p32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5446;p32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5447;p32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5448;p32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5449;p32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5450;p32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5451;p32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5452;p32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5453;p32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5454;p32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5455;p32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5456;p32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5457;p32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5458;p32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5459;p32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5460;p32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5461;p32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5462;p32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5463;p32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5464;p32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5465;p32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5466;p32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5467;p32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5468;p32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5469;p32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5470;p32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5471;p32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5472;p32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5473;p32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5474;p32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5475;p32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5476;p32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5477;p32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5478;p32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5479;p32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5480;p32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5481;p32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5482;p32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5483;p32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5484;p32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5485;p32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5486;p32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5487;p32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5488;p32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5489;p32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5490;p32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5491;p32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5492;p32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5493;p32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5494;p32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5495;p32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5496;p32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5497;p32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5498;p32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5499;p32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5500;p32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5501;p32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5502;p32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5503;p32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5504;p32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5505;p32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5506;p32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5507;p32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5508;p32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5509;p32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5510;p32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5511;p32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5512;p32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5513;p32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5514;p32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5515;p32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5516;p32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5517;p32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5518;p32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5519;p32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5520;p32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5521;p32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5522;p32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5523;p32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5524;p32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5525;p32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5526;p32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5527;p32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5528;p32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5529;p32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5530;p32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5531;p32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5532;p32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5533;p32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5534;p32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5535;p32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5536;p32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5537;p32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5538;p32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5539;p32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5540;p32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5541;p32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5542;p32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5543;p32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5544;p32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5545;p32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5546;p32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5547;p32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5548;p32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5549;p32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5550;p32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5551;p32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5552;p32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5553;p32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5554;p32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5555;p32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5556;p32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5557;p32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5558;p32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5559;p32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5560;p32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5561;p32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5562;p32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5563;p32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5564;p32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5565;p32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5566;p32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5567;p32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5568;p32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5569;p32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5570;p32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5571;p32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5572;p32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5573;p32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5574;p32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5575;p32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5576;p32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5577;p32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5578;p32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5579;p32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5580;p32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5581;p32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5582;p32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5583;p32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5584;p32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5585;p32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5586;p32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5587;p32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5588;p32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5589;p32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5590;p32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5591;p32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5592;p32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5593;p32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5594;p32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5595;p32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5596;p32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5597;p32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5598;p32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5599;p32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5600;p32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5601;p32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5602;p32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5603;p32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5604;p32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5605;p32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5606;p32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5607;p32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5608;p32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5609;p32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5610;p32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5611;p32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5612;p32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5613;p32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5614;p32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5615;p32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5616;p32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5617;p32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5618;p32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5619;p32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5620;p32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5621;p32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5622;p32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5623;p32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5624;p32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5625;p32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5626;p32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5627;p32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5628;p32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5629;p32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5630;p32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5631;p32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5632;p32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5633;p32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5634;p32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5635;p32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5636;p32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5637;p32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5638;p32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5639;p32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5640;p32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5641;p32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5642;p32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5643;p32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5644;p32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5645;p32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5646;p32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5647;p32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5648;p32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5649;p32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5650;p32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5651;p32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5652;p32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5653;p32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5654;p32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5655;p32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5656;p32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5657;p32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5658;p32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5659;p32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5660;p32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5661;p32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5662;p32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5663;p32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5664;p32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5665;p32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5666;p32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5667;p32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5668;p32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5669;p32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5670;p32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5671;p32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5672;p32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5673;p32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5674;p32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5675;p32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5676;p32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5677;p32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5678;p32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5679;p32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5680;p32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5681;p32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5682;p32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5683;p32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5684;p32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5685;p32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5686;p32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5687;p32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5688;p32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5689;p32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5690;p32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5691;p32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5692;p32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5693;p32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5694;p32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5695;p32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5696;p32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5697;p32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5698;p32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5699;p32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5700;p32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5701;p32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5702;p32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5703;p32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5704;p32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5705;p32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5706;p32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5707;p32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5708;p32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5709;p32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5710;p32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5711;p32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5712;p32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5713;p32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5714;p32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5715;p32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5716;p32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5717;p32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5718;p32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5719;p32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5720;p32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5721;p32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5722;p32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5723;p32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5724;p32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5725;p32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5726;p32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5727;p32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5728;p32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5729;p32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5730;p32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5731;p32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5732;p32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5733;p32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5734;p32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5735;p32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5736;p32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5737;p32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5738;p32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5739;p32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5740;p32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5741;p32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5742;p32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5743;p32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5744;p32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5745;p32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5746;p32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5747;p32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5748;p32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5749;p32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5750;p32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5751;p32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5752;p32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5753;p32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5754;p32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5755;p32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5756;p32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5757;p32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5758;p32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5759;p32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5760;p32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5761;p32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5762;p32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5763;p32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5764;p32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5765;p32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5766;p32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5767;p32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5768;p32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5769;p32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5770;p32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5771;p32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5772;p32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5773;p32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5774;p32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5775;p32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5776;p32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5777;p32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5778;p32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5779;p32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5780;p32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5781;p32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5782;p32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5783;p32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5784;p32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5785;p32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5786;p32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5787;p32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5788;p32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5789;p32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5790;p32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5791;p32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5792;p32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5793;p32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5794;p32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5795;p32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5796;p32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5797;p32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5798;p32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5799;p32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5800;p32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5801;p32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5802;p32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5803;p32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5804;p32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5805;p32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5806;p32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5807;p32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5808;p32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5809;p32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5810;p32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5811;p32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5812;p32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5813;p32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5814;p32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5815;p32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5816;p32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5817;p32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5818;p32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5819;p32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5820;p32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5821;p32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5822;p32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5823;p32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5824;p32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5825;p32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5826;p32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5827;p32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5828;p32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5829;p32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5830;p32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5831;p32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5832;p32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5833;p32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5834;p32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5835;p32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5836;p32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5837;p32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5838;p32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5839;p32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5840;p32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5841;p32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5842;p32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5843;p32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5844;p32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5845;p32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5846;p32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5847;p32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5848;p32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5849;p32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5850;p32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5851;p32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5852;p32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5853;p32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5854;p32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5855;p32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5856;p32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5857;p32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5858;p32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5859;p32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5860;p32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5861;p32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5862;p32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5863;p32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5864;p32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5865;p32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5866;p32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5867;p32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5868;p32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5869;p32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5870;p32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5871;p32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5872;p32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5873;p32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5874;p32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5875;p32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5876;p32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5877;p32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5878;p32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5879;p32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5880;p32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5881;p32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5882;p32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5883;p32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5884;p32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5885;p32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5886;p32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5887;p32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5888;p32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5889;p32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5890;p32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5891;p32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5892;p32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5893;p32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5894;p32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5895;p32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5896;p32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5897;p32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5898;p32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5899;p32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5900;p32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5901;p32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5902;p32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5903;p32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5904;p32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5905;p32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5906;p32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5907;p32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5908;p32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5909;p32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5910;p32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5911;p32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5912;p32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5913;p32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5914;p32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5915;p32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5916;p32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5917;p32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5918;p32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5919;p32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5920;p32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5921;p32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5922;p32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5923;p32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5924;p32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5925;p32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5926;p32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5927;p32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5928;p32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5929;p32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5930;p32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5931;p32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5932;p32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5933;p32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5934;p32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5935;p32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5936;p32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5937;p32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5938;p32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5939;p32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5940;p32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5941;p32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5942;p32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5943;p32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5944;p32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5945;p32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5946;p32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5947;p32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5948;p32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5949;p32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5950;p32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5951;p32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5952;p32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5953;p32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5954;p32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5955;p32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5956;p32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5957;p32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5958;p32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5959;p32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5960;p32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5961;p32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5962;p32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5963;p32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5964;p32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5965;p32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5966;p32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5967;p32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5968;p32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5969;p32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5970;p32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5971;p32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5972;p32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5973;p32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5974;p32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5975;p32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5976;p32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5977;p32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5978;p32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5979;p32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5980;p32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5981;p32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5982;p32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5983;p32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5984;p32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5985;p32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5986;p32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5987;p32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5988;p32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5989;p32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5990;p32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5991;p32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5992;p32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5993;p32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5994;p32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5995;p32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5996;p32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5997;p32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5998;p32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5999;p32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6000;p32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6001;p32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6002;p32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6003;p32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6004;p32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6005;p32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6006;p32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6007;p32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6008;p32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6009;p32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6010;p32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6011;p32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6012;p32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6013;p32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6014;p32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6015;p32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6016;p32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6017;p32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6018;p32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6019;p32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6020;p32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6021;p32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6022;p32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6023;p32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6024;p32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6025;p32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6026;p32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6027;p32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6028;p32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6029;p32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6030;p32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6031;p32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6032;p32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6033;p32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6034;p32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6035;p32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6036;p32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6037;p32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6038;p32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6039;p32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6040;p32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6041;p32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6042;p32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6043;p32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6044;p32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6045;p32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6046;p32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6047;p32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6048;p32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6049;p32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6050;p32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6051;p32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6052;p32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6053;p32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6054;p32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6055;p32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6056;p32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6057;p32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6058;p32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6059;p32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6060;p32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6061;p32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6062;p32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6063;p32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6064;p32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6065;p32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6066;p32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6067;p32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6068;p32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6069;p32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6070;p32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6071;p32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6072;p32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6073;p32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6074;p32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6075;p32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6076;p32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6077;p32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6078;p32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6079;p32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6080;p32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6081;p32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6082;p32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6083;p32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6084;p32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6085;p32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6086;p32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6087;p32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6088;p32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6089;p32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6090;p32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6091;p32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6092;p32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6093;p32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6094;p32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6095;p32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6096;p32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6097;p32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6098;p32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6099;p32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6100;p32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6101;p32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6102;p32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6103;p32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6104;p32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6105;p32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6106;p32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6107;p32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6108;p32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6109;p32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6110;p32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6111;p32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6112;p32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6113;p32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6114;p32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6115;p32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6116;p32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6117;p32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6118;p32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6119;p32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6120;p32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6121;p32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6122;p32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6123;p32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6124;p32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6125;p32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6126;p32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6127;p32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6128;p32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6129;p32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6130;p32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6131;p32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6132;p32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6133;p32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6134;p32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6135;p32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6136;p32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6137;p32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6138;p32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6139;p32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6140;p32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6141;p32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6142;p32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6143;p32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6144;p32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6145;p32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6146;p32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6147;p32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6148;p32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6149;p32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6150;p32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6151;p32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6152;p32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6153;p32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6154;p32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6155;p32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6156;p32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6157;p32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6158;p32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6159;p32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6160;p32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6161;p32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6162;p32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6163;p32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6164;p32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6165;p32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6166;p32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6167;p32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6168;p32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6169;p32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6170;p32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6171;p32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6172;p32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6173;p32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6174;p32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6175;p32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6176;p32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6177;p32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6178;p32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6179;p32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6180;p32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6181;p32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6182;p32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6183;p32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6184;p32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6185;p32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6186;p32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6187;p32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6188;p32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6189;p32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6190;p32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6191;p32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6192;p32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6193;p32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6194;p32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6195;p32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6196;p32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6197;p32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6198;p32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6199;p32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6200;p32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6201;p32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6202;p32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6203;p32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6204;p32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6205;p32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6206;p32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6207;p32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6208;p32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6209;p32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6210;p32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6211;p32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6212;p32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6213;p32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6214;p32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6215;p32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6216;p32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6217;p32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6218;p32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6219;p32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6220;p32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6221;p32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6222;p32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6223;p32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6224;p32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6225;p32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6226;p32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6227;p32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6228;p32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6229;p32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6230;p32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6231;p32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6232;p32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6233;p32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6234;p32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6235;p32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6236;p32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6237;p32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6238;p32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6239;p32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6240;p32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6241;p32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6242;p32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6243;p32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6244;p32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6245;p32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6246;p32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6247;p32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6248;p32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6249;p32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6250;p32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6251;p32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6252;p32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6253;p32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6254;p32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6255;p32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6256;p32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6257;p32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6258;p32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6259;p32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6260;p32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6261;p32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6262;p32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6263;p32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6264;p32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6265;p32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6266;p32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6267;p32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6268;p32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6269;p32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6270;p32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6271;p32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6272;p32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6273;p32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6274;p32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6275;p32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6276;p32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6277;p32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6278;p32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6279;p32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6280;p32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6281;p32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6282;p32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6283;p32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6284;p32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6285;p32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6286;p32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6287;p32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6288;p32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6289;p32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6290;p32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6291;p32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6292;p32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6293;p32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6294;p32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6295;p32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6296;p32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6297;p32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6298;p32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6299;p32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6300;p32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6301;p32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6302;p32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6303;p32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6304;p32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6305;p32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6306;p32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6307;p32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6308;p32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6309;p32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6310;p32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6311;p32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6312;p32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6313;p32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6314;p32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6315;p32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6316;p32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6317;p32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6318;p32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6319;p32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6320;p32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6321;p32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6322;p32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6323;p32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6324;p32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6325;p32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6326;p32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6327;p32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6328;p32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6329;p32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6330;p32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6331;p32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6332;p32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6333;p32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6334;p32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6335;p32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6336;p32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6337;p32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6338;p32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6339;p32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6340;p32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6341;p32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6342;p32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6343;p32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6344;p32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6345;p32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6346;p32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6347;p32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6348;p32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6349;p32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6350;p32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6351;p32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6352;p32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6353;p32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6354;p32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6355;p32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6356;p32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6357;p32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6358;p32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6359;p32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6360;p32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6361;p32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6362;p32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6363;p32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6364;p32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6365;p32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6366;p32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6367;p32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6368;p32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6369;p32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6370;p32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6371;p32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6372;p32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6373;p32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6374;p32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6375;p32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6376;p32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6377;p32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6378;p32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6379;p32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6380;p32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6381;p32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6382;p32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6383;p32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6384;p32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6385;p32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6386;p32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6387;p32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6388;p32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6389;p32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6390;p32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6391;p32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6392;p32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6393;p32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6394;p32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6395;p32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6396;p32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6397;p32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6398;p32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6399;p32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6400;p32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6401;p32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6402;p32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6403;p32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6404;p32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6405;p32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6406;p32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6407;p32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6408;p32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6409;p32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6410;p32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6411;p32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6412;p32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6413;p32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6414;p32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6415;p32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6416;p32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6417;p32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6418;p32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6419;p32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6420;p32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6421;p32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6422;p32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6423;p32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6424;p32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6425;p32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6426;p32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6427;p32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6428;p32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6429;p32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6430;p32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6431;p32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6432;p32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6433;p32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6434;p32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6435;p32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6436;p32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6437;p32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6438;p32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6439;p32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6440;p32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6441;p32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6442;p32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6443;p32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6444;p32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6445;p32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6446;p32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6447;p32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6448;p32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6449;p32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6450;p32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6451;p32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6452;p32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6453;p32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6454;p32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6455;p32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6456;p32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6457;p32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6458;p32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6459;p32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6460;p32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6461;p32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6462;p32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6463;p32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6464;p32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6465;p32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6466;p32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6467;p32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6468;p32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6469;p32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6470;p32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6471;p32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6472;p32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6473;p32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6474;p32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6475;p32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6476;p32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6477;p32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6478;p32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6479;p32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6480;p32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6481;p32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6482;p32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6483;p32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6484;p32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6485;p32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6486;p32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6487;p32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6488;p32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6489;p32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6490;p32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6491;p32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6492;p32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6493;p32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6494;p32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6495;p32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6496;p32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6497;p32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6498;p32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6499;p32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6500;p32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6501;p32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6502;p32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6503;p32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6504;p32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6505;p32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6506;p32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6507;p32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6508;p32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6509;p32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6510;p32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6511;p32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6512;p32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6513;p32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6514;p32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6515;p32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6516;p32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6517;p32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6518;p32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6519;p32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6520;p32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6521;p32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6522;p32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6523;p32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6524;p32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6525;p32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6526;p32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6527;p32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6528;p32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6529;p32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6530;p32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6531;p32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6532;p32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6533;p32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6534;p32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6535;p32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6536;p32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6537;p32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6538;p32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6539;p32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6540;p32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6541;p32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6542;p32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6543;p32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6544;p32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6545;p32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6546;p32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6547;p32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6548;p32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6549;p32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6550;p32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6551;p32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6552;p32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6553;p32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6554;p32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6555;p32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6556;p32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6557;p32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6558;p32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6559;p32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6560;p32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6561;p32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6562;p32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6563;p32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6564;p32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6565;p32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6566;p32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6567;p32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6568;p32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6569;p32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6570;p32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6571;p32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6572;p32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6573;p32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6574;p32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6575;p32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6576;p32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6577;p32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6578;p32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6579;p32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6580;p32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6581;p32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6582;p32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6583;p32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6584;p32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6585;p32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6586;p32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6587;p32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6588;p32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6589;p32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6590;p32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6591;p32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6592;p32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6593;p32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6594;p32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6595;p32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6596;p32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6597;p32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6598;p32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6599;p32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6600;p32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6601;p32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6602;p32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6603;p32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6604;p32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6605;p32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6606;p32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6607;p32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6608;p32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6609;p32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6610;p32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6611;p32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6612;p32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6613;p32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6614;p32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6615;p32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6616;p32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6617;p32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6618;p32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6619;p32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6620;p32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6621;p32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6622;p32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6623;p32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6624;p32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6625;p32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6626;p32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6627;p32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6628;p32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6629;p32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6630;p32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6631;p32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6632;p32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6633;p32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6634;p32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6635;p32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6636;p32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6637;p32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6638;p32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6639;p32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6640;p32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6641;p32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6642;p32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6643;p32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6644;p32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6645;p32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6646;p32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6647;p32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6648;p32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6649;p32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6650;p32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6651;p32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6652;p32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6653;p32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6654;p32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6655;p32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6656;p32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6657;p32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6658;p32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6659;p32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6660;p32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6661;p32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6662;p32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6663;p32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6664;p32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6665;p32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6666;p32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6667;p32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6668;p32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6669;p32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6670;p32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6671;p32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6672;p32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6673;p32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6674;p32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6675;p32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6676;p32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6677;p32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6678;p32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6679;p32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6680;p32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6681;p32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6682;p32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6683;p32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6684;p32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6685;p32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6686;p32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6687;p32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6688;p32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6689;p32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6690;p32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6691;p32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6692;p32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6693;p32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6694;p32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6695;p32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6696;p32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6697;p32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6698;p32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6699;p32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6700;p32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6701;p32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6702;p32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6703;p32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6704;p32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6705;p32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6706;p32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6707;p32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6708;p32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6709;p32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6710;p32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6711;p32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6712;p32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6713;p32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6714;p32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6715;p32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6716;p32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6717;p32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6718;p32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6719;p32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6720;p32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6721;p32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6722;p32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6723;p32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6724;p32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6725;p32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6726;p32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6727;p32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6728;p32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6729;p32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6730;p32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6731;p32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6732;p32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6733;p32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6734;p32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6735;p32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6736;p32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6737;p32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6738;p32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6739;p32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6740;p32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6741;p32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6742;p32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6743;p32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6744;p32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6745;p32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6746;p32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6747;p32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6748;p32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6749;p32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6750;p32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6751;p32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6752;p32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6753;p32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6754;p32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6755;p32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6756;p32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6757;p32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6758;p32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6759;p32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6760;p32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6761;p32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6762;p32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6763;p32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6764;p32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6765;p32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6766;p32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6767;p32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6768;p32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6769;p32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6770;p32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6771;p32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6772;p32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6773;p32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6774;p32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6775;p32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6776;p32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6777;p32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6778;p32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6779;p32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6780;p32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6781;p32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6782;p32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6783;p32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6784;p32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6785;p32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6786;p32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6787;p32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6788;p32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6789;p32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6790;p32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6791;p32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6792;p32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6793;p32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6794;p32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6795;p32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6796;p32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6797;p32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6798;p32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6799;p32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6800;p32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6801;p32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6802;p32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6803;p32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6804;p32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6805;p32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6806;p32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6807;p32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6808;p32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6809;p32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6810;p32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6811;p32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6812;p32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6813;p32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6814;p32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6815;p32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6816;p32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6817;p32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6818;p32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6819;p32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6820;p32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6821;p32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6822;p32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6823;p32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6824;p32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6825;p32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6826;p32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6827;p32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6828;p32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6829;p32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6830;p32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6831;p32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6832;p32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6833;p32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6834;p32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6835;p32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6836;p32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6837;p32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6838;p32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6839;p32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6840;p32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6841;p32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6842;p32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6843;p32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6844;p32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6845;p32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6846;p32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6847;p32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6848;p32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6849;p32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6850;p32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6851;p32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6852;p32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6853;p32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6854;p32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6855;p32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6856;p32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6857;p32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6858;p32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6859;p32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6860;p32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6861;p32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6862;p32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6863;p32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6864;p32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6865;p32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6866;p32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6867;p32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6868;p32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6869;p32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6870;p32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6871;p32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6872;p32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6873;p32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6874;p32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6875;p32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6876;p32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6877;p32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6878;p32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6879;p32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6880;p32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6881;p32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6882;p32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6883;p32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6884;p32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6885;p32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6886;p32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6887;p32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6888;p32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6889;p32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6890;p32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6891;p32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6892;p32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6893;p32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6894;p32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6895;p32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6896;p32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6897;p32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6898;p32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6899;p32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6900;p32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6901;p32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6902;p32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6903;p32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6904;p32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6905;p32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6906;p32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6907;p32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6908;p32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6909;p32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6910;p32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6911;p32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6912;p32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6913;p32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6914;p32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6915;p32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6916;p32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6917;p32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6918;p32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6919;p32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6920;p32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6921;p32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6922;p32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6923;p32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6924;p32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6925;p32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6926;p32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6927;p32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6928;p32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6929;p32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6930;p32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6931;p32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6932;p32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6933;p32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6934;p32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6935;p32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6936;p32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6937;p32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6938;p32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6939;p32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6940;p32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6941;p32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6942;p32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6943;p32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6944;p32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6945;p32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6946;p32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6947;p32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6948;p32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6949;p32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6950;p32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6951;p32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6952;p32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6953;p32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6954;p32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6955;p32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6956;p32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6957;p32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6958;p32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6959;p32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6960;p32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6961;p32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6962;p32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6963;p32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6964;p32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6965;p32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6966;p32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6967;p32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6968;p32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6969;p32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6970;p32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6971;p32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6972;p32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6973;p32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6974;p32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6975;p32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6976;p32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6977;p32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6978;p32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6979;p32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6980;p32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6981;p32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6982;p32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6983;p32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6984;p32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6985;p32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6986;p32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6987;p32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6988;p32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6989;p32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6990;p32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6991;p32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6992;p32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6993;p32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6994;p32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6995;p32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6996;p32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6997;p32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6998;p32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6999;p32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7000;p32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7001;p32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7002;p32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7003;p32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7004;p32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7005;p32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7006;p32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7007;p32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7008;p32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7009;p32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7010;p32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7011;p32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7012;p32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7013;p32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7014;p32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7015;p32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7016;p32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7017;p32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7018;p32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7019;p32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7020;p32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7021;p32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7022;p32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7023;p32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7024;p32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7025;p32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7026;p32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7027;p32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7028;p32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7029;p32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7030;p32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7031;p32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7032;p32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7033;p32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7034;p32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7035;p32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7036;p32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7037;p32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7038;p32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7039;p32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7040;p32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7041;p32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7042;p32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7043;p32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7044;p32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7045;p32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7046;p32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7047;p32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7048;p32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7049;p32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7050;p32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7051;p32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7052;p32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7053;p32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7054;p32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7055;p32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7056;p32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7057;p32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7058;p32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7059;p32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7060;p32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7061;p32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7062;p32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7063;p32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7064;p32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7065;p32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7066;p32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7067;p32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7068;p32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7069;p32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7070;p32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7071;p32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7072;p32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7073;p32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7074;p32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7075;p32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7076;p32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7077;p32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7078;p32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7079;p32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7080;p32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7081;p32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7082;p32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7083;p32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7084;p32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7085;p32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7086;p32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7087;p32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7088;p32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7089;p32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7090;p32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7091;p32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7092;p32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7093;p32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7094;p32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7095;p32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7096;p32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7097;p32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7098;p32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7099;p32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7100;p32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7101;p32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7102;p32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7103;p32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7104;p32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7105;p32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7106;p32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7107;p32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7108;p32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7109;p32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7110;p32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7111;p32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7112;p32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7113;p32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7114;p32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7115;p32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7116;p32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7117;p32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7118;p32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7119;p32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7120;p32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7121;p32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7122;p32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7123;p32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7124;p32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7125;p32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7126;p32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7127;p32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7128;p32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7129;p32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7130;p32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7131;p32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7132;p32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7133;p32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7134;p32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7135;p32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7136;p32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7137;p32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7138;p32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7139;p32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7140;p32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7141;p32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7142;p32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7143;p32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7144;p32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7145;p32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7146;p32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7147;p32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7148;p32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7149;p32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7150;p32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7151;p32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7152;p32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7153;p32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7154;p32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7155;p32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7156;p32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7157;p32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7158;p32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7159;p32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7160;p32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7161;p32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7162;p32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7163;p32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7164;p32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7165;p32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7166;p32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7167;p32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7168;p32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7169;p32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7170;p32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7171;p32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7172;p32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7173;p32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7174;p32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7175;p32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7176;p32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7177;p32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7178;p32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7179;p32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7180;p32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7181;p32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7182;p32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7183;p32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7184;p32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7185;p32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7186;p32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7187;p32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7188;p32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7189;p32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7190;p32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7191;p32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7192;p32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7193;p32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7194;p32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7195;p32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7196;p32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7197;p32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7198;p32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7199;p32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7200;p32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7201;p32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7202;p32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7203;p32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7204;p32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7205;p32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7206;p32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7207;p32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7208;p32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7209;p32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7210;p32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7211;p32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7212;p32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7213;p32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7214;p32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7215;p32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7216;p32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7217;p32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7218;p32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7219;p32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7220;p32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7221;p32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7222;p32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7223;p32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7224;p32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7225;p32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7226;p32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7227;p32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7228;p32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7229;p32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7230;p32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7231;p32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7232;p32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7233;p32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7234;p32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7235;p32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7236;p32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7237;p32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7238;p32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7239;p32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7240;p32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7241;p32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7242;p32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7243;p32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7244;p32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7245;p32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7246;p32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7247;p32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7248;p32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7249;p32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7250;p32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7251;p32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7252;p32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7253;p32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7254;p32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7255;p32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7256;p32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7257;p32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7258;p32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7259;p32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7260;p32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7261;p32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7262;p32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7263;p32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7264;p32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7265;p32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7266;p32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7267;p32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7268;p32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7269;p32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7270;p32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7271;p32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7272;p32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7273;p32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7274;p32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7275;p32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7276;p32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7277;p32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7278;p32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7279;p32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7280;p32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7281;p32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7282;p32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7283;p32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7284;p32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7285;p32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7286;p32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7287;p32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7288;p32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7289;p32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7290;p32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7291;p32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7292;p32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7293;p32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7294;p32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7295;p32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7296;p32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7297;p32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7298;p32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7299;p32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7300;p32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7301;p32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7302;p32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7303;p32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7304;p32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7305;p32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7306;p32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7307;p32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7308;p32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7309;p32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7310;p32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7311;p32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7312;p32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7313;p32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7314;p32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7315;p32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7316;p32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7317;p32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7318;p32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7319;p32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7320;p32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7321;p32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7322;p32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7323;p32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7324;p32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7325;p32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7326;p32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7327;p32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7328;p32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7329;p32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7330;p32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7331;p32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7332;p32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7333;p32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7334;p32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7335;p32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7336;p32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7337;p32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7338;p32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7339;p32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7340;p32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7341;p32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7342;p32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7343;p32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7344;p32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7345;p32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7346;p32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7347;p32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7348;p32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7349;p32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7350;p32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7351;p32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7352;p32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7353;p32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7354;p32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7355;p32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7356;p32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344487" y="428625"/>
            <a:ext cx="8229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r>
              <a:rPr lang="en-US" sz="9600" dirty="0" smtClean="0">
                <a:solidFill>
                  <a:schemeClr val="bg1"/>
                </a:solidFill>
                <a:latin typeface="Hello Valentica" pitchFamily="2" charset="0"/>
              </a:rPr>
              <a:t> - </a:t>
            </a:r>
            <a:r>
              <a:rPr lang="en-US" sz="9600" dirty="0" err="1" smtClean="0">
                <a:solidFill>
                  <a:schemeClr val="bg1"/>
                </a:solidFill>
                <a:latin typeface="Hello Valentica" pitchFamily="2" charset="0"/>
              </a:rPr>
              <a:t>Berbangsa</a:t>
            </a:r>
            <a:endParaRPr lang="en-US" sz="96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54087" y="1952625"/>
            <a:ext cx="66294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adat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istiadat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kebiasaan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nilai-nilai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norma-norma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yg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harus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dipahami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dihayati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dipanuti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diikuti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diimplementasikan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dalam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kehidupan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berbangsa</a:t>
            </a:r>
            <a:endParaRPr lang="en-US" sz="3600" dirty="0">
              <a:solidFill>
                <a:schemeClr val="accent1">
                  <a:lumMod val="60000"/>
                  <a:lumOff val="40000"/>
                </a:schemeClr>
              </a:solidFill>
              <a:latin typeface="sweet purple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736975" y="3857625"/>
            <a:ext cx="6705600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nilai-nilai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yang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mengedepankan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kejujuran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keteladanan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sportifitas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disiplin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etos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kerja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kemandirian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sikap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toleransi,rasa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malu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tanggung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jawab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,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menjaga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kehormatan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serta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martabat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diri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sebagai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warga</a:t>
            </a:r>
            <a:r>
              <a:rPr lang="en-US" sz="3600" dirty="0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 </a:t>
            </a:r>
            <a:r>
              <a:rPr lang="en-US" sz="3600" dirty="0" err="1" smtClean="0">
                <a:solidFill>
                  <a:schemeClr val="accent1">
                    <a:lumMod val="60000"/>
                    <a:lumOff val="40000"/>
                  </a:schemeClr>
                </a:solidFill>
                <a:latin typeface="sweet purple" pitchFamily="2" charset="0"/>
              </a:rPr>
              <a:t>bangsa</a:t>
            </a:r>
            <a:endParaRPr lang="en-US" sz="3600" dirty="0">
              <a:solidFill>
                <a:schemeClr val="accent1">
                  <a:lumMod val="60000"/>
                  <a:lumOff val="40000"/>
                </a:schemeClr>
              </a:solidFill>
              <a:latin typeface="sweet purple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0687" y="428625"/>
            <a:ext cx="82296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600" dirty="0" err="1" smtClean="0">
                <a:solidFill>
                  <a:schemeClr val="accent1">
                    <a:lumMod val="75000"/>
                  </a:schemeClr>
                </a:solidFill>
                <a:latin typeface="Hello Valentica" pitchFamily="2" charset="0"/>
              </a:rPr>
              <a:t>Etika</a:t>
            </a:r>
            <a:r>
              <a:rPr lang="en-US" sz="9600" dirty="0" smtClean="0">
                <a:solidFill>
                  <a:schemeClr val="accent1">
                    <a:lumMod val="75000"/>
                  </a:schemeClr>
                </a:solidFill>
                <a:latin typeface="Hello Valentica" pitchFamily="2" charset="0"/>
              </a:rPr>
              <a:t> - </a:t>
            </a:r>
            <a:r>
              <a:rPr lang="en-US" sz="9600" dirty="0" err="1" smtClean="0">
                <a:solidFill>
                  <a:schemeClr val="accent1">
                    <a:lumMod val="75000"/>
                  </a:schemeClr>
                </a:solidFill>
                <a:latin typeface="Hello Valentica" pitchFamily="2" charset="0"/>
              </a:rPr>
              <a:t>Berbangsa</a:t>
            </a:r>
            <a:endParaRPr lang="en-US" sz="9600" dirty="0">
              <a:solidFill>
                <a:schemeClr val="accent1">
                  <a:lumMod val="75000"/>
                </a:schemeClr>
              </a:solidFill>
              <a:latin typeface="Hello Valentica" pitchFamily="2" charset="0"/>
            </a:endParaRPr>
          </a:p>
        </p:txBody>
      </p:sp>
      <p:sp>
        <p:nvSpPr>
          <p:cNvPr id="3974" name="Left Arrow 3973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3975" name="Right Arrow 3974">
            <a:hlinkClick r:id="rId3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3976" name="Rounded Rectangle 3975">
            <a:hlinkClick r:id="rId4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44487" y="733425"/>
            <a:ext cx="89916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Perangkat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yang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dimiliki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yang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perlu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dipahami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dalam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etika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</a:t>
            </a:r>
            <a:r>
              <a:rPr lang="en-US" sz="6600" dirty="0" err="1" smtClean="0">
                <a:solidFill>
                  <a:schemeClr val="bg1"/>
                </a:solidFill>
                <a:latin typeface="Miracle Day" pitchFamily="2" charset="0"/>
              </a:rPr>
              <a:t>berbangsa</a:t>
            </a:r>
            <a:r>
              <a:rPr lang="en-US" sz="6600" dirty="0" smtClean="0">
                <a:solidFill>
                  <a:schemeClr val="bg1"/>
                </a:solidFill>
                <a:latin typeface="Miracle Day" pitchFamily="2" charset="0"/>
              </a:rPr>
              <a:t> </a:t>
            </a:r>
            <a:endParaRPr lang="en-US" sz="6600" dirty="0">
              <a:solidFill>
                <a:schemeClr val="bg1"/>
              </a:solidFill>
              <a:latin typeface="Miracle Day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868487" y="3400425"/>
            <a:ext cx="6705600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Proklamasi</a:t>
            </a:r>
            <a:endParaRPr lang="en-US" sz="2800" dirty="0" smtClean="0">
              <a:solidFill>
                <a:schemeClr val="accent4">
                  <a:lumMod val="60000"/>
                  <a:lumOff val="40000"/>
                </a:schemeClr>
              </a:solidFill>
              <a:latin typeface="MADE Sunflower" pitchFamily="50" charset="0"/>
            </a:endParaRPr>
          </a:p>
          <a:p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Pancasila</a:t>
            </a:r>
            <a:endParaRPr lang="en-US" sz="2800" dirty="0" smtClean="0">
              <a:solidFill>
                <a:schemeClr val="accent4">
                  <a:lumMod val="60000"/>
                  <a:lumOff val="40000"/>
                </a:schemeClr>
              </a:solidFill>
              <a:latin typeface="MADE Sunflower" pitchFamily="50" charset="0"/>
            </a:endParaRPr>
          </a:p>
          <a:p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UUD 1945</a:t>
            </a:r>
          </a:p>
          <a:p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Berbagai</a:t>
            </a:r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 </a:t>
            </a:r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peraturan</a:t>
            </a:r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 </a:t>
            </a:r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perundang-undangan</a:t>
            </a:r>
            <a:endParaRPr lang="en-US" sz="2800" dirty="0" smtClean="0">
              <a:solidFill>
                <a:schemeClr val="accent4">
                  <a:lumMod val="60000"/>
                  <a:lumOff val="40000"/>
                </a:schemeClr>
              </a:solidFill>
              <a:latin typeface="MADE Sunflower" pitchFamily="50" charset="0"/>
            </a:endParaRPr>
          </a:p>
          <a:p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Berbagai</a:t>
            </a:r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 </a:t>
            </a:r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etika</a:t>
            </a:r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 </a:t>
            </a:r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kearifan</a:t>
            </a:r>
            <a:r>
              <a:rPr lang="en-US" sz="28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 </a:t>
            </a:r>
            <a:r>
              <a:rPr lang="en-US" sz="2800" dirty="0" err="1" smtClean="0">
                <a:solidFill>
                  <a:schemeClr val="accent4">
                    <a:lumMod val="60000"/>
                    <a:lumOff val="40000"/>
                  </a:schemeClr>
                </a:solidFill>
                <a:latin typeface="MADE Sunflower" pitchFamily="50" charset="0"/>
              </a:rPr>
              <a:t>lokal</a:t>
            </a:r>
            <a:endParaRPr lang="en-US" sz="2800" dirty="0">
              <a:solidFill>
                <a:schemeClr val="accent4">
                  <a:lumMod val="60000"/>
                  <a:lumOff val="40000"/>
                </a:schemeClr>
              </a:solidFill>
              <a:latin typeface="MADE Sunflower" pitchFamily="50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955087" y="2562225"/>
            <a:ext cx="685800" cy="3505200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259887" y="2867025"/>
            <a:ext cx="685800" cy="350520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FFFF00"/>
              </a:solidFill>
            </a:endParaRPr>
          </a:p>
        </p:txBody>
      </p:sp>
      <p:sp>
        <p:nvSpPr>
          <p:cNvPr id="8" name="Left Arrow 7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9" name="Right Arrow 8">
            <a:hlinkClick r:id="rId3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0" name="Rounded Rectangle 9">
            <a:hlinkClick r:id="rId4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411287" y="2257425"/>
            <a:ext cx="74676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600" dirty="0" smtClean="0">
                <a:solidFill>
                  <a:srgbClr val="FF9999"/>
                </a:solidFill>
                <a:latin typeface="Hello Valentica" pitchFamily="2" charset="0"/>
              </a:rPr>
              <a:t>MACAM –MACAM ETIKA BERBANGSA</a:t>
            </a:r>
            <a:endParaRPr lang="en-US" sz="66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316287" y="2867025"/>
            <a:ext cx="3962400" cy="39395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5000" dirty="0" smtClean="0">
                <a:solidFill>
                  <a:schemeClr val="bg1"/>
                </a:solidFill>
                <a:latin typeface="Walkway Bonus" pitchFamily="2" charset="0"/>
              </a:rPr>
              <a:t>g</a:t>
            </a:r>
            <a:endParaRPr lang="en-US" sz="25000" dirty="0">
              <a:solidFill>
                <a:schemeClr val="bg1"/>
              </a:solidFill>
              <a:latin typeface="Walkway Bonus" pitchFamily="2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6897687" y="5065395"/>
            <a:ext cx="2362200" cy="1143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801687" y="5076825"/>
            <a:ext cx="2362200" cy="1143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8" name="Left Arrow 7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9" name="Right Arrow 8">
            <a:hlinkClick r:id="rId3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0" name="Rounded Rectangle 9">
            <a:hlinkClick r:id="rId4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7357;p32"/>
          <p:cNvGrpSpPr/>
          <p:nvPr/>
        </p:nvGrpSpPr>
        <p:grpSpPr>
          <a:xfrm>
            <a:off x="5870575" y="0"/>
            <a:ext cx="4572000" cy="3657600"/>
            <a:chOff x="3597785" y="3065882"/>
            <a:chExt cx="2241344" cy="1330656"/>
          </a:xfrm>
        </p:grpSpPr>
        <p:grpSp>
          <p:nvGrpSpPr>
            <p:cNvPr id="8" name="Google Shape;7358;p32"/>
            <p:cNvGrpSpPr/>
            <p:nvPr/>
          </p:nvGrpSpPr>
          <p:grpSpPr>
            <a:xfrm>
              <a:off x="5296908" y="3937355"/>
              <a:ext cx="143199" cy="32380"/>
              <a:chOff x="5296908" y="3937355"/>
              <a:chExt cx="143199" cy="32380"/>
            </a:xfrm>
          </p:grpSpPr>
          <p:sp>
            <p:nvSpPr>
              <p:cNvPr id="812" name="Google Shape;7359;p32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13" name="Google Shape;7360;p32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817" name="Google Shape;7361;p32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7362;p32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" name="Google Shape;7363;p32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815" name="Google Shape;7364;p32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7365;p32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" name="Google Shape;7366;p32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797" name="Google Shape;7367;p32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810" name="Google Shape;7368;p32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7369;p32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8" name="Google Shape;7370;p32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808" name="Google Shape;7371;p32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7372;p32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99" name="Google Shape;7373;p32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806" name="Google Shape;7374;p32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7375;p32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" name="Google Shape;7376;p32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804" name="Google Shape;7377;p32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7378;p32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1" name="Google Shape;7379;p32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802" name="Google Shape;7380;p32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7381;p32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" name="Google Shape;7382;p32"/>
            <p:cNvGrpSpPr/>
            <p:nvPr/>
          </p:nvGrpSpPr>
          <p:grpSpPr>
            <a:xfrm>
              <a:off x="5382826" y="4027197"/>
              <a:ext cx="268967" cy="250421"/>
              <a:chOff x="5382826" y="4027197"/>
              <a:chExt cx="268967" cy="250421"/>
            </a:xfrm>
          </p:grpSpPr>
          <p:grpSp>
            <p:nvGrpSpPr>
              <p:cNvPr id="769" name="Google Shape;7383;p32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791" name="Google Shape;7384;p32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385;p32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386;p32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387;p32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388;p32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389;p32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" name="Google Shape;7390;p32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789" name="Google Shape;7391;p32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392;p32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" name="Google Shape;7393;p32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787" name="Google Shape;7394;p32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395;p32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2" name="Google Shape;7396;p32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785" name="Google Shape;7397;p32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398;p32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3" name="Google Shape;7399;p32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783" name="Google Shape;7400;p32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401;p32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4" name="Google Shape;7402;p32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781" name="Google Shape;7403;p32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404;p32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" name="Google Shape;7405;p32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779" name="Google Shape;7406;p32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407;p32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6" name="Google Shape;7408;p32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777" name="Google Shape;7409;p32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410;p32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" name="Google Shape;7411;p32"/>
            <p:cNvGrpSpPr/>
            <p:nvPr/>
          </p:nvGrpSpPr>
          <p:grpSpPr>
            <a:xfrm>
              <a:off x="3977681" y="3230323"/>
              <a:ext cx="94584" cy="84084"/>
              <a:chOff x="3977681" y="3230323"/>
              <a:chExt cx="94584" cy="84084"/>
            </a:xfrm>
          </p:grpSpPr>
          <p:grpSp>
            <p:nvGrpSpPr>
              <p:cNvPr id="753" name="Google Shape;7412;p32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766" name="Google Shape;7413;p32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414;p32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415;p32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4" name="Google Shape;7416;p32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764" name="Google Shape;7417;p32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418;p32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" name="Google Shape;7419;p32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762" name="Google Shape;7420;p32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421;p32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" name="Google Shape;7422;p32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760" name="Google Shape;7423;p32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424;p32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7" name="Google Shape;7425;p32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758" name="Google Shape;7426;p32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427;p32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" name="Google Shape;7428;p32"/>
            <p:cNvGrpSpPr/>
            <p:nvPr/>
          </p:nvGrpSpPr>
          <p:grpSpPr>
            <a:xfrm>
              <a:off x="4084715" y="3258865"/>
              <a:ext cx="184962" cy="137268"/>
              <a:chOff x="4084715" y="3258865"/>
              <a:chExt cx="184962" cy="137268"/>
            </a:xfrm>
          </p:grpSpPr>
          <p:grpSp>
            <p:nvGrpSpPr>
              <p:cNvPr id="730" name="Google Shape;7429;p32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749" name="Google Shape;7430;p32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431;p32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432;p32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433;p32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1" name="Google Shape;7434;p32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747" name="Google Shape;7435;p32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36;p32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2" name="Google Shape;7437;p32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745" name="Google Shape;7438;p32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39;p32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" name="Google Shape;7440;p32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743" name="Google Shape;7441;p32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2;p32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4" name="Google Shape;7443;p32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741" name="Google Shape;7444;p32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45;p32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5" name="Google Shape;7446;p32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739" name="Google Shape;7447;p32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48;p32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6" name="Google Shape;7449;p32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737" name="Google Shape;7450;p32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451;p32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" name="Google Shape;7452;p32"/>
            <p:cNvGrpSpPr/>
            <p:nvPr/>
          </p:nvGrpSpPr>
          <p:grpSpPr>
            <a:xfrm>
              <a:off x="4068639" y="3200169"/>
              <a:ext cx="77644" cy="37272"/>
              <a:chOff x="4068639" y="3200169"/>
              <a:chExt cx="77644" cy="37272"/>
            </a:xfrm>
          </p:grpSpPr>
          <p:sp>
            <p:nvSpPr>
              <p:cNvPr id="723" name="Google Shape;7453;p32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24" name="Google Shape;7454;p32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728" name="Google Shape;7455;p32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456;p32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" name="Google Shape;7457;p32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726" name="Google Shape;7458;p32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459;p32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" name="Google Shape;7460;p32"/>
            <p:cNvGrpSpPr/>
            <p:nvPr/>
          </p:nvGrpSpPr>
          <p:grpSpPr>
            <a:xfrm>
              <a:off x="3869702" y="3066935"/>
              <a:ext cx="382663" cy="190294"/>
              <a:chOff x="3869702" y="3066935"/>
              <a:chExt cx="382663" cy="190294"/>
            </a:xfrm>
          </p:grpSpPr>
          <p:grpSp>
            <p:nvGrpSpPr>
              <p:cNvPr id="689" name="Google Shape;7461;p32"/>
              <p:cNvGrpSpPr/>
              <p:nvPr/>
            </p:nvGrpSpPr>
            <p:grpSpPr>
              <a:xfrm>
                <a:off x="3888633" y="3082351"/>
                <a:ext cx="351173" cy="160698"/>
                <a:chOff x="3888633" y="3082351"/>
                <a:chExt cx="351173" cy="160698"/>
              </a:xfrm>
            </p:grpSpPr>
            <p:sp>
              <p:nvSpPr>
                <p:cNvPr id="717" name="Google Shape;7462;p32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463;p32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464;p32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465;p32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466;p32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467;p32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0" name="Google Shape;7468;p32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715" name="Google Shape;7469;p32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470;p32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1" name="Google Shape;7471;p32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713" name="Google Shape;7472;p32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473;p32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2" name="Google Shape;7474;p32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711" name="Google Shape;7475;p32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476;p32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3" name="Google Shape;7477;p32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709" name="Google Shape;7478;p32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479;p32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4" name="Google Shape;7480;p32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707" name="Google Shape;7481;p32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482;p32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5" name="Google Shape;7483;p32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705" name="Google Shape;7484;p32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485;p32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6" name="Google Shape;7486;p32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703" name="Google Shape;7487;p32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488;p32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7" name="Google Shape;7489;p32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701" name="Google Shape;7490;p32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491;p32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" name="Google Shape;7492;p32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699" name="Google Shape;7493;p32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494;p32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" name="Google Shape;7495;p32"/>
            <p:cNvGrpSpPr/>
            <p:nvPr/>
          </p:nvGrpSpPr>
          <p:grpSpPr>
            <a:xfrm>
              <a:off x="4271383" y="3065882"/>
              <a:ext cx="304557" cy="341663"/>
              <a:chOff x="4271383" y="3065882"/>
              <a:chExt cx="304557" cy="341663"/>
            </a:xfrm>
          </p:grpSpPr>
          <p:grpSp>
            <p:nvGrpSpPr>
              <p:cNvPr id="632" name="Google Shape;7496;p32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672" name="Google Shape;7497;p32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7498;p32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7499;p32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7500;p32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7501;p32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7502;p32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7503;p32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7504;p32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7505;p32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7506;p32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7507;p32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7508;p32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7509;p32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7510;p32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7511;p32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7512;p32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7513;p32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" name="Google Shape;7514;p32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670" name="Google Shape;7515;p32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7516;p32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" name="Google Shape;7517;p32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668" name="Google Shape;7518;p32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7519;p32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" name="Google Shape;7520;p32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666" name="Google Shape;7521;p32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7522;p32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" name="Google Shape;7523;p32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664" name="Google Shape;7524;p32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7525;p32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" name="Google Shape;7526;p32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662" name="Google Shape;7527;p32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7528;p32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" name="Google Shape;7529;p32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660" name="Google Shape;7530;p32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7531;p32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" name="Google Shape;7532;p32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658" name="Google Shape;7533;p32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7534;p32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" name="Google Shape;7535;p32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656" name="Google Shape;7536;p32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7537;p32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" name="Google Shape;7538;p32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654" name="Google Shape;7539;p32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7540;p32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2" name="Google Shape;7541;p32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652" name="Google Shape;7542;p32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7543;p32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3" name="Google Shape;7544;p32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650" name="Google Shape;7545;p32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7546;p32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4" name="Google Shape;7547;p32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648" name="Google Shape;7548;p32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7549;p32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5" name="Google Shape;7550;p32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646" name="Google Shape;7551;p32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7552;p32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" name="Google Shape;7553;p32"/>
            <p:cNvGrpSpPr/>
            <p:nvPr/>
          </p:nvGrpSpPr>
          <p:grpSpPr>
            <a:xfrm>
              <a:off x="4558998" y="3188237"/>
              <a:ext cx="1280131" cy="1052747"/>
              <a:chOff x="4558998" y="3188237"/>
              <a:chExt cx="1280131" cy="1052747"/>
            </a:xfrm>
          </p:grpSpPr>
          <p:sp>
            <p:nvSpPr>
              <p:cNvPr id="212" name="Google Shape;7554;p32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3" name="Google Shape;7555;p32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31" name="Google Shape;7556;p32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7557;p32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3" name="Google Shape;7558;p32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34" name="Google Shape;7559;p32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16050" tIns="116050" rIns="116050" bIns="116050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" name="Google Shape;7560;p32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16050" tIns="116050" rIns="116050" bIns="116050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36" name="Google Shape;7561;p32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37" name="Google Shape;7562;p32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8" name="Google Shape;7563;p32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39" name="Google Shape;7564;p32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0" name="Google Shape;7565;p32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1" name="Google Shape;7566;p32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2" name="Google Shape;7567;p32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3" name="Google Shape;7568;p32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44" name="Google Shape;7569;p32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16050" tIns="116050" rIns="116050" bIns="116050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45" name="Google Shape;7570;p32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46" name="Google Shape;7571;p32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7" name="Google Shape;7572;p32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8" name="Google Shape;7573;p32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49" name="Google Shape;7574;p32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0" name="Google Shape;7575;p32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1" name="Google Shape;7576;p32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2" name="Google Shape;7577;p32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3" name="Google Shape;7578;p32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4" name="Google Shape;7579;p32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5" name="Google Shape;7580;p32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6" name="Google Shape;7581;p32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7" name="Google Shape;7582;p32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8" name="Google Shape;7583;p32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59" name="Google Shape;7584;p32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16050" tIns="116050" rIns="116050" bIns="116050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60" name="Google Shape;7585;p32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61" name="Google Shape;7586;p32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2" name="Google Shape;7587;p32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3" name="Google Shape;7588;p32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4" name="Google Shape;7589;p32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5" name="Google Shape;7590;p32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6" name="Google Shape;7591;p32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7" name="Google Shape;7592;p32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8" name="Google Shape;7593;p32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69" name="Google Shape;7594;p32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0" name="Google Shape;7595;p32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1" name="Google Shape;7596;p32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2" name="Google Shape;7597;p32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3" name="Google Shape;7598;p32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4" name="Google Shape;7599;p32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5" name="Google Shape;7600;p32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6" name="Google Shape;7601;p32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7" name="Google Shape;7602;p32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8" name="Google Shape;7603;p32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79" name="Google Shape;7604;p32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0" name="Google Shape;7605;p32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1" name="Google Shape;7606;p32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2" name="Google Shape;7607;p32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3" name="Google Shape;7608;p32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" name="Google Shape;7609;p32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85" name="Google Shape;7610;p32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87" name="Google Shape;7611;p32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16050" tIns="116050" rIns="116050" bIns="116050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88" name="Google Shape;7612;p32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89" name="Google Shape;7613;p32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0" name="Google Shape;7614;p32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1" name="Google Shape;7615;p32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2" name="Google Shape;7616;p32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3" name="Google Shape;7617;p32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4" name="Google Shape;7618;p32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5" name="Google Shape;7619;p32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96" name="Google Shape;7620;p32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600" name="Google Shape;7621;p32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1" name="Google Shape;7622;p32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2" name="Google Shape;7623;p32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3" name="Google Shape;7624;p32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4" name="Google Shape;7625;p32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5" name="Google Shape;7626;p3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6" name="Google Shape;7627;p32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7" name="Google Shape;7628;p32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8" name="Google Shape;7629;p32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09" name="Google Shape;7630;p32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0" name="Google Shape;7631;p32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1" name="Google Shape;7632;p32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612" name="Google Shape;7633;p32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16050" tIns="116050" rIns="116050" bIns="116050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613" name="Google Shape;7634;p32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614" name="Google Shape;7635;p32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5" name="Google Shape;7636;p32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6" name="Google Shape;7637;p32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7" name="Google Shape;7638;p32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8" name="Google Shape;7639;p32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19" name="Google Shape;7640;p32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620" name="Google Shape;7641;p32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16050" tIns="116050" rIns="116050" bIns="116050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621" name="Google Shape;7642;p32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622" name="Google Shape;7643;p32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3" name="Google Shape;7644;p32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4" name="Google Shape;7645;p32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5" name="Google Shape;7646;p32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626" name="Google Shape;7647;p32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16050" tIns="116050" rIns="116050" bIns="116050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627" name="Google Shape;7648;p32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628" name="Google Shape;7649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 sz="1800"/>
                                    </a:p>
                                  </p:txBody>
                                </p:sp>
                                <p:sp>
                                  <p:nvSpPr>
                                    <p:cNvPr id="629" name="Google Shape;7650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30" name="Google Shape;7651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631" name="Google Shape;7652;p32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16050" tIns="116050" rIns="116050" bIns="116050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97" name="Google Shape;7653;p32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8" name="Google Shape;7654;p32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9" name="Google Shape;7655;p32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16050" tIns="116050" rIns="116050" bIns="116050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86" name="Google Shape;7656;p32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16050" tIns="116050" rIns="116050" bIns="116050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4" name="Google Shape;7657;p32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29" name="Google Shape;7658;p32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7659;p32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5" name="Google Shape;7660;p32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27" name="Google Shape;7661;p32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7662;p32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" name="Google Shape;7663;p32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25" name="Google Shape;7664;p32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7665;p32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7" name="Google Shape;7666;p32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23" name="Google Shape;7667;p32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7668;p32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8" name="Google Shape;7669;p32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21" name="Google Shape;7670;p32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7671;p32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" name="Google Shape;7672;p32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19" name="Google Shape;7673;p32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7674;p32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0" name="Google Shape;7675;p32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17" name="Google Shape;7676;p32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7677;p32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1" name="Google Shape;7678;p32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15" name="Google Shape;7679;p32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7680;p32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2" name="Google Shape;7681;p32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13" name="Google Shape;7682;p32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7683;p32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3" name="Google Shape;7684;p32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11" name="Google Shape;7685;p32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7686;p32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4" name="Google Shape;7687;p32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09" name="Google Shape;7688;p32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7689;p32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5" name="Google Shape;7690;p32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07" name="Google Shape;7691;p32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7692;p32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6" name="Google Shape;7693;p32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05" name="Google Shape;7694;p32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7695;p32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" name="Google Shape;7696;p32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03" name="Google Shape;7697;p32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7698;p32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8" name="Google Shape;7699;p32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01" name="Google Shape;7700;p32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7701;p32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9" name="Google Shape;7702;p32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499" name="Google Shape;7703;p32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" name="Google Shape;7704;p32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0" name="Google Shape;7705;p32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497" name="Google Shape;7706;p32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7707;p32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1" name="Google Shape;7708;p32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495" name="Google Shape;7709;p32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7710;p32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2" name="Google Shape;7711;p32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493" name="Google Shape;7712;p32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7713;p32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" name="Google Shape;7714;p32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491" name="Google Shape;7715;p32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7716;p32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4" name="Google Shape;7717;p32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489" name="Google Shape;7718;p32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7719;p32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5" name="Google Shape;7720;p32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487" name="Google Shape;7721;p32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7722;p32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6" name="Google Shape;7723;p32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485" name="Google Shape;7724;p32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7725;p32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7" name="Google Shape;7726;p32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483" name="Google Shape;7727;p32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7728;p32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8" name="Google Shape;7729;p32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481" name="Google Shape;7730;p32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7731;p32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9" name="Google Shape;7732;p32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479" name="Google Shape;7733;p32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7734;p32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0" name="Google Shape;7735;p32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477" name="Google Shape;7736;p32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7737;p32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1" name="Google Shape;7738;p32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475" name="Google Shape;7739;p32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7740;p32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2" name="Google Shape;7741;p32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473" name="Google Shape;7742;p32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7743;p32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3" name="Google Shape;7744;p32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471" name="Google Shape;7745;p32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7746;p32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4" name="Google Shape;7747;p32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469" name="Google Shape;7748;p32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7749;p32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5" name="Google Shape;7750;p32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467" name="Google Shape;7751;p32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7752;p32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6" name="Google Shape;7753;p32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465" name="Google Shape;7754;p32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" name="Google Shape;7755;p32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7" name="Google Shape;7756;p32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463" name="Google Shape;7757;p32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" name="Google Shape;7758;p32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8" name="Google Shape;7759;p32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461" name="Google Shape;7760;p32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" name="Google Shape;7761;p32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9" name="Google Shape;7762;p32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459" name="Google Shape;7763;p32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" name="Google Shape;7764;p32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0" name="Google Shape;7765;p32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457" name="Google Shape;7766;p32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" name="Google Shape;7767;p32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1" name="Google Shape;7768;p32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455" name="Google Shape;7769;p32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" name="Google Shape;7770;p32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" name="Google Shape;7771;p32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453" name="Google Shape;7772;p32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4" name="Google Shape;7773;p32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" name="Google Shape;7774;p32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451" name="Google Shape;7775;p32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" name="Google Shape;7776;p32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4" name="Google Shape;7777;p32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449" name="Google Shape;7778;p32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7779;p32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5" name="Google Shape;7780;p32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447" name="Google Shape;7781;p32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7782;p32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6" name="Google Shape;7783;p32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445" name="Google Shape;7784;p32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7785;p32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7" name="Google Shape;7786;p32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443" name="Google Shape;7787;p32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7788;p32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8" name="Google Shape;7789;p32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441" name="Google Shape;7790;p32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7791;p32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9" name="Google Shape;7792;p32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439" name="Google Shape;7793;p32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7794;p32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0" name="Google Shape;7795;p32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437" name="Google Shape;7796;p32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7797;p32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1" name="Google Shape;7798;p32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435" name="Google Shape;7799;p32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7800;p32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2" name="Google Shape;7801;p32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433" name="Google Shape;7802;p32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7803;p32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3" name="Google Shape;7804;p32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431" name="Google Shape;7805;p32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7806;p32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4" name="Google Shape;7807;p32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429" name="Google Shape;7808;p32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7809;p32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5" name="Google Shape;7810;p32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427" name="Google Shape;7811;p32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7812;p32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6" name="Google Shape;7813;p32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425" name="Google Shape;7814;p32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7815;p32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7" name="Google Shape;7816;p32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423" name="Google Shape;7817;p32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7818;p32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8" name="Google Shape;7819;p32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421" name="Google Shape;7820;p32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7821;p32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9" name="Google Shape;7822;p32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419" name="Google Shape;7823;p32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7824;p32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0" name="Google Shape;7825;p32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417" name="Google Shape;7826;p32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" name="Google Shape;7827;p32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1" name="Google Shape;7828;p32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415" name="Google Shape;7829;p32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7830;p32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2" name="Google Shape;7831;p32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413" name="Google Shape;7832;p32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7833;p32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3" name="Google Shape;7834;p32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411" name="Google Shape;7835;p32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7836;p32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4" name="Google Shape;7837;p32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409" name="Google Shape;7838;p32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7839;p32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5" name="Google Shape;7840;p32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407" name="Google Shape;7841;p32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7842;p32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76" name="Google Shape;7843;p32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7844;p32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8" name="Google Shape;7845;p32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405" name="Google Shape;7846;p32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7847;p32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9" name="Google Shape;7848;p32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403" name="Google Shape;7849;p32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7850;p32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80" name="Google Shape;7851;p32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7852;p32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82" name="Google Shape;7853;p32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401" name="Google Shape;7854;p32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7855;p32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" name="Google Shape;7856;p32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399" name="Google Shape;7857;p32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7858;p32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4" name="Google Shape;7859;p32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397" name="Google Shape;7860;p32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7861;p32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5" name="Google Shape;7862;p32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395" name="Google Shape;7863;p32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7864;p32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6" name="Google Shape;7865;p32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393" name="Google Shape;7866;p32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7867;p32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7" name="Google Shape;7868;p32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391" name="Google Shape;7869;p32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7870;p32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8" name="Google Shape;7871;p32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389" name="Google Shape;7872;p32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7873;p32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9" name="Google Shape;7874;p32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387" name="Google Shape;7875;p32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7876;p32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0" name="Google Shape;7877;p32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385" name="Google Shape;7878;p32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7879;p32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" name="Google Shape;7880;p32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383" name="Google Shape;7881;p32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" name="Google Shape;7882;p32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2" name="Google Shape;7883;p32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381" name="Google Shape;7884;p32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" name="Google Shape;7885;p32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3" name="Google Shape;7886;p32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379" name="Google Shape;7887;p32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" name="Google Shape;7888;p32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94" name="Google Shape;7889;p32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7890;p32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6" name="Google Shape;7891;p32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377" name="Google Shape;7892;p32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" name="Google Shape;7893;p32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7" name="Google Shape;7894;p32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375" name="Google Shape;7895;p32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" name="Google Shape;7896;p32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" name="Google Shape;7897;p32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373" name="Google Shape;7898;p32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" name="Google Shape;7899;p32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9" name="Google Shape;7900;p32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371" name="Google Shape;7901;p32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7902;p32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0" name="Google Shape;7903;p32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369" name="Google Shape;7904;p32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7905;p32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1" name="Google Shape;7906;p32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367" name="Google Shape;7907;p32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7908;p32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2" name="Google Shape;7909;p32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365" name="Google Shape;7910;p32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" name="Google Shape;7911;p32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3" name="Google Shape;7912;p32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363" name="Google Shape;7913;p32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" name="Google Shape;7914;p32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4" name="Google Shape;7915;p32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361" name="Google Shape;7916;p32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7917;p32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5" name="Google Shape;7918;p32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359" name="Google Shape;7919;p32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7920;p32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" name="Google Shape;7921;p32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357" name="Google Shape;7922;p32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" name="Google Shape;7923;p32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7" name="Google Shape;7924;p32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355" name="Google Shape;7925;p32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" name="Google Shape;7926;p32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8" name="Google Shape;7927;p32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353" name="Google Shape;7928;p32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7929;p32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9" name="Google Shape;7930;p32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351" name="Google Shape;7931;p32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7932;p32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" name="Google Shape;7933;p32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349" name="Google Shape;7934;p32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7935;p32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1" name="Google Shape;7936;p32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347" name="Google Shape;7937;p32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7938;p32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2" name="Google Shape;7939;p32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345" name="Google Shape;7940;p32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7941;p32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3" name="Google Shape;7942;p32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343" name="Google Shape;7943;p32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7944;p32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" name="Google Shape;7945;p32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341" name="Google Shape;7946;p32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7947;p32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5" name="Google Shape;7948;p32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339" name="Google Shape;7949;p32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7950;p32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6" name="Google Shape;7951;p32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337" name="Google Shape;7952;p32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7953;p32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7" name="Google Shape;7954;p32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335" name="Google Shape;7955;p32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7956;p32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8" name="Google Shape;7957;p32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333" name="Google Shape;7958;p32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7959;p32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9" name="Google Shape;7960;p32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331" name="Google Shape;7961;p32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7962;p32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20" name="Google Shape;7963;p32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7964;p32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2" name="Google Shape;7965;p32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329" name="Google Shape;7966;p32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7967;p32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3" name="Google Shape;7968;p32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327" name="Google Shape;7969;p32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7970;p32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4" name="Google Shape;7971;p32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325" name="Google Shape;7972;p32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7973;p32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" name="Google Shape;7974;p32"/>
            <p:cNvGrpSpPr/>
            <p:nvPr/>
          </p:nvGrpSpPr>
          <p:grpSpPr>
            <a:xfrm>
              <a:off x="3597785" y="3274438"/>
              <a:ext cx="855610" cy="1122099"/>
              <a:chOff x="3597785" y="3274438"/>
              <a:chExt cx="855610" cy="1122099"/>
            </a:xfrm>
          </p:grpSpPr>
          <p:grpSp>
            <p:nvGrpSpPr>
              <p:cNvPr id="18" name="Google Shape;7975;p32"/>
              <p:cNvGrpSpPr/>
              <p:nvPr/>
            </p:nvGrpSpPr>
            <p:grpSpPr>
              <a:xfrm>
                <a:off x="3617857" y="3284717"/>
                <a:ext cx="826784" cy="1099165"/>
                <a:chOff x="3617857" y="3284717"/>
                <a:chExt cx="826784" cy="1099165"/>
              </a:xfrm>
            </p:grpSpPr>
            <p:sp>
              <p:nvSpPr>
                <p:cNvPr id="156" name="Google Shape;7976;p32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7977;p32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7978;p32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7979;p32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7980;p32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7981;p32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7982;p32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7983;p32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7984;p32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7985;p32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7986;p32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7987;p32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7988;p32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7989;p32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7990;p32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7991;p32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" name="Google Shape;7992;p32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" name="Google Shape;7993;p32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" name="Google Shape;7994;p32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" name="Google Shape;7995;p32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7996;p32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7997;p32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7998;p32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7999;p32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8000;p32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" name="Google Shape;8001;p32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" name="Google Shape;8002;p32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" name="Google Shape;8003;p32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" name="Google Shape;8004;p32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8005;p32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8006;p32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8007;p32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8008;p32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8009;p32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" name="Google Shape;8010;p32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" name="Google Shape;8011;p32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" name="Google Shape;8012;p32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" name="Google Shape;8013;p32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" name="Google Shape;8014;p32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" name="Google Shape;8015;p32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" name="Google Shape;8016;p32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" name="Google Shape;8017;p32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" name="Google Shape;8018;p32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" name="Google Shape;8019;p32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" name="Google Shape;8020;p32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8021;p32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8022;p32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8023;p32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8024;p32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8025;p32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8026;p32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8027;p32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8028;p32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8029;p32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8030;p32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8031;p32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" name="Google Shape;8032;p32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54" name="Google Shape;8033;p32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8034;p32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" name="Google Shape;8035;p32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52" name="Google Shape;8036;p32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8037;p32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" name="Google Shape;8038;p32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50" name="Google Shape;8039;p32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8040;p32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" name="Google Shape;8041;p32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48" name="Google Shape;8042;p32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8043;p32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" name="Google Shape;8044;p32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46" name="Google Shape;8045;p32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8046;p32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" name="Google Shape;8047;p32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44" name="Google Shape;8048;p32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8049;p32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" name="Google Shape;8050;p32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42" name="Google Shape;8051;p32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8052;p32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" name="Google Shape;8053;p32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40" name="Google Shape;8054;p32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8055;p32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" name="Google Shape;8056;p32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38" name="Google Shape;8057;p32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8058;p32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" name="Google Shape;8059;p32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36" name="Google Shape;8060;p32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8061;p32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" name="Google Shape;8062;p32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34" name="Google Shape;8063;p32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8064;p32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0" name="Google Shape;8065;p32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8066;p32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16050" tIns="116050" rIns="116050" bIns="116050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2" name="Google Shape;8067;p32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32" name="Google Shape;8068;p32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8069;p32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" name="Google Shape;8070;p32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30" name="Google Shape;8071;p32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8072;p32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" name="Google Shape;8073;p32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8" name="Google Shape;8074;p32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8075;p32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" name="Google Shape;8076;p32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6" name="Google Shape;8077;p32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8078;p32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" name="Google Shape;8079;p32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4" name="Google Shape;8080;p32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8081;p32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" name="Google Shape;8082;p32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" name="Google Shape;8083;p32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8084;p32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" name="Google Shape;8085;p32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0" name="Google Shape;8086;p32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8087;p32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" name="Google Shape;8088;p32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18" name="Google Shape;8089;p32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8090;p32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" name="Google Shape;8091;p32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16" name="Google Shape;8092;p32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8093;p32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" name="Google Shape;8094;p32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14" name="Google Shape;8095;p32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8096;p32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" name="Google Shape;8097;p32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12" name="Google Shape;8098;p32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8099;p32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" name="Google Shape;8100;p32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10" name="Google Shape;8101;p32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8102;p32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" name="Google Shape;8103;p32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08" name="Google Shape;8104;p32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8105;p32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" name="Google Shape;8106;p32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06" name="Google Shape;8107;p32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8108;p32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" name="Google Shape;8109;p32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04" name="Google Shape;8110;p32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8111;p32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" name="Google Shape;8112;p32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02" name="Google Shape;8113;p32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8114;p32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" name="Google Shape;8115;p32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00" name="Google Shape;8116;p32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8117;p32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" name="Google Shape;8118;p32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98" name="Google Shape;8119;p32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8120;p32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8121;p32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96" name="Google Shape;8122;p32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8123;p32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" name="Google Shape;8124;p32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94" name="Google Shape;8125;p32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" name="Google Shape;8126;p32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" name="Google Shape;8127;p32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92" name="Google Shape;8128;p32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" name="Google Shape;8129;p32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" name="Google Shape;8130;p32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90" name="Google Shape;8131;p32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8132;p32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4" name="Google Shape;8133;p32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88" name="Google Shape;8134;p32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8135;p32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" name="Google Shape;8136;p32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86" name="Google Shape;8137;p32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" name="Google Shape;8138;p32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" name="Google Shape;8139;p32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84" name="Google Shape;8140;p32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" name="Google Shape;8141;p32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" name="Google Shape;8142;p32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82" name="Google Shape;8143;p32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144;p32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" name="Google Shape;8145;p32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80" name="Google Shape;8146;p32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8147;p32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" name="Google Shape;8148;p32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78" name="Google Shape;8149;p32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8150;p32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" name="Google Shape;8151;p32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76" name="Google Shape;8152;p32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8153;p32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" name="Google Shape;8154;p32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74" name="Google Shape;8155;p32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8156;p32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" name="Google Shape;8157;p32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72" name="Google Shape;8158;p32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8159;p32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" name="Google Shape;8160;p32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70" name="Google Shape;8161;p32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8162;p32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" name="Google Shape;8163;p32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68" name="Google Shape;8164;p32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8165;p32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5" name="Google Shape;8166;p32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66" name="Google Shape;8167;p32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8168;p32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16050" tIns="116050" rIns="116050" bIns="116050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877887" y="1114425"/>
            <a:ext cx="6858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Etika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Politik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dan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Pemerintahan</a:t>
            </a:r>
            <a:endParaRPr lang="en-US" sz="72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011487" y="3705225"/>
            <a:ext cx="510540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Untuk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pejabat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dan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pemerintah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negara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yang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melaksanakan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tugasnya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juga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memiliki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etika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.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954087" y="1114425"/>
            <a:ext cx="6858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Etika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Politik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dan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Pemerintahan</a:t>
            </a:r>
            <a:endParaRPr lang="en-US" sz="72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sp>
        <p:nvSpPr>
          <p:cNvPr id="819" name="Right Triangle 818"/>
          <p:cNvSpPr/>
          <p:nvPr/>
        </p:nvSpPr>
        <p:spPr>
          <a:xfrm>
            <a:off x="0" y="5534025"/>
            <a:ext cx="1487487" cy="2028825"/>
          </a:xfrm>
          <a:prstGeom prst="rtTriangl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p:sp>
        <p:nvSpPr>
          <p:cNvPr id="825" name="Left Arrow 824">
            <a:hlinkClick r:id="rId2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solidFill>
              <a:schemeClr val="bg2">
                <a:lumMod val="20000"/>
                <a:lumOff val="8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826" name="Right Arrow 825">
            <a:hlinkClick r:id="rId3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827" name="Rounded Rectangle 826">
            <a:hlinkClick r:id="rId4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1680;p32"/>
          <p:cNvGrpSpPr/>
          <p:nvPr/>
        </p:nvGrpSpPr>
        <p:grpSpPr>
          <a:xfrm>
            <a:off x="4611687" y="352425"/>
            <a:ext cx="5638800" cy="3810000"/>
            <a:chOff x="238125" y="1038125"/>
            <a:chExt cx="7146800" cy="3633625"/>
          </a:xfrm>
        </p:grpSpPr>
        <p:sp>
          <p:nvSpPr>
            <p:cNvPr id="7" name="Google Shape;1681;p32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682;p32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683;p32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684;p32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685;p32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686;p32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687;p32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688;p32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689;p32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90;p32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691;p32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692;p32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693;p32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694;p32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695;p32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696;p32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697;p32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698;p32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699;p32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00;p32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01;p32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02;p32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03;p32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04;p32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05;p32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06;p32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07;p32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08;p32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09;p32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10;p32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11;p32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12;p32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13;p32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14;p32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15;p32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16;p32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17;p32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18;p32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19;p32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20;p32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21;p32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22;p32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23;p32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24;p32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25;p32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26;p32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27;p32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28;p32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29;p32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30;p32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31;p32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32;p32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33;p32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34;p32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35;p32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36;p32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37;p32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38;p32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39;p32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40;p32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41;p32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42;p32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43;p32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44;p32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745;p32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746;p32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47;p32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48;p32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749;p32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750;p32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751;p32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752;p32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53;p32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54;p32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55;p32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56;p32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57;p32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58;p32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59;p32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60;p32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61;p32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62;p32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63;p32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64;p32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65;p32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66;p32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67;p32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68;p32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769;p32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770;p32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71;p32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72;p32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73;p32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74;p32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75;p32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76;p32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77;p32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78;p32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79;p32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80;p32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81;p32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82;p32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83;p32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84;p32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85;p32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86;p32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87;p32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88;p32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89;p32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0;p32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1;p32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2;p32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3;p32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;p32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5;p32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6;p32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7;p32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8;p32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9;p32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800;p32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801;p32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802;p32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803;p32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804;p32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805;p32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806;p32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807;p32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808;p32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809;p32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810;p32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811;p32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812;p32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813;p32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814;p32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815;p32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816;p32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817;p32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818;p32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819;p32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820;p32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821;p32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822;p32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823;p32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824;p32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825;p32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826;p32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827;p32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828;p32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829;p32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830;p32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831;p32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832;p32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833;p32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834;p32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835;p32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836;p32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837;p32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838;p32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839;p32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840;p32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841;p32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42;p32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43;p32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44;p32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45;p32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46;p32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47;p32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48;p32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49;p32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50;p32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51;p32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52;p32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53;p32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54;p32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55;p32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56;p32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57;p32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58;p32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9;p32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0;p32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61;p32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62;p32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63;p32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64;p32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65;p32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66;p32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67;p32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68;p32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69;p32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70;p32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71;p32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72;p32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73;p32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74;p32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75;p32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76;p32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77;p32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78;p32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79;p32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80;p32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81;p32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82;p32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83;p32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84;p32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85;p32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86;p32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87;p32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88;p32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89;p32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90;p32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91;p32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92;p32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93;p32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94;p32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95;p32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96;p32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1897;p32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1898;p32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1899;p32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1900;p32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1901;p32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1902;p32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1903;p32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1904;p32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1905;p32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1906;p32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1907;p32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1908;p32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1909;p32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910;p32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911;p32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912;p32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913;p32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914;p32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915;p32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916;p32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917;p32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918;p32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919;p32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920;p32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921;p32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922;p32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923;p32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924;p32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925;p32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926;p32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927;p32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928;p32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929;p32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930;p32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931;p32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932;p32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933;p32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934;p32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935;p32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936;p32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937;p32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938;p32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939;p32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940;p32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941;p32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942;p32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943;p32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944;p32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945;p32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946;p32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947;p32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948;p32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949;p32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950;p32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951;p32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952;p32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953;p32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1954;p32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1955;p32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956;p32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957;p32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958;p32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959;p32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960;p32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961;p32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962;p32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963;p32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964;p32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965;p32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966;p32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967;p32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968;p32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969;p32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970;p32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971;p32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972;p32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973;p32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974;p32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975;p32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976;p32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977;p32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978;p32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979;p32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980;p32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981;p32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982;p32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983;p32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984;p32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985;p32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986;p32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987;p32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988;p32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989;p32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990;p32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991;p32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992;p32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993;p32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994;p32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995;p32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996;p32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997;p32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998;p32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999;p32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2000;p32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2001;p32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2002;p32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2003;p32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2004;p32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2005;p32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2006;p32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2007;p32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2008;p32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2009;p32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2010;p32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2011;p32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2012;p32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2013;p32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2014;p32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2015;p32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2016;p32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2017;p32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2018;p32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2019;p32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2020;p32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2021;p32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2022;p32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2023;p32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2024;p32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2025;p32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2026;p32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2027;p32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2028;p32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2029;p32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2030;p32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2031;p32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2032;p32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2033;p32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2034;p32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2035;p32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2036;p32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2037;p32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2038;p32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2039;p32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2040;p32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2041;p32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2042;p32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2043;p32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2044;p32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2045;p32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2046;p32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2047;p32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2048;p32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2049;p32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2050;p32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2051;p32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2052;p32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2053;p32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2054;p32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2055;p32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2056;p32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2057;p32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2058;p32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2059;p32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2060;p32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2061;p32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2062;p32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2063;p32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2064;p32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2065;p32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2066;p32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2067;p32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2068;p32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2069;p32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2070;p32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2071;p32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2072;p32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2073;p32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2074;p32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2075;p32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2076;p32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2077;p32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2078;p32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2079;p32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2080;p32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2081;p32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2082;p32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2083;p32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2084;p32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2085;p32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2086;p32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2087;p32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2088;p32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2089;p32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2090;p32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2091;p32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2092;p32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2093;p32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2094;p32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2095;p32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2096;p32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2097;p32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2098;p32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2099;p32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2100;p32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2101;p32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2102;p32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2103;p32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2104;p32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2105;p32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2106;p32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2107;p32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2108;p32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2109;p32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2110;p32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2111;p32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2112;p32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2113;p32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2114;p32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2115;p32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2116;p32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2117;p32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2118;p32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2119;p32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2120;p32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2121;p32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2122;p32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2123;p32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2124;p32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2125;p32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2126;p32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2127;p32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2128;p32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2129;p32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2130;p32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2131;p32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2132;p32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2133;p32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2134;p32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2135;p32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2136;p32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2137;p32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2138;p32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2139;p32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2140;p32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2141;p32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2142;p32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2143;p32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2144;p32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2145;p32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2146;p32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2147;p32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2148;p32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2149;p32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2150;p32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2151;p32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2152;p32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2153;p32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2154;p32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2155;p32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2156;p32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2157;p32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2158;p32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2159;p32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2160;p32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2161;p32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2162;p32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2163;p32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2164;p32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2165;p32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2166;p32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2167;p32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2168;p32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2169;p32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2170;p32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2171;p32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2172;p32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2173;p32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2174;p32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2175;p32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2176;p32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2177;p32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2178;p32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2179;p32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2180;p32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2181;p32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2182;p32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2183;p32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2184;p32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2185;p32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2186;p32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2187;p32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2188;p32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2189;p32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2190;p32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2191;p32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2192;p32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2193;p32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2194;p32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2195;p32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2196;p32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2197;p32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2198;p32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2199;p32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2200;p32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2201;p32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2202;p32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2203;p32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2204;p32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2205;p32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2206;p32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2207;p32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2208;p32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2209;p32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2210;p32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2211;p32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2212;p32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2213;p32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2214;p32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2215;p32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2216;p32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2217;p32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2218;p32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2219;p32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2220;p32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2221;p32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2222;p32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2223;p32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2224;p32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2225;p32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2226;p32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2227;p32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2228;p32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2229;p32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2230;p32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2231;p32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2232;p32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2233;p32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2234;p32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2235;p32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2236;p32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2237;p32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2238;p32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2239;p32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2240;p32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2241;p32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2242;p32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2243;p32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2244;p32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2245;p32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2246;p32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2247;p32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2248;p32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2249;p32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2250;p32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2251;p32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2252;p32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2253;p32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2254;p32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2255;p32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2256;p32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2257;p32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2258;p32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2259;p32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2260;p32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2261;p32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2262;p32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2263;p32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2264;p32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2265;p32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2266;p32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2267;p32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2268;p32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2269;p32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2270;p32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2271;p32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2272;p32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2273;p32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2274;p32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2275;p32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2276;p32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2277;p32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2278;p32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2279;p32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2280;p32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2281;p32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2282;p32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2283;p32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2284;p32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2285;p32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2286;p32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2287;p32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2288;p32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2289;p32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2290;p32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2291;p32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2292;p32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2293;p32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2294;p32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2295;p32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2296;p32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2297;p32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2298;p32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2299;p32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2300;p32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2301;p32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2302;p32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2303;p32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2304;p32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2305;p32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2306;p32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2307;p32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2308;p32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2309;p32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2310;p32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2311;p32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2312;p32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2313;p32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2314;p32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2315;p32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2316;p32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2317;p32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2318;p32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2319;p32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2320;p32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2321;p32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2322;p32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2323;p32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2324;p32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2325;p32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2326;p32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2327;p32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2328;p32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2329;p32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2330;p32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2331;p32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2332;p32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2333;p32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2334;p32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2335;p32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2336;p32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2337;p32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2338;p32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2339;p32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2340;p32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2341;p32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2342;p32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2343;p32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2344;p32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2345;p32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2346;p32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2347;p32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2348;p32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2349;p32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2350;p32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2351;p32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2352;p32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2353;p32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2354;p32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2355;p32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2356;p32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2357;p32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2358;p32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2359;p32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2360;p32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2361;p32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2362;p32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2363;p32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2364;p32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2365;p32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2366;p32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2367;p32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2368;p32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2369;p32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2370;p32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2371;p32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2372;p32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2373;p32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2374;p32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2375;p32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2376;p32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2377;p32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2378;p32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2379;p32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2380;p32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2381;p32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2382;p32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2383;p32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2384;p32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2385;p32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2386;p32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2387;p32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2388;p32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2389;p32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2390;p32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2391;p32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2392;p32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2393;p32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2394;p32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2395;p32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2396;p32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2397;p32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2398;p32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2399;p32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2400;p32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2401;p32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2402;p32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2403;p32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2404;p32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2405;p32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2406;p32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2407;p32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2408;p32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2409;p32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2410;p32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2411;p32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2412;p32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2413;p32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2414;p32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2415;p32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2416;p32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2417;p32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2418;p32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2419;p32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2420;p32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2421;p32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2422;p32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2423;p32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2424;p32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2425;p32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2426;p32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2427;p32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2428;p32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2429;p32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2430;p32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2431;p32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2432;p32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2433;p32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2434;p32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2435;p32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2436;p32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2437;p32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2438;p32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2439;p32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2440;p32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2441;p32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2442;p32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2443;p32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2444;p32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2445;p32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2446;p32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2447;p32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2448;p32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2449;p32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2450;p32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2451;p32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2452;p32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2453;p32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2454;p32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2455;p32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2456;p32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2457;p32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2458;p32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2459;p32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2460;p32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2461;p32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2462;p32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2463;p32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2464;p32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2465;p32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2466;p32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2467;p32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2468;p32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2469;p32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2470;p32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2471;p32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2472;p32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2473;p32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2474;p32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2475;p32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2476;p32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2477;p32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2478;p32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2479;p32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2480;p32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2481;p32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2482;p32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2483;p32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2484;p32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2485;p32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2486;p32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2487;p32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2488;p32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2489;p32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2490;p32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2491;p32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2492;p32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2493;p32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2494;p32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2495;p32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2496;p32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2497;p32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2498;p32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2499;p32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2500;p32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2501;p32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2502;p32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2503;p32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2504;p32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2505;p32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2506;p32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2507;p32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2508;p32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2509;p32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2510;p32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2511;p32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2512;p32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2513;p32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2514;p32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2515;p32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2516;p32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2517;p32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2518;p32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2519;p32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2520;p32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2521;p32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2522;p32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2523;p32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2524;p32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2525;p32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2526;p32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2527;p32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2528;p32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2529;p32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2530;p32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2531;p32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2532;p32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2533;p32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2534;p32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2535;p32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2536;p32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2537;p32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2538;p32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2539;p32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2540;p32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2541;p32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2542;p32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2543;p32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2544;p32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2545;p32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2546;p32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2547;p32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2548;p32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2549;p32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2550;p32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2551;p32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2552;p32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2553;p32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2554;p32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2555;p32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2556;p32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2557;p32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2558;p32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2559;p32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2560;p32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2561;p32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2562;p32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2563;p32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2564;p32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2565;p32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2566;p32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2567;p32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2568;p32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2569;p32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2570;p32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2571;p32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2572;p32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2573;p32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2574;p32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2575;p32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2576;p32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2577;p32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2578;p32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2579;p32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2580;p32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2581;p32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2582;p32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2583;p32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2584;p32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2585;p32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2586;p32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2587;p32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2588;p32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2589;p32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2590;p32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2591;p32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2592;p32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2593;p32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2594;p32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2595;p32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2596;p32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2597;p32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2598;p32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2599;p32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2600;p32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2601;p32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2602;p32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2603;p32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2604;p32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2605;p32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2606;p32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2607;p32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2608;p32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2609;p32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2610;p32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2611;p32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2612;p32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2613;p32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2614;p32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2615;p32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2616;p32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2617;p32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2618;p32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2619;p32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2620;p32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2621;p32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2622;p32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2623;p32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2624;p32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2625;p32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2626;p32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2627;p32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2628;p32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2629;p32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2630;p32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2631;p32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2632;p32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2633;p32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2634;p32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2635;p32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2636;p32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2637;p32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2638;p32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2639;p32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2640;p32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2641;p32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2642;p32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2643;p32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2644;p32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2645;p32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2646;p32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2647;p32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2648;p32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2649;p32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2650;p32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2651;p32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2652;p32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2653;p32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2654;p32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2655;p32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2656;p32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2657;p32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2658;p32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2659;p32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2660;p32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2661;p32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2662;p32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2663;p32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2664;p32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2665;p32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2666;p32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2667;p32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2668;p32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2669;p32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2670;p32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2671;p32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2672;p32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2673;p32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2674;p32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2675;p32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2676;p32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2677;p32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2678;p32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2679;p32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2680;p32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2681;p32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2682;p32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2683;p32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2684;p32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2685;p32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2686;p32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2687;p32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2688;p32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2689;p32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2690;p32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2691;p32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2692;p32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2693;p32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2694;p32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2695;p32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2696;p32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2697;p32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2698;p32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2699;p32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2700;p32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2701;p32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2702;p32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2703;p32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2704;p32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2705;p32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2706;p32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2707;p32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2708;p32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2709;p32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2710;p32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2711;p32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2712;p32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2713;p32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2714;p32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2715;p32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2716;p32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2717;p32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2718;p32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2719;p32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2720;p32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2721;p32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2722;p32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2723;p32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2724;p32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2725;p32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2726;p32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2727;p32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2728;p32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2729;p32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2730;p32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2731;p32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2732;p32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2733;p32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2734;p32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2735;p32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2736;p32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2737;p32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2738;p32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2739;p32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2740;p32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2741;p32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2742;p32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2743;p32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2744;p32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2745;p32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2746;p32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2747;p32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2748;p32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2749;p32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2750;p32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2751;p32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2752;p32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2753;p32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2754;p32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2755;p32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2756;p32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2757;p32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2758;p32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2759;p32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2760;p32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2761;p32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2762;p32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2763;p32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2764;p32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2765;p32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2766;p32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2767;p32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2768;p32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2769;p32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2770;p32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2771;p32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2772;p32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2773;p32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2774;p32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2775;p32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2776;p32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2777;p32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2778;p32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2779;p32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2780;p32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2781;p32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2782;p32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2783;p32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2784;p32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2785;p32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2786;p32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2787;p32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2788;p32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2789;p32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2790;p32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2791;p32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2792;p32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2793;p32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2794;p32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2795;p32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2796;p32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2797;p32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2798;p32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2799;p32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2800;p32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2801;p32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2802;p32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2803;p32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2804;p32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2805;p32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2806;p32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2807;p32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2808;p32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2809;p32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2810;p32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2811;p32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2812;p32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2813;p32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2814;p32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2815;p32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2816;p32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2817;p32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2818;p32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2819;p32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2820;p32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2821;p32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2822;p32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2823;p32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2824;p32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2825;p32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2826;p32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2827;p32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2828;p32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2829;p32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2830;p32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2831;p32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2832;p32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2833;p32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2834;p32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2835;p32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2836;p32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2837;p32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2838;p32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2839;p32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2840;p32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2841;p32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2842;p32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2843;p32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2844;p32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2845;p32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2846;p32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2847;p32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2848;p32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2849;p32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2850;p32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2851;p32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2852;p32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2853;p32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2854;p32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2855;p32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2856;p32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2857;p32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2858;p32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2859;p32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2860;p32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2861;p32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2862;p32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2863;p32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2864;p32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2865;p32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2866;p32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2867;p32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2868;p32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2869;p32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2870;p32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2871;p32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2872;p32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2873;p32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2874;p32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2875;p32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2876;p32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2877;p32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2878;p32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2879;p32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2880;p32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2881;p32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2882;p32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2883;p32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2884;p32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2885;p32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2886;p32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2887;p32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2888;p32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2889;p32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2890;p32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2891;p32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2892;p32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2893;p32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2894;p32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2895;p32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2896;p32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2897;p32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2898;p32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2899;p32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2900;p32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2901;p32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2902;p32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2903;p32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2904;p32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2905;p32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2906;p32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2907;p32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2908;p32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2909;p32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2910;p32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2911;p32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2912;p32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2913;p32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2914;p32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2915;p32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2916;p32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2917;p32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2918;p32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2919;p32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2920;p32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2921;p32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2922;p32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2923;p32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2924;p32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2925;p32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2926;p32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2927;p32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2928;p32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2929;p32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2930;p32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2931;p32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2932;p32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2933;p32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2934;p32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2935;p32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2936;p32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2937;p32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2938;p32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2939;p32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2940;p32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2941;p32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2942;p32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2943;p32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2944;p32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2945;p32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2946;p32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2947;p32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2948;p32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2949;p32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2950;p32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2951;p32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2952;p32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2953;p32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2954;p32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2955;p32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2956;p32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2957;p32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2958;p32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2959;p32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2960;p32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2961;p32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2962;p32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2963;p32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2964;p32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2965;p32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2966;p32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2967;p32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2968;p32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2969;p32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2970;p32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2971;p32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2972;p32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2973;p32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2974;p32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2975;p32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2976;p32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2977;p32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2978;p32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2979;p32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2980;p32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2981;p32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2982;p32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2983;p32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2984;p32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2985;p32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2986;p32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2987;p32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2988;p32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2989;p32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2990;p32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2991;p32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2992;p32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2993;p32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2994;p32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2995;p32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2996;p32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2997;p32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2998;p32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2999;p32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3000;p32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3001;p32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3002;p32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3003;p32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3004;p32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3005;p32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3006;p32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3007;p32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3008;p32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3009;p32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3010;p32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3011;p32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3012;p32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3013;p32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3014;p32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3015;p32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3016;p32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3017;p32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3018;p32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3019;p32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3020;p32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3021;p32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3022;p32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3023;p32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3024;p32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3025;p32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3026;p32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3027;p32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3028;p32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3029;p32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3030;p32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3031;p32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3032;p32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3033;p32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3034;p32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3035;p32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3036;p32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3037;p32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3038;p32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3039;p32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3040;p32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3041;p32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3042;p32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3043;p32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3044;p32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3045;p32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3046;p32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3047;p32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3048;p32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3049;p32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3050;p32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3051;p32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3052;p32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3053;p32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3054;p32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3055;p32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3056;p32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3057;p32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3058;p32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3059;p32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3060;p32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3061;p32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3062;p32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3063;p32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3064;p32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3065;p32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3066;p32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3067;p32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3068;p32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3069;p32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3070;p32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3071;p32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3072;p32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3073;p32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3074;p32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3075;p32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3076;p32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3077;p32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3078;p32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3079;p32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3080;p32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3081;p32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3082;p32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3083;p32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3084;p32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3085;p32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3086;p32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3087;p32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3088;p32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3089;p32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3090;p32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3091;p32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3092;p32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3093;p32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3094;p32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3095;p32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3096;p32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3097;p32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3098;p32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3099;p32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3100;p32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3101;p32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3102;p32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3103;p32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3104;p32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3105;p32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3106;p32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3107;p32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3108;p32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3109;p32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3110;p32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3111;p32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3112;p32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3113;p32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3114;p32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3115;p32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3116;p32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3117;p32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3118;p32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3119;p32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3120;p32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3121;p32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3122;p32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3123;p32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3124;p32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3125;p32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3126;p32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3127;p32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3128;p32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3129;p32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3130;p32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3131;p32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3132;p32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3133;p32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3134;p32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3135;p32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3136;p32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3137;p32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3138;p32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3139;p32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3140;p32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3141;p32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3142;p32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3143;p32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3144;p32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3145;p32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3146;p32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3147;p32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3148;p32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3149;p32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3150;p32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3151;p32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3152;p32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3153;p32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3154;p32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3155;p32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3156;p32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3157;p32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3158;p32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3159;p32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3160;p32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3161;p32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3162;p32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3163;p32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3164;p32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3165;p32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3166;p32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3167;p32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3168;p32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3169;p32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3170;p32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3171;p32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3172;p32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3173;p32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3174;p32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3175;p32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3176;p32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3177;p32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3178;p32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3179;p32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3180;p32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3181;p32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3182;p32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3183;p32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3184;p32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3185;p32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3186;p32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3187;p32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3188;p32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3189;p32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3190;p32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3191;p32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3192;p32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3193;p32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3194;p32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3195;p32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3196;p32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3197;p32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3198;p32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3199;p32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3200;p32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3201;p32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3202;p32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3203;p32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3204;p32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3205;p32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3206;p32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3207;p32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3208;p32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3209;p32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3210;p32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3211;p32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3212;p32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3213;p32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3214;p32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3215;p32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3216;p32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3217;p32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3218;p32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3219;p32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3220;p32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3221;p32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3222;p32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3223;p32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3224;p32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3225;p32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3226;p32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3227;p32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3228;p32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3229;p32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3230;p32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3231;p32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3232;p32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3233;p32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3234;p32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3235;p32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3236;p32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3237;p32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3238;p32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3239;p32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3240;p32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3241;p32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3242;p32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3243;p32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3244;p32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3245;p32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3246;p32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3247;p32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3248;p32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3249;p32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3250;p32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3251;p32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3252;p32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16050" tIns="116050" rIns="116050" bIns="11605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579" name="Picture 1578" descr="3washitape-grande-miss-lavanda.pn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592387" y="1139800"/>
            <a:ext cx="3086100" cy="660425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192087" y="200025"/>
            <a:ext cx="5715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Etikaka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Sosial</a:t>
            </a:r>
            <a:r>
              <a:rPr lang="en-US" sz="7200" dirty="0" smtClean="0">
                <a:solidFill>
                  <a:schemeClr val="bg1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chemeClr val="bg1"/>
                </a:solidFill>
                <a:latin typeface="Hello Valentica" pitchFamily="2" charset="0"/>
              </a:rPr>
              <a:t>Budaya</a:t>
            </a:r>
            <a:endParaRPr lang="en-US" sz="7200" dirty="0">
              <a:solidFill>
                <a:schemeClr val="bg1"/>
              </a:solidFill>
              <a:latin typeface="Hello Valentica" pitchFamily="2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11487" y="2333625"/>
            <a:ext cx="5105400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Jujur</a:t>
            </a:r>
            <a:endParaRPr lang="en-US" sz="4000" dirty="0" smtClean="0">
              <a:solidFill>
                <a:schemeClr val="bg1"/>
              </a:solidFill>
              <a:latin typeface="sweet purple" pitchFamily="2" charset="0"/>
            </a:endParaRPr>
          </a:p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Saling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peduli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</a:p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Saling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memahami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</a:p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Saling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menghargai</a:t>
            </a:r>
            <a:endParaRPr lang="en-US" sz="4000" dirty="0" smtClean="0">
              <a:solidFill>
                <a:schemeClr val="bg1"/>
              </a:solidFill>
              <a:latin typeface="sweet purple" pitchFamily="2" charset="0"/>
            </a:endParaRPr>
          </a:p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Saling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mencintai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</a:p>
          <a:p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Saling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menolong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diantara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sesama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menusia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dan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warga</a:t>
            </a:r>
            <a:r>
              <a:rPr lang="en-US" sz="4000" dirty="0" smtClean="0">
                <a:solidFill>
                  <a:schemeClr val="bg1"/>
                </a:solidFill>
                <a:latin typeface="sweet purple" pitchFamily="2" charset="0"/>
              </a:rPr>
              <a:t> </a:t>
            </a:r>
            <a:r>
              <a:rPr lang="en-US" sz="4000" dirty="0" err="1" smtClean="0">
                <a:solidFill>
                  <a:schemeClr val="bg1"/>
                </a:solidFill>
                <a:latin typeface="sweet purple" pitchFamily="2" charset="0"/>
              </a:rPr>
              <a:t>bangsa</a:t>
            </a:r>
            <a:endParaRPr lang="en-US" sz="4000" dirty="0">
              <a:solidFill>
                <a:schemeClr val="bg1"/>
              </a:solidFill>
              <a:latin typeface="sweet purple" pitchFamily="2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68287" y="200025"/>
            <a:ext cx="57150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Etikaka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Sosial</a:t>
            </a:r>
            <a:r>
              <a:rPr lang="en-US" sz="7200" dirty="0" smtClean="0">
                <a:solidFill>
                  <a:srgbClr val="FF9999"/>
                </a:solidFill>
                <a:latin typeface="Hello Valentica" pitchFamily="2" charset="0"/>
              </a:rPr>
              <a:t> </a:t>
            </a:r>
            <a:r>
              <a:rPr lang="en-US" sz="7200" dirty="0" err="1" smtClean="0">
                <a:solidFill>
                  <a:srgbClr val="FF9999"/>
                </a:solidFill>
                <a:latin typeface="Hello Valentica" pitchFamily="2" charset="0"/>
              </a:rPr>
              <a:t>Budaya</a:t>
            </a:r>
            <a:endParaRPr lang="en-US" sz="7200" dirty="0">
              <a:solidFill>
                <a:srgbClr val="FF9999"/>
              </a:solidFill>
              <a:latin typeface="Hello Valentica" pitchFamily="2" charset="0"/>
            </a:endParaRPr>
          </a:p>
        </p:txBody>
      </p:sp>
      <p:sp>
        <p:nvSpPr>
          <p:cNvPr id="1580" name="Oval 1579"/>
          <p:cNvSpPr/>
          <p:nvPr/>
        </p:nvSpPr>
        <p:spPr>
          <a:xfrm>
            <a:off x="2782887" y="26384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1" name="Oval 1580"/>
          <p:cNvSpPr/>
          <p:nvPr/>
        </p:nvSpPr>
        <p:spPr>
          <a:xfrm>
            <a:off x="2782887" y="31718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2" name="Oval 1581"/>
          <p:cNvSpPr/>
          <p:nvPr/>
        </p:nvSpPr>
        <p:spPr>
          <a:xfrm>
            <a:off x="2782887" y="37814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3" name="Oval 1582"/>
          <p:cNvSpPr/>
          <p:nvPr/>
        </p:nvSpPr>
        <p:spPr>
          <a:xfrm>
            <a:off x="2782887" y="43910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4" name="Oval 1583"/>
          <p:cNvSpPr/>
          <p:nvPr/>
        </p:nvSpPr>
        <p:spPr>
          <a:xfrm>
            <a:off x="2782887" y="50006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5" name="Oval 1584"/>
          <p:cNvSpPr/>
          <p:nvPr/>
        </p:nvSpPr>
        <p:spPr>
          <a:xfrm>
            <a:off x="2782887" y="5686425"/>
            <a:ext cx="228600" cy="228600"/>
          </a:xfrm>
          <a:prstGeom prst="ellipse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89" name="Left Arrow 1588">
            <a:hlinkClick r:id="rId3" action="ppaction://hlinksldjump"/>
          </p:cNvPr>
          <p:cNvSpPr/>
          <p:nvPr/>
        </p:nvSpPr>
        <p:spPr>
          <a:xfrm>
            <a:off x="115887" y="6600825"/>
            <a:ext cx="1981200" cy="914400"/>
          </a:xfrm>
          <a:prstGeom prst="lef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PREVIOUS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590" name="Right Arrow 1589">
            <a:hlinkClick r:id="rId4" action="ppaction://hlinksldjump"/>
          </p:cNvPr>
          <p:cNvSpPr/>
          <p:nvPr/>
        </p:nvSpPr>
        <p:spPr>
          <a:xfrm>
            <a:off x="8497887" y="6677025"/>
            <a:ext cx="1752600" cy="762000"/>
          </a:xfrm>
          <a:prstGeom prst="rightArrow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NEXT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  <p:sp>
        <p:nvSpPr>
          <p:cNvPr id="1591" name="Rounded Rectangle 1590">
            <a:hlinkClick r:id="rId5" action="ppaction://hlinksldjump"/>
          </p:cNvPr>
          <p:cNvSpPr/>
          <p:nvPr/>
        </p:nvSpPr>
        <p:spPr>
          <a:xfrm>
            <a:off x="4078287" y="6677025"/>
            <a:ext cx="2514600" cy="685800"/>
          </a:xfrm>
          <a:prstGeom prst="roundRect">
            <a:avLst/>
          </a:prstGeom>
          <a:solidFill>
            <a:srgbClr val="FF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smtClean="0">
                <a:solidFill>
                  <a:schemeClr val="tx1"/>
                </a:solidFill>
                <a:latin typeface="Algerian" pitchFamily="82" charset="0"/>
              </a:rPr>
              <a:t>MAIN MENU</a:t>
            </a:r>
            <a:endParaRPr lang="en-US" sz="2400" dirty="0">
              <a:solidFill>
                <a:schemeClr val="tx1"/>
              </a:solidFill>
              <a:latin typeface="Algerian" pitchFamily="82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Geometric Cafe Menu by Slidesgo">
  <a:themeElements>
    <a:clrScheme name="Simple Light">
      <a:dk1>
        <a:srgbClr val="0E0E0E"/>
      </a:dk1>
      <a:lt1>
        <a:srgbClr val="FFFFFF"/>
      </a:lt1>
      <a:dk2>
        <a:srgbClr val="595959"/>
      </a:dk2>
      <a:lt2>
        <a:srgbClr val="EEEEEE"/>
      </a:lt2>
      <a:accent1>
        <a:srgbClr val="FFED99"/>
      </a:accent1>
      <a:accent2>
        <a:srgbClr val="FFD302"/>
      </a:accent2>
      <a:accent3>
        <a:srgbClr val="FFD302"/>
      </a:accent3>
      <a:accent4>
        <a:srgbClr val="D9D9D9"/>
      </a:accent4>
      <a:accent5>
        <a:srgbClr val="CCCCCC"/>
      </a:accent5>
      <a:accent6>
        <a:srgbClr val="B7B7B7"/>
      </a:accent6>
      <a:hlink>
        <a:srgbClr val="0E0E0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329</TotalTime>
  <Words>398</Words>
  <PresentationFormat>Custom</PresentationFormat>
  <Paragraphs>102</Paragraphs>
  <Slides>14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30" baseType="lpstr">
      <vt:lpstr>Arial</vt:lpstr>
      <vt:lpstr>Miracle Day</vt:lpstr>
      <vt:lpstr>Algerian</vt:lpstr>
      <vt:lpstr>Oswald</vt:lpstr>
      <vt:lpstr>Hello Valentica</vt:lpstr>
      <vt:lpstr>sweet purple</vt:lpstr>
      <vt:lpstr>MADE Sunflower</vt:lpstr>
      <vt:lpstr>Walkway Bonus</vt:lpstr>
      <vt:lpstr>Wingdings</vt:lpstr>
      <vt:lpstr>Work Sans</vt:lpstr>
      <vt:lpstr>Proxima Nova Semibold</vt:lpstr>
      <vt:lpstr>Proxima Nova</vt:lpstr>
      <vt:lpstr>Oswald Regular</vt:lpstr>
      <vt:lpstr>Nunito</vt:lpstr>
      <vt:lpstr>Geometric Cafe Menu by Slidesgo</vt:lpstr>
      <vt:lpstr>Slidesgo Final Pages</vt:lpstr>
      <vt:lpstr>Slide 1</vt:lpstr>
      <vt:lpstr>C A F E</vt:lpstr>
      <vt:lpstr>Slide 3</vt:lpstr>
      <vt:lpstr>Slide 4</vt:lpstr>
      <vt:lpstr>Slide 5</vt:lpstr>
      <vt:lpstr>Slide 6</vt:lpstr>
      <vt:lpstr>Slide 7</vt:lpstr>
      <vt:lpstr>Slide 8</vt:lpstr>
      <vt:lpstr>Slide 9</vt:lpstr>
      <vt:lpstr>Slide 10</vt:lpstr>
      <vt:lpstr>Slide 11</vt:lpstr>
      <vt:lpstr>Slide 12</vt:lpstr>
      <vt:lpstr>Slide 13</vt:lpstr>
      <vt:lpstr>Slide 14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 A F E</dc:title>
  <cp:lastModifiedBy>Windows User</cp:lastModifiedBy>
  <cp:revision>3</cp:revision>
  <dcterms:modified xsi:type="dcterms:W3CDTF">2020-12-05T08:19:14Z</dcterms:modified>
</cp:coreProperties>
</file>