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4" r:id="rId1"/>
  </p:sldMasterIdLst>
  <p:notesMasterIdLst>
    <p:notesMasterId r:id="rId16"/>
  </p:notesMasterIdLst>
  <p:sldIdLst>
    <p:sldId id="256" r:id="rId2"/>
    <p:sldId id="257" r:id="rId3"/>
    <p:sldId id="258" r:id="rId4"/>
    <p:sldId id="259" r:id="rId5"/>
    <p:sldId id="300" r:id="rId6"/>
    <p:sldId id="260" r:id="rId7"/>
    <p:sldId id="261" r:id="rId8"/>
    <p:sldId id="262" r:id="rId9"/>
    <p:sldId id="263" r:id="rId10"/>
    <p:sldId id="301" r:id="rId11"/>
    <p:sldId id="264" r:id="rId12"/>
    <p:sldId id="265" r:id="rId13"/>
    <p:sldId id="266" r:id="rId14"/>
    <p:sldId id="267" r:id="rId15"/>
  </p:sldIdLst>
  <p:sldSz cx="9144000" cy="5143500" type="screen16x9"/>
  <p:notesSz cx="6858000" cy="9144000"/>
  <p:embeddedFontLst>
    <p:embeddedFont>
      <p:font typeface="Proxima Nova" panose="020B0604020202020204" charset="0"/>
      <p:regular r:id="rId17"/>
      <p:bold r:id="rId18"/>
      <p:italic r:id="rId19"/>
      <p:boldItalic r:id="rId20"/>
    </p:embeddedFont>
    <p:embeddedFont>
      <p:font typeface="Pompiere" panose="020B0604020202020204" charset="0"/>
      <p:regular r:id="rId21"/>
    </p:embeddedFont>
    <p:embeddedFont>
      <p:font typeface="Tahoma" panose="020B0604030504040204" pitchFamily="34" charset="0"/>
      <p:regular r:id="rId22"/>
      <p:bold r:id="rId23"/>
    </p:embeddedFont>
    <p:embeddedFont>
      <p:font typeface="Calibri" panose="020F0502020204030204" pitchFamily="34" charset="0"/>
      <p:regular r:id="rId24"/>
      <p:bold r:id="rId25"/>
      <p:italic r:id="rId26"/>
      <p:boldItalic r:id="rId27"/>
    </p:embeddedFont>
    <p:embeddedFont>
      <p:font typeface="Lato" panose="020B0604020202020204" charset="0"/>
      <p:regular r:id="rId28"/>
      <p:bold r:id="rId29"/>
      <p:italic r:id="rId30"/>
      <p:boldItalic r:id="rId31"/>
    </p:embeddedFont>
    <p:embeddedFont>
      <p:font typeface="Didact Gothic" panose="020B0604020202020204" charset="0"/>
      <p:regular r:id="rId3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8BF1D1F-6B63-42C5-9546-A85BB59F3DA4}">
  <a:tblStyle styleId="{68BF1D1F-6B63-42C5-9546-A85BB59F3DA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816" y="7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26" Type="http://schemas.openxmlformats.org/officeDocument/2006/relationships/font" Target="fonts/font10.fntdata"/><Relationship Id="rId3" Type="http://schemas.openxmlformats.org/officeDocument/2006/relationships/slide" Target="slides/slide2.xml"/><Relationship Id="rId21" Type="http://schemas.openxmlformats.org/officeDocument/2006/relationships/font" Target="fonts/font5.fntdata"/><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font" Target="fonts/font9.fntdata"/><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29" Type="http://schemas.openxmlformats.org/officeDocument/2006/relationships/font" Target="fonts/font1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8.fntdata"/><Relationship Id="rId32" Type="http://schemas.openxmlformats.org/officeDocument/2006/relationships/font" Target="fonts/font16.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7.fntdata"/><Relationship Id="rId28" Type="http://schemas.openxmlformats.org/officeDocument/2006/relationships/font" Target="fonts/font12.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3.fntdata"/><Relationship Id="rId31" Type="http://schemas.openxmlformats.org/officeDocument/2006/relationships/font" Target="fonts/font1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 Id="rId27" Type="http://schemas.openxmlformats.org/officeDocument/2006/relationships/font" Target="fonts/font11.fntdata"/><Relationship Id="rId30" Type="http://schemas.openxmlformats.org/officeDocument/2006/relationships/font" Target="fonts/font14.fntdata"/><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29115929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3" name="Google Shape;26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302835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6"/>
        <p:cNvGrpSpPr/>
        <p:nvPr/>
      </p:nvGrpSpPr>
      <p:grpSpPr>
        <a:xfrm>
          <a:off x="0" y="0"/>
          <a:ext cx="0" cy="0"/>
          <a:chOff x="0" y="0"/>
          <a:chExt cx="0" cy="0"/>
        </a:xfrm>
      </p:grpSpPr>
      <p:sp>
        <p:nvSpPr>
          <p:cNvPr id="397" name="Google Shape;397;ga4561397da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8" name="Google Shape;398;ga4561397da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998935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7"/>
        <p:cNvGrpSpPr/>
        <p:nvPr/>
      </p:nvGrpSpPr>
      <p:grpSpPr>
        <a:xfrm>
          <a:off x="0" y="0"/>
          <a:ext cx="0" cy="0"/>
          <a:chOff x="0" y="0"/>
          <a:chExt cx="0" cy="0"/>
        </a:xfrm>
      </p:grpSpPr>
      <p:sp>
        <p:nvSpPr>
          <p:cNvPr id="408" name="Google Shape;408;ga4561397da_0_1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9" name="Google Shape;409;ga4561397da_0_1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457898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7"/>
        <p:cNvGrpSpPr/>
        <p:nvPr/>
      </p:nvGrpSpPr>
      <p:grpSpPr>
        <a:xfrm>
          <a:off x="0" y="0"/>
          <a:ext cx="0" cy="0"/>
          <a:chOff x="0" y="0"/>
          <a:chExt cx="0" cy="0"/>
        </a:xfrm>
      </p:grpSpPr>
      <p:sp>
        <p:nvSpPr>
          <p:cNvPr id="438" name="Google Shape;438;ga41cc00f87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9" name="Google Shape;439;ga41cc00f87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449562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ga41cc00f87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3" name="Google Shape;283;ga41cc00f87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082704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g9d75e17901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9" name="Google Shape;289;g9d75e17901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508365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g9d75e17901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1" name="Google Shape;311;g9d75e17901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639219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Google Shape;322;ga41cc00f87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3" name="Google Shape;323;ga41cc00f87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98360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ga41cc00f87_2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9" name="Google Shape;329;ga41cc00f87_2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99504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7"/>
        <p:cNvGrpSpPr/>
        <p:nvPr/>
      </p:nvGrpSpPr>
      <p:grpSpPr>
        <a:xfrm>
          <a:off x="0" y="0"/>
          <a:ext cx="0" cy="0"/>
          <a:chOff x="0" y="0"/>
          <a:chExt cx="0" cy="0"/>
        </a:xfrm>
      </p:grpSpPr>
      <p:sp>
        <p:nvSpPr>
          <p:cNvPr id="348" name="Google Shape;348;ga41cc00f87_2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9" name="Google Shape;349;ga41cc00f87_2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190489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6"/>
        <p:cNvGrpSpPr/>
        <p:nvPr/>
      </p:nvGrpSpPr>
      <p:grpSpPr>
        <a:xfrm>
          <a:off x="0" y="0"/>
          <a:ext cx="0" cy="0"/>
          <a:chOff x="0" y="0"/>
          <a:chExt cx="0" cy="0"/>
        </a:xfrm>
      </p:grpSpPr>
      <p:sp>
        <p:nvSpPr>
          <p:cNvPr id="357" name="Google Shape;357;g9d75e17901_0_2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8" name="Google Shape;358;g9d75e17901_0_2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51238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3"/>
        <p:cNvGrpSpPr/>
        <p:nvPr/>
      </p:nvGrpSpPr>
      <p:grpSpPr>
        <a:xfrm>
          <a:off x="0" y="0"/>
          <a:ext cx="0" cy="0"/>
          <a:chOff x="0" y="0"/>
          <a:chExt cx="0" cy="0"/>
        </a:xfrm>
      </p:grpSpPr>
      <p:sp>
        <p:nvSpPr>
          <p:cNvPr id="374" name="Google Shape;374;g9d75e17901_0_1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5" name="Google Shape;375;g9d75e17901_0_1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61559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503300" y="1900025"/>
            <a:ext cx="4137300" cy="1701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b="1"/>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1941300" y="3601625"/>
            <a:ext cx="5261400" cy="434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1" name="Google Shape;11;p2"/>
          <p:cNvSpPr/>
          <p:nvPr/>
        </p:nvSpPr>
        <p:spPr>
          <a:xfrm rot="10800000">
            <a:off x="-2" y="1"/>
            <a:ext cx="2501209" cy="2162717"/>
          </a:xfrm>
          <a:custGeom>
            <a:avLst/>
            <a:gdLst/>
            <a:ahLst/>
            <a:cxnLst/>
            <a:rect l="l" t="t" r="r" b="b"/>
            <a:pathLst>
              <a:path w="48747" h="42150" extrusionOk="0">
                <a:moveTo>
                  <a:pt x="45884" y="1"/>
                </a:moveTo>
                <a:cubicBezTo>
                  <a:pt x="43565" y="1"/>
                  <a:pt x="41302" y="541"/>
                  <a:pt x="39541" y="1993"/>
                </a:cubicBezTo>
                <a:cubicBezTo>
                  <a:pt x="35284" y="5532"/>
                  <a:pt x="35848" y="12507"/>
                  <a:pt x="32079" y="16558"/>
                </a:cubicBezTo>
                <a:cubicBezTo>
                  <a:pt x="29249" y="19594"/>
                  <a:pt x="24774" y="20171"/>
                  <a:pt x="20534" y="20171"/>
                </a:cubicBezTo>
                <a:cubicBezTo>
                  <a:pt x="20010" y="20171"/>
                  <a:pt x="19489" y="20162"/>
                  <a:pt x="18976" y="20148"/>
                </a:cubicBezTo>
                <a:cubicBezTo>
                  <a:pt x="17946" y="20120"/>
                  <a:pt x="16895" y="20090"/>
                  <a:pt x="15842" y="20090"/>
                </a:cubicBezTo>
                <a:cubicBezTo>
                  <a:pt x="12101" y="20090"/>
                  <a:pt x="8344" y="20477"/>
                  <a:pt x="5462" y="22738"/>
                </a:cubicBezTo>
                <a:cubicBezTo>
                  <a:pt x="3719" y="24123"/>
                  <a:pt x="2488" y="26097"/>
                  <a:pt x="1693" y="28174"/>
                </a:cubicBezTo>
                <a:cubicBezTo>
                  <a:pt x="0" y="32713"/>
                  <a:pt x="180" y="37739"/>
                  <a:pt x="2206" y="42149"/>
                </a:cubicBezTo>
                <a:lnTo>
                  <a:pt x="48746" y="42149"/>
                </a:lnTo>
                <a:lnTo>
                  <a:pt x="48746" y="250"/>
                </a:lnTo>
                <a:cubicBezTo>
                  <a:pt x="47804" y="93"/>
                  <a:pt x="46839" y="1"/>
                  <a:pt x="4588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 name="Google Shape;12;p2"/>
          <p:cNvGrpSpPr/>
          <p:nvPr/>
        </p:nvGrpSpPr>
        <p:grpSpPr>
          <a:xfrm>
            <a:off x="197288" y="2678578"/>
            <a:ext cx="1220170" cy="1922041"/>
            <a:chOff x="197288" y="2678578"/>
            <a:chExt cx="1220170" cy="1922041"/>
          </a:xfrm>
        </p:grpSpPr>
        <p:sp>
          <p:nvSpPr>
            <p:cNvPr id="13" name="Google Shape;13;p2"/>
            <p:cNvSpPr/>
            <p:nvPr/>
          </p:nvSpPr>
          <p:spPr>
            <a:xfrm>
              <a:off x="197288" y="3755754"/>
              <a:ext cx="945928" cy="844864"/>
            </a:xfrm>
            <a:custGeom>
              <a:avLst/>
              <a:gdLst/>
              <a:ahLst/>
              <a:cxnLst/>
              <a:rect l="l" t="t" r="r" b="b"/>
              <a:pathLst>
                <a:path w="8873" h="7925" fill="none" extrusionOk="0">
                  <a:moveTo>
                    <a:pt x="6411" y="7924"/>
                  </a:moveTo>
                  <a:lnTo>
                    <a:pt x="1026" y="3873"/>
                  </a:lnTo>
                  <a:cubicBezTo>
                    <a:pt x="180" y="3232"/>
                    <a:pt x="0" y="2052"/>
                    <a:pt x="641" y="1206"/>
                  </a:cubicBezTo>
                  <a:lnTo>
                    <a:pt x="795" y="1001"/>
                  </a:lnTo>
                  <a:cubicBezTo>
                    <a:pt x="1436" y="154"/>
                    <a:pt x="2616" y="1"/>
                    <a:pt x="3462" y="616"/>
                  </a:cubicBezTo>
                  <a:lnTo>
                    <a:pt x="8872" y="4668"/>
                  </a:lnTo>
                  <a:lnTo>
                    <a:pt x="8462" y="5206"/>
                  </a:lnTo>
                  <a:cubicBezTo>
                    <a:pt x="7770" y="6129"/>
                    <a:pt x="6462" y="6309"/>
                    <a:pt x="5565" y="5616"/>
                  </a:cubicBezTo>
                  <a:lnTo>
                    <a:pt x="2616" y="3411"/>
                  </a:lnTo>
                  <a:cubicBezTo>
                    <a:pt x="2308" y="3180"/>
                    <a:pt x="2257" y="2770"/>
                    <a:pt x="2488" y="2488"/>
                  </a:cubicBezTo>
                  <a:lnTo>
                    <a:pt x="2667" y="2231"/>
                  </a:lnTo>
                  <a:cubicBezTo>
                    <a:pt x="2898" y="1924"/>
                    <a:pt x="3308" y="1872"/>
                    <a:pt x="3590" y="2078"/>
                  </a:cubicBezTo>
                  <a:lnTo>
                    <a:pt x="5821" y="3770"/>
                  </a:lnTo>
                </a:path>
              </a:pathLst>
            </a:custGeom>
            <a:noFill/>
            <a:ln w="28575" cap="rnd" cmpd="sng">
              <a:solidFill>
                <a:schemeClr val="dk1"/>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1373105">
              <a:off x="344493" y="2829253"/>
              <a:ext cx="945918" cy="844855"/>
            </a:xfrm>
            <a:custGeom>
              <a:avLst/>
              <a:gdLst/>
              <a:ahLst/>
              <a:cxnLst/>
              <a:rect l="l" t="t" r="r" b="b"/>
              <a:pathLst>
                <a:path w="8873" h="7925" fill="none" extrusionOk="0">
                  <a:moveTo>
                    <a:pt x="6411" y="7924"/>
                  </a:moveTo>
                  <a:lnTo>
                    <a:pt x="1026" y="3873"/>
                  </a:lnTo>
                  <a:cubicBezTo>
                    <a:pt x="180" y="3232"/>
                    <a:pt x="0" y="2052"/>
                    <a:pt x="641" y="1206"/>
                  </a:cubicBezTo>
                  <a:lnTo>
                    <a:pt x="795" y="1001"/>
                  </a:lnTo>
                  <a:cubicBezTo>
                    <a:pt x="1436" y="154"/>
                    <a:pt x="2616" y="1"/>
                    <a:pt x="3462" y="616"/>
                  </a:cubicBezTo>
                  <a:lnTo>
                    <a:pt x="8872" y="4668"/>
                  </a:lnTo>
                  <a:lnTo>
                    <a:pt x="8462" y="5206"/>
                  </a:lnTo>
                  <a:cubicBezTo>
                    <a:pt x="7770" y="6129"/>
                    <a:pt x="6462" y="6309"/>
                    <a:pt x="5565" y="5616"/>
                  </a:cubicBezTo>
                  <a:lnTo>
                    <a:pt x="2616" y="3411"/>
                  </a:lnTo>
                  <a:cubicBezTo>
                    <a:pt x="2308" y="3180"/>
                    <a:pt x="2257" y="2770"/>
                    <a:pt x="2488" y="2488"/>
                  </a:cubicBezTo>
                  <a:lnTo>
                    <a:pt x="2667" y="2231"/>
                  </a:lnTo>
                  <a:cubicBezTo>
                    <a:pt x="2898" y="1924"/>
                    <a:pt x="3308" y="1872"/>
                    <a:pt x="3590" y="2078"/>
                  </a:cubicBezTo>
                  <a:lnTo>
                    <a:pt x="5821" y="3770"/>
                  </a:lnTo>
                </a:path>
              </a:pathLst>
            </a:custGeom>
            <a:noFill/>
            <a:ln w="28575" cap="rnd" cmpd="sng">
              <a:solidFill>
                <a:schemeClr val="dk1"/>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 name="Google Shape;15;p2"/>
          <p:cNvSpPr/>
          <p:nvPr/>
        </p:nvSpPr>
        <p:spPr>
          <a:xfrm>
            <a:off x="8632900" y="329525"/>
            <a:ext cx="120600" cy="1203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1433450" y="3811050"/>
            <a:ext cx="120600" cy="1203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3847100" y="357825"/>
            <a:ext cx="222000" cy="221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7958850" y="4039625"/>
            <a:ext cx="236400" cy="236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hree columns">
  <p:cSld name="CUSTOM_3">
    <p:spTree>
      <p:nvGrpSpPr>
        <p:cNvPr id="1" name="Shape 115"/>
        <p:cNvGrpSpPr/>
        <p:nvPr/>
      </p:nvGrpSpPr>
      <p:grpSpPr>
        <a:xfrm>
          <a:off x="0" y="0"/>
          <a:ext cx="0" cy="0"/>
          <a:chOff x="0" y="0"/>
          <a:chExt cx="0" cy="0"/>
        </a:xfrm>
      </p:grpSpPr>
      <p:sp>
        <p:nvSpPr>
          <p:cNvPr id="116" name="Google Shape;116;p14"/>
          <p:cNvSpPr/>
          <p:nvPr/>
        </p:nvSpPr>
        <p:spPr>
          <a:xfrm rot="124120">
            <a:off x="-55066" y="-165105"/>
            <a:ext cx="8601806" cy="13808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4"/>
          <p:cNvSpPr txBox="1">
            <a:spLocks noGrp="1"/>
          </p:cNvSpPr>
          <p:nvPr>
            <p:ph type="title"/>
          </p:nvPr>
        </p:nvSpPr>
        <p:spPr>
          <a:xfrm>
            <a:off x="713225" y="539500"/>
            <a:ext cx="77175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18" name="Google Shape;118;p14"/>
          <p:cNvSpPr txBox="1">
            <a:spLocks noGrp="1"/>
          </p:cNvSpPr>
          <p:nvPr>
            <p:ph type="title" idx="2"/>
          </p:nvPr>
        </p:nvSpPr>
        <p:spPr>
          <a:xfrm>
            <a:off x="713275" y="2687123"/>
            <a:ext cx="2256600" cy="507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19" name="Google Shape;119;p14"/>
          <p:cNvSpPr txBox="1">
            <a:spLocks noGrp="1"/>
          </p:cNvSpPr>
          <p:nvPr>
            <p:ph type="subTitle" idx="1"/>
          </p:nvPr>
        </p:nvSpPr>
        <p:spPr>
          <a:xfrm>
            <a:off x="713275" y="3116327"/>
            <a:ext cx="2256600" cy="915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20" name="Google Shape;120;p14"/>
          <p:cNvSpPr txBox="1">
            <a:spLocks noGrp="1"/>
          </p:cNvSpPr>
          <p:nvPr>
            <p:ph type="title" idx="3"/>
          </p:nvPr>
        </p:nvSpPr>
        <p:spPr>
          <a:xfrm>
            <a:off x="3443697" y="2687123"/>
            <a:ext cx="2256600" cy="507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21" name="Google Shape;121;p14"/>
          <p:cNvSpPr txBox="1">
            <a:spLocks noGrp="1"/>
          </p:cNvSpPr>
          <p:nvPr>
            <p:ph type="subTitle" idx="4"/>
          </p:nvPr>
        </p:nvSpPr>
        <p:spPr>
          <a:xfrm>
            <a:off x="3443699" y="3116327"/>
            <a:ext cx="2256600" cy="915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22" name="Google Shape;122;p14"/>
          <p:cNvSpPr txBox="1">
            <a:spLocks noGrp="1"/>
          </p:cNvSpPr>
          <p:nvPr>
            <p:ph type="title" idx="5"/>
          </p:nvPr>
        </p:nvSpPr>
        <p:spPr>
          <a:xfrm>
            <a:off x="6174118" y="2687123"/>
            <a:ext cx="2256600" cy="507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23" name="Google Shape;123;p14"/>
          <p:cNvSpPr txBox="1">
            <a:spLocks noGrp="1"/>
          </p:cNvSpPr>
          <p:nvPr>
            <p:ph type="subTitle" idx="6"/>
          </p:nvPr>
        </p:nvSpPr>
        <p:spPr>
          <a:xfrm>
            <a:off x="6174123" y="3116327"/>
            <a:ext cx="2256600" cy="915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24" name="Google Shape;124;p14"/>
          <p:cNvSpPr/>
          <p:nvPr/>
        </p:nvSpPr>
        <p:spPr>
          <a:xfrm flipH="1">
            <a:off x="3" y="3834322"/>
            <a:ext cx="1514082" cy="1309179"/>
          </a:xfrm>
          <a:custGeom>
            <a:avLst/>
            <a:gdLst/>
            <a:ahLst/>
            <a:cxnLst/>
            <a:rect l="l" t="t" r="r" b="b"/>
            <a:pathLst>
              <a:path w="48747" h="42150" extrusionOk="0">
                <a:moveTo>
                  <a:pt x="45884" y="1"/>
                </a:moveTo>
                <a:cubicBezTo>
                  <a:pt x="43565" y="1"/>
                  <a:pt x="41302" y="541"/>
                  <a:pt x="39541" y="1993"/>
                </a:cubicBezTo>
                <a:cubicBezTo>
                  <a:pt x="35284" y="5532"/>
                  <a:pt x="35848" y="12507"/>
                  <a:pt x="32079" y="16558"/>
                </a:cubicBezTo>
                <a:cubicBezTo>
                  <a:pt x="29249" y="19594"/>
                  <a:pt x="24774" y="20171"/>
                  <a:pt x="20534" y="20171"/>
                </a:cubicBezTo>
                <a:cubicBezTo>
                  <a:pt x="20010" y="20171"/>
                  <a:pt x="19489" y="20162"/>
                  <a:pt x="18976" y="20148"/>
                </a:cubicBezTo>
                <a:cubicBezTo>
                  <a:pt x="17946" y="20120"/>
                  <a:pt x="16895" y="20090"/>
                  <a:pt x="15842" y="20090"/>
                </a:cubicBezTo>
                <a:cubicBezTo>
                  <a:pt x="12101" y="20090"/>
                  <a:pt x="8344" y="20477"/>
                  <a:pt x="5462" y="22738"/>
                </a:cubicBezTo>
                <a:cubicBezTo>
                  <a:pt x="3719" y="24123"/>
                  <a:pt x="2488" y="26097"/>
                  <a:pt x="1693" y="28174"/>
                </a:cubicBezTo>
                <a:cubicBezTo>
                  <a:pt x="0" y="32713"/>
                  <a:pt x="180" y="37739"/>
                  <a:pt x="2206" y="42149"/>
                </a:cubicBezTo>
                <a:lnTo>
                  <a:pt x="48746" y="42149"/>
                </a:lnTo>
                <a:lnTo>
                  <a:pt x="48746" y="250"/>
                </a:lnTo>
                <a:cubicBezTo>
                  <a:pt x="47804" y="93"/>
                  <a:pt x="46839" y="1"/>
                  <a:pt x="4588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14"/>
          <p:cNvSpPr/>
          <p:nvPr/>
        </p:nvSpPr>
        <p:spPr>
          <a:xfrm>
            <a:off x="8781475" y="991625"/>
            <a:ext cx="236400" cy="236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14"/>
          <p:cNvSpPr/>
          <p:nvPr/>
        </p:nvSpPr>
        <p:spPr>
          <a:xfrm>
            <a:off x="3554925" y="4690550"/>
            <a:ext cx="120600" cy="1203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14"/>
          <p:cNvSpPr/>
          <p:nvPr/>
        </p:nvSpPr>
        <p:spPr>
          <a:xfrm>
            <a:off x="305550" y="2683775"/>
            <a:ext cx="222000" cy="221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14"/>
          <p:cNvSpPr/>
          <p:nvPr/>
        </p:nvSpPr>
        <p:spPr>
          <a:xfrm>
            <a:off x="8626725" y="3422100"/>
            <a:ext cx="120600" cy="1206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9" name="Google Shape;129;p14"/>
          <p:cNvGrpSpPr/>
          <p:nvPr/>
        </p:nvGrpSpPr>
        <p:grpSpPr>
          <a:xfrm rot="-5400000">
            <a:off x="7730295" y="3862461"/>
            <a:ext cx="934519" cy="1551265"/>
            <a:chOff x="197288" y="2680499"/>
            <a:chExt cx="1156726" cy="1920120"/>
          </a:xfrm>
        </p:grpSpPr>
        <p:sp>
          <p:nvSpPr>
            <p:cNvPr id="130" name="Google Shape;130;p14"/>
            <p:cNvSpPr/>
            <p:nvPr/>
          </p:nvSpPr>
          <p:spPr>
            <a:xfrm>
              <a:off x="197288" y="3755754"/>
              <a:ext cx="945928" cy="844864"/>
            </a:xfrm>
            <a:custGeom>
              <a:avLst/>
              <a:gdLst/>
              <a:ahLst/>
              <a:cxnLst/>
              <a:rect l="l" t="t" r="r" b="b"/>
              <a:pathLst>
                <a:path w="8873" h="7925" fill="none" extrusionOk="0">
                  <a:moveTo>
                    <a:pt x="6411" y="7924"/>
                  </a:moveTo>
                  <a:lnTo>
                    <a:pt x="1026" y="3873"/>
                  </a:lnTo>
                  <a:cubicBezTo>
                    <a:pt x="180" y="3232"/>
                    <a:pt x="0" y="2052"/>
                    <a:pt x="641" y="1206"/>
                  </a:cubicBezTo>
                  <a:lnTo>
                    <a:pt x="795" y="1001"/>
                  </a:lnTo>
                  <a:cubicBezTo>
                    <a:pt x="1436" y="154"/>
                    <a:pt x="2616" y="1"/>
                    <a:pt x="3462" y="616"/>
                  </a:cubicBezTo>
                  <a:lnTo>
                    <a:pt x="8872" y="4668"/>
                  </a:lnTo>
                  <a:lnTo>
                    <a:pt x="8462" y="5206"/>
                  </a:lnTo>
                  <a:cubicBezTo>
                    <a:pt x="7770" y="6129"/>
                    <a:pt x="6462" y="6309"/>
                    <a:pt x="5565" y="5616"/>
                  </a:cubicBezTo>
                  <a:lnTo>
                    <a:pt x="2616" y="3411"/>
                  </a:lnTo>
                  <a:cubicBezTo>
                    <a:pt x="2308" y="3180"/>
                    <a:pt x="2257" y="2770"/>
                    <a:pt x="2488" y="2488"/>
                  </a:cubicBezTo>
                  <a:lnTo>
                    <a:pt x="2667" y="2231"/>
                  </a:lnTo>
                  <a:cubicBezTo>
                    <a:pt x="2898" y="1924"/>
                    <a:pt x="3308" y="1872"/>
                    <a:pt x="3590" y="2078"/>
                  </a:cubicBezTo>
                  <a:lnTo>
                    <a:pt x="5821" y="3770"/>
                  </a:lnTo>
                </a:path>
              </a:pathLst>
            </a:custGeom>
            <a:noFill/>
            <a:ln w="28575" cap="rnd" cmpd="sng">
              <a:solidFill>
                <a:schemeClr val="dk1"/>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14"/>
            <p:cNvSpPr/>
            <p:nvPr/>
          </p:nvSpPr>
          <p:spPr>
            <a:xfrm rot="4438647">
              <a:off x="344493" y="2829254"/>
              <a:ext cx="945918" cy="844855"/>
            </a:xfrm>
            <a:custGeom>
              <a:avLst/>
              <a:gdLst/>
              <a:ahLst/>
              <a:cxnLst/>
              <a:rect l="l" t="t" r="r" b="b"/>
              <a:pathLst>
                <a:path w="8873" h="7925" fill="none" extrusionOk="0">
                  <a:moveTo>
                    <a:pt x="6411" y="7924"/>
                  </a:moveTo>
                  <a:lnTo>
                    <a:pt x="1026" y="3873"/>
                  </a:lnTo>
                  <a:cubicBezTo>
                    <a:pt x="180" y="3232"/>
                    <a:pt x="0" y="2052"/>
                    <a:pt x="641" y="1206"/>
                  </a:cubicBezTo>
                  <a:lnTo>
                    <a:pt x="795" y="1001"/>
                  </a:lnTo>
                  <a:cubicBezTo>
                    <a:pt x="1436" y="154"/>
                    <a:pt x="2616" y="1"/>
                    <a:pt x="3462" y="616"/>
                  </a:cubicBezTo>
                  <a:lnTo>
                    <a:pt x="8872" y="4668"/>
                  </a:lnTo>
                  <a:lnTo>
                    <a:pt x="8462" y="5206"/>
                  </a:lnTo>
                  <a:cubicBezTo>
                    <a:pt x="7770" y="6129"/>
                    <a:pt x="6462" y="6309"/>
                    <a:pt x="5565" y="5616"/>
                  </a:cubicBezTo>
                  <a:lnTo>
                    <a:pt x="2616" y="3411"/>
                  </a:lnTo>
                  <a:cubicBezTo>
                    <a:pt x="2308" y="3180"/>
                    <a:pt x="2257" y="2770"/>
                    <a:pt x="2488" y="2488"/>
                  </a:cubicBezTo>
                  <a:lnTo>
                    <a:pt x="2667" y="2231"/>
                  </a:lnTo>
                  <a:cubicBezTo>
                    <a:pt x="2898" y="1924"/>
                    <a:pt x="3308" y="1872"/>
                    <a:pt x="3590" y="2078"/>
                  </a:cubicBezTo>
                  <a:lnTo>
                    <a:pt x="5821" y="3770"/>
                  </a:lnTo>
                </a:path>
              </a:pathLst>
            </a:custGeom>
            <a:noFill/>
            <a:ln w="28575" cap="rnd" cmpd="sng">
              <a:solidFill>
                <a:schemeClr val="dk1"/>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four columns">
  <p:cSld name="CUSTOM_2">
    <p:spTree>
      <p:nvGrpSpPr>
        <p:cNvPr id="1" name="Shape 145"/>
        <p:cNvGrpSpPr/>
        <p:nvPr/>
      </p:nvGrpSpPr>
      <p:grpSpPr>
        <a:xfrm>
          <a:off x="0" y="0"/>
          <a:ext cx="0" cy="0"/>
          <a:chOff x="0" y="0"/>
          <a:chExt cx="0" cy="0"/>
        </a:xfrm>
      </p:grpSpPr>
      <p:sp>
        <p:nvSpPr>
          <p:cNvPr id="146" name="Google Shape;146;p16"/>
          <p:cNvSpPr txBox="1">
            <a:spLocks noGrp="1"/>
          </p:cNvSpPr>
          <p:nvPr>
            <p:ph type="title"/>
          </p:nvPr>
        </p:nvSpPr>
        <p:spPr>
          <a:xfrm>
            <a:off x="713225" y="539500"/>
            <a:ext cx="77175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47" name="Google Shape;147;p16"/>
          <p:cNvSpPr txBox="1">
            <a:spLocks noGrp="1"/>
          </p:cNvSpPr>
          <p:nvPr>
            <p:ph type="title" idx="2"/>
          </p:nvPr>
        </p:nvSpPr>
        <p:spPr>
          <a:xfrm>
            <a:off x="1088212" y="1920075"/>
            <a:ext cx="2867700" cy="5091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48" name="Google Shape;148;p16"/>
          <p:cNvSpPr txBox="1">
            <a:spLocks noGrp="1"/>
          </p:cNvSpPr>
          <p:nvPr>
            <p:ph type="subTitle" idx="1"/>
          </p:nvPr>
        </p:nvSpPr>
        <p:spPr>
          <a:xfrm>
            <a:off x="1088212" y="2269700"/>
            <a:ext cx="28677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49" name="Google Shape;149;p16"/>
          <p:cNvSpPr txBox="1">
            <a:spLocks noGrp="1"/>
          </p:cNvSpPr>
          <p:nvPr>
            <p:ph type="title" idx="3"/>
          </p:nvPr>
        </p:nvSpPr>
        <p:spPr>
          <a:xfrm>
            <a:off x="1088212" y="3376875"/>
            <a:ext cx="2867700" cy="5091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50" name="Google Shape;150;p16"/>
          <p:cNvSpPr txBox="1">
            <a:spLocks noGrp="1"/>
          </p:cNvSpPr>
          <p:nvPr>
            <p:ph type="subTitle" idx="4"/>
          </p:nvPr>
        </p:nvSpPr>
        <p:spPr>
          <a:xfrm>
            <a:off x="1088212" y="3726500"/>
            <a:ext cx="28677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51" name="Google Shape;151;p16"/>
          <p:cNvSpPr txBox="1">
            <a:spLocks noGrp="1"/>
          </p:cNvSpPr>
          <p:nvPr>
            <p:ph type="title" idx="5"/>
          </p:nvPr>
        </p:nvSpPr>
        <p:spPr>
          <a:xfrm>
            <a:off x="5188110" y="1920075"/>
            <a:ext cx="2867700" cy="5091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52" name="Google Shape;152;p16"/>
          <p:cNvSpPr txBox="1">
            <a:spLocks noGrp="1"/>
          </p:cNvSpPr>
          <p:nvPr>
            <p:ph type="subTitle" idx="6"/>
          </p:nvPr>
        </p:nvSpPr>
        <p:spPr>
          <a:xfrm>
            <a:off x="5188110" y="2269700"/>
            <a:ext cx="28677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53" name="Google Shape;153;p16"/>
          <p:cNvSpPr txBox="1">
            <a:spLocks noGrp="1"/>
          </p:cNvSpPr>
          <p:nvPr>
            <p:ph type="title" idx="7"/>
          </p:nvPr>
        </p:nvSpPr>
        <p:spPr>
          <a:xfrm>
            <a:off x="5188110" y="3376875"/>
            <a:ext cx="2867700" cy="5091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54" name="Google Shape;154;p16"/>
          <p:cNvSpPr txBox="1">
            <a:spLocks noGrp="1"/>
          </p:cNvSpPr>
          <p:nvPr>
            <p:ph type="subTitle" idx="8"/>
          </p:nvPr>
        </p:nvSpPr>
        <p:spPr>
          <a:xfrm>
            <a:off x="5188110" y="3726500"/>
            <a:ext cx="28677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55" name="Google Shape;155;p16"/>
          <p:cNvSpPr/>
          <p:nvPr/>
        </p:nvSpPr>
        <p:spPr>
          <a:xfrm>
            <a:off x="7629878" y="3834272"/>
            <a:ext cx="1514082" cy="1309179"/>
          </a:xfrm>
          <a:custGeom>
            <a:avLst/>
            <a:gdLst/>
            <a:ahLst/>
            <a:cxnLst/>
            <a:rect l="l" t="t" r="r" b="b"/>
            <a:pathLst>
              <a:path w="48747" h="42150" extrusionOk="0">
                <a:moveTo>
                  <a:pt x="45884" y="1"/>
                </a:moveTo>
                <a:cubicBezTo>
                  <a:pt x="43565" y="1"/>
                  <a:pt x="41302" y="541"/>
                  <a:pt x="39541" y="1993"/>
                </a:cubicBezTo>
                <a:cubicBezTo>
                  <a:pt x="35284" y="5532"/>
                  <a:pt x="35848" y="12507"/>
                  <a:pt x="32079" y="16558"/>
                </a:cubicBezTo>
                <a:cubicBezTo>
                  <a:pt x="29249" y="19594"/>
                  <a:pt x="24774" y="20171"/>
                  <a:pt x="20534" y="20171"/>
                </a:cubicBezTo>
                <a:cubicBezTo>
                  <a:pt x="20010" y="20171"/>
                  <a:pt x="19489" y="20162"/>
                  <a:pt x="18976" y="20148"/>
                </a:cubicBezTo>
                <a:cubicBezTo>
                  <a:pt x="17946" y="20120"/>
                  <a:pt x="16895" y="20090"/>
                  <a:pt x="15842" y="20090"/>
                </a:cubicBezTo>
                <a:cubicBezTo>
                  <a:pt x="12101" y="20090"/>
                  <a:pt x="8344" y="20477"/>
                  <a:pt x="5462" y="22738"/>
                </a:cubicBezTo>
                <a:cubicBezTo>
                  <a:pt x="3719" y="24123"/>
                  <a:pt x="2488" y="26097"/>
                  <a:pt x="1693" y="28174"/>
                </a:cubicBezTo>
                <a:cubicBezTo>
                  <a:pt x="0" y="32713"/>
                  <a:pt x="180" y="37739"/>
                  <a:pt x="2206" y="42149"/>
                </a:cubicBezTo>
                <a:lnTo>
                  <a:pt x="48746" y="42149"/>
                </a:lnTo>
                <a:lnTo>
                  <a:pt x="48746" y="250"/>
                </a:lnTo>
                <a:cubicBezTo>
                  <a:pt x="47804" y="93"/>
                  <a:pt x="46839" y="1"/>
                  <a:pt x="4588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6"/>
          <p:cNvSpPr/>
          <p:nvPr/>
        </p:nvSpPr>
        <p:spPr>
          <a:xfrm>
            <a:off x="4258300" y="4824450"/>
            <a:ext cx="173400" cy="173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6"/>
          <p:cNvSpPr/>
          <p:nvPr/>
        </p:nvSpPr>
        <p:spPr>
          <a:xfrm>
            <a:off x="475600" y="1782625"/>
            <a:ext cx="101400" cy="101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6"/>
          <p:cNvSpPr/>
          <p:nvPr/>
        </p:nvSpPr>
        <p:spPr>
          <a:xfrm>
            <a:off x="8686225" y="1528475"/>
            <a:ext cx="236400" cy="236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six columns">
  <p:cSld name="CUSTOM_2_1">
    <p:spTree>
      <p:nvGrpSpPr>
        <p:cNvPr id="1" name="Shape 174"/>
        <p:cNvGrpSpPr/>
        <p:nvPr/>
      </p:nvGrpSpPr>
      <p:grpSpPr>
        <a:xfrm>
          <a:off x="0" y="0"/>
          <a:ext cx="0" cy="0"/>
          <a:chOff x="0" y="0"/>
          <a:chExt cx="0" cy="0"/>
        </a:xfrm>
      </p:grpSpPr>
      <p:sp>
        <p:nvSpPr>
          <p:cNvPr id="175" name="Google Shape;175;p18"/>
          <p:cNvSpPr/>
          <p:nvPr/>
        </p:nvSpPr>
        <p:spPr>
          <a:xfrm rot="5400000">
            <a:off x="7731788" y="-255533"/>
            <a:ext cx="1423454" cy="1400971"/>
          </a:xfrm>
          <a:custGeom>
            <a:avLst/>
            <a:gdLst/>
            <a:ahLst/>
            <a:cxnLst/>
            <a:rect l="l" t="t" r="r" b="b"/>
            <a:pathLst>
              <a:path w="51029" h="50223" extrusionOk="0">
                <a:moveTo>
                  <a:pt x="0" y="0"/>
                </a:moveTo>
                <a:lnTo>
                  <a:pt x="590" y="49721"/>
                </a:lnTo>
                <a:cubicBezTo>
                  <a:pt x="641" y="49721"/>
                  <a:pt x="3385" y="50182"/>
                  <a:pt x="3436" y="50182"/>
                </a:cubicBezTo>
                <a:cubicBezTo>
                  <a:pt x="3885" y="50174"/>
                  <a:pt x="4333" y="50170"/>
                  <a:pt x="4783" y="50170"/>
                </a:cubicBezTo>
                <a:cubicBezTo>
                  <a:pt x="6537" y="50170"/>
                  <a:pt x="8295" y="50223"/>
                  <a:pt x="10050" y="50223"/>
                </a:cubicBezTo>
                <a:cubicBezTo>
                  <a:pt x="11826" y="50223"/>
                  <a:pt x="13598" y="50169"/>
                  <a:pt x="15360" y="49951"/>
                </a:cubicBezTo>
                <a:cubicBezTo>
                  <a:pt x="19027" y="49490"/>
                  <a:pt x="22899" y="48054"/>
                  <a:pt x="24745" y="44874"/>
                </a:cubicBezTo>
                <a:cubicBezTo>
                  <a:pt x="27489" y="40079"/>
                  <a:pt x="24514" y="33720"/>
                  <a:pt x="26617" y="28643"/>
                </a:cubicBezTo>
                <a:cubicBezTo>
                  <a:pt x="28412" y="24309"/>
                  <a:pt x="33232" y="22181"/>
                  <a:pt x="37669" y="20668"/>
                </a:cubicBezTo>
                <a:cubicBezTo>
                  <a:pt x="42079" y="19155"/>
                  <a:pt x="46951" y="17514"/>
                  <a:pt x="49387" y="13514"/>
                </a:cubicBezTo>
                <a:cubicBezTo>
                  <a:pt x="50541" y="11590"/>
                  <a:pt x="50977" y="9308"/>
                  <a:pt x="51028" y="7077"/>
                </a:cubicBezTo>
                <a:cubicBezTo>
                  <a:pt x="51028" y="5667"/>
                  <a:pt x="50823" y="1590"/>
                  <a:pt x="50490" y="205"/>
                </a:cubicBezTo>
                <a:lnTo>
                  <a:pt x="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18"/>
          <p:cNvSpPr/>
          <p:nvPr/>
        </p:nvSpPr>
        <p:spPr>
          <a:xfrm rot="135015">
            <a:off x="-164067" y="427702"/>
            <a:ext cx="8733134" cy="4413995"/>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8"/>
          <p:cNvSpPr txBox="1">
            <a:spLocks noGrp="1"/>
          </p:cNvSpPr>
          <p:nvPr>
            <p:ph type="title"/>
          </p:nvPr>
        </p:nvSpPr>
        <p:spPr>
          <a:xfrm>
            <a:off x="713225" y="539500"/>
            <a:ext cx="77175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78" name="Google Shape;178;p18"/>
          <p:cNvSpPr txBox="1">
            <a:spLocks noGrp="1"/>
          </p:cNvSpPr>
          <p:nvPr>
            <p:ph type="title" idx="2"/>
          </p:nvPr>
        </p:nvSpPr>
        <p:spPr>
          <a:xfrm>
            <a:off x="848853" y="1920075"/>
            <a:ext cx="2171700" cy="5091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79" name="Google Shape;179;p18"/>
          <p:cNvSpPr txBox="1">
            <a:spLocks noGrp="1"/>
          </p:cNvSpPr>
          <p:nvPr>
            <p:ph type="subTitle" idx="1"/>
          </p:nvPr>
        </p:nvSpPr>
        <p:spPr>
          <a:xfrm>
            <a:off x="848853" y="2269700"/>
            <a:ext cx="21717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80" name="Google Shape;180;p18"/>
          <p:cNvSpPr txBox="1">
            <a:spLocks noGrp="1"/>
          </p:cNvSpPr>
          <p:nvPr>
            <p:ph type="title" idx="3"/>
          </p:nvPr>
        </p:nvSpPr>
        <p:spPr>
          <a:xfrm>
            <a:off x="3486153" y="1920075"/>
            <a:ext cx="2171700" cy="5091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81" name="Google Shape;181;p18"/>
          <p:cNvSpPr txBox="1">
            <a:spLocks noGrp="1"/>
          </p:cNvSpPr>
          <p:nvPr>
            <p:ph type="subTitle" idx="4"/>
          </p:nvPr>
        </p:nvSpPr>
        <p:spPr>
          <a:xfrm>
            <a:off x="3486153" y="2269700"/>
            <a:ext cx="21717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82" name="Google Shape;182;p18"/>
          <p:cNvSpPr txBox="1">
            <a:spLocks noGrp="1"/>
          </p:cNvSpPr>
          <p:nvPr>
            <p:ph type="title" idx="5"/>
          </p:nvPr>
        </p:nvSpPr>
        <p:spPr>
          <a:xfrm>
            <a:off x="6123453" y="1920075"/>
            <a:ext cx="2171700" cy="5091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83" name="Google Shape;183;p18"/>
          <p:cNvSpPr txBox="1">
            <a:spLocks noGrp="1"/>
          </p:cNvSpPr>
          <p:nvPr>
            <p:ph type="subTitle" idx="6"/>
          </p:nvPr>
        </p:nvSpPr>
        <p:spPr>
          <a:xfrm>
            <a:off x="6123453" y="2269700"/>
            <a:ext cx="21717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84" name="Google Shape;184;p18"/>
          <p:cNvSpPr txBox="1">
            <a:spLocks noGrp="1"/>
          </p:cNvSpPr>
          <p:nvPr>
            <p:ph type="title" idx="7"/>
          </p:nvPr>
        </p:nvSpPr>
        <p:spPr>
          <a:xfrm>
            <a:off x="848853" y="3467850"/>
            <a:ext cx="2171700" cy="5091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85" name="Google Shape;185;p18"/>
          <p:cNvSpPr txBox="1">
            <a:spLocks noGrp="1"/>
          </p:cNvSpPr>
          <p:nvPr>
            <p:ph type="subTitle" idx="8"/>
          </p:nvPr>
        </p:nvSpPr>
        <p:spPr>
          <a:xfrm>
            <a:off x="848853" y="3817475"/>
            <a:ext cx="21717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86" name="Google Shape;186;p18"/>
          <p:cNvSpPr txBox="1">
            <a:spLocks noGrp="1"/>
          </p:cNvSpPr>
          <p:nvPr>
            <p:ph type="title" idx="9"/>
          </p:nvPr>
        </p:nvSpPr>
        <p:spPr>
          <a:xfrm>
            <a:off x="3486153" y="3467850"/>
            <a:ext cx="2171700" cy="5091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87" name="Google Shape;187;p18"/>
          <p:cNvSpPr txBox="1">
            <a:spLocks noGrp="1"/>
          </p:cNvSpPr>
          <p:nvPr>
            <p:ph type="subTitle" idx="13"/>
          </p:nvPr>
        </p:nvSpPr>
        <p:spPr>
          <a:xfrm>
            <a:off x="3486153" y="3817475"/>
            <a:ext cx="21717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88" name="Google Shape;188;p18"/>
          <p:cNvSpPr txBox="1">
            <a:spLocks noGrp="1"/>
          </p:cNvSpPr>
          <p:nvPr>
            <p:ph type="title" idx="14"/>
          </p:nvPr>
        </p:nvSpPr>
        <p:spPr>
          <a:xfrm>
            <a:off x="6123453" y="3467850"/>
            <a:ext cx="2171700" cy="5091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89" name="Google Shape;189;p18"/>
          <p:cNvSpPr txBox="1">
            <a:spLocks noGrp="1"/>
          </p:cNvSpPr>
          <p:nvPr>
            <p:ph type="subTitle" idx="15"/>
          </p:nvPr>
        </p:nvSpPr>
        <p:spPr>
          <a:xfrm>
            <a:off x="6123453" y="3817475"/>
            <a:ext cx="21717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ext">
  <p:cSld name="CUSTOM_5">
    <p:spTree>
      <p:nvGrpSpPr>
        <p:cNvPr id="1" name="Shape 190"/>
        <p:cNvGrpSpPr/>
        <p:nvPr/>
      </p:nvGrpSpPr>
      <p:grpSpPr>
        <a:xfrm>
          <a:off x="0" y="0"/>
          <a:ext cx="0" cy="0"/>
          <a:chOff x="0" y="0"/>
          <a:chExt cx="0" cy="0"/>
        </a:xfrm>
      </p:grpSpPr>
      <p:sp>
        <p:nvSpPr>
          <p:cNvPr id="191" name="Google Shape;191;p19"/>
          <p:cNvSpPr txBox="1">
            <a:spLocks noGrp="1"/>
          </p:cNvSpPr>
          <p:nvPr>
            <p:ph type="subTitle" idx="1"/>
          </p:nvPr>
        </p:nvSpPr>
        <p:spPr>
          <a:xfrm>
            <a:off x="713225" y="2320150"/>
            <a:ext cx="3306000" cy="1432500"/>
          </a:xfrm>
          <a:prstGeom prst="rect">
            <a:avLst/>
          </a:prstGeom>
        </p:spPr>
        <p:txBody>
          <a:bodyPr spcFirstLastPara="1" wrap="square" lIns="91425" tIns="91425" rIns="91425" bIns="91425" anchor="ctr" anchorCtr="0">
            <a:noAutofit/>
          </a:bodyPr>
          <a:lstStyle>
            <a:lvl1pPr lvl="0" rtl="0">
              <a:spcBef>
                <a:spcPts val="0"/>
              </a:spcBef>
              <a:spcAft>
                <a:spcPts val="0"/>
              </a:spcAft>
              <a:buSzPts val="1600"/>
              <a:buNone/>
              <a:defRPr sz="1600"/>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92" name="Google Shape;192;p19"/>
          <p:cNvSpPr/>
          <p:nvPr/>
        </p:nvSpPr>
        <p:spPr>
          <a:xfrm rot="10800000">
            <a:off x="8" y="-3"/>
            <a:ext cx="2520464" cy="2179366"/>
          </a:xfrm>
          <a:custGeom>
            <a:avLst/>
            <a:gdLst/>
            <a:ahLst/>
            <a:cxnLst/>
            <a:rect l="l" t="t" r="r" b="b"/>
            <a:pathLst>
              <a:path w="48747" h="42150" extrusionOk="0">
                <a:moveTo>
                  <a:pt x="45884" y="1"/>
                </a:moveTo>
                <a:cubicBezTo>
                  <a:pt x="43565" y="1"/>
                  <a:pt x="41302" y="541"/>
                  <a:pt x="39541" y="1993"/>
                </a:cubicBezTo>
                <a:cubicBezTo>
                  <a:pt x="35284" y="5532"/>
                  <a:pt x="35848" y="12507"/>
                  <a:pt x="32079" y="16558"/>
                </a:cubicBezTo>
                <a:cubicBezTo>
                  <a:pt x="29249" y="19594"/>
                  <a:pt x="24774" y="20171"/>
                  <a:pt x="20534" y="20171"/>
                </a:cubicBezTo>
                <a:cubicBezTo>
                  <a:pt x="20010" y="20171"/>
                  <a:pt x="19489" y="20162"/>
                  <a:pt x="18976" y="20148"/>
                </a:cubicBezTo>
                <a:cubicBezTo>
                  <a:pt x="17946" y="20120"/>
                  <a:pt x="16895" y="20090"/>
                  <a:pt x="15842" y="20090"/>
                </a:cubicBezTo>
                <a:cubicBezTo>
                  <a:pt x="12101" y="20090"/>
                  <a:pt x="8344" y="20477"/>
                  <a:pt x="5462" y="22738"/>
                </a:cubicBezTo>
                <a:cubicBezTo>
                  <a:pt x="3719" y="24123"/>
                  <a:pt x="2488" y="26097"/>
                  <a:pt x="1693" y="28174"/>
                </a:cubicBezTo>
                <a:cubicBezTo>
                  <a:pt x="0" y="32713"/>
                  <a:pt x="180" y="37739"/>
                  <a:pt x="2206" y="42149"/>
                </a:cubicBezTo>
                <a:lnTo>
                  <a:pt x="48746" y="42149"/>
                </a:lnTo>
                <a:lnTo>
                  <a:pt x="48746" y="250"/>
                </a:lnTo>
                <a:cubicBezTo>
                  <a:pt x="47804" y="93"/>
                  <a:pt x="46839" y="1"/>
                  <a:pt x="4588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19"/>
          <p:cNvSpPr/>
          <p:nvPr/>
        </p:nvSpPr>
        <p:spPr>
          <a:xfrm>
            <a:off x="153350" y="2746150"/>
            <a:ext cx="394500" cy="3945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19"/>
          <p:cNvSpPr/>
          <p:nvPr/>
        </p:nvSpPr>
        <p:spPr>
          <a:xfrm>
            <a:off x="2742925" y="4787100"/>
            <a:ext cx="173400" cy="173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19"/>
          <p:cNvSpPr/>
          <p:nvPr/>
        </p:nvSpPr>
        <p:spPr>
          <a:xfrm>
            <a:off x="3468175" y="197375"/>
            <a:ext cx="101400" cy="101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19"/>
          <p:cNvSpPr/>
          <p:nvPr/>
        </p:nvSpPr>
        <p:spPr>
          <a:xfrm>
            <a:off x="8746100" y="1800100"/>
            <a:ext cx="173400" cy="173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19"/>
          <p:cNvSpPr txBox="1">
            <a:spLocks noGrp="1"/>
          </p:cNvSpPr>
          <p:nvPr>
            <p:ph type="title"/>
          </p:nvPr>
        </p:nvSpPr>
        <p:spPr>
          <a:xfrm>
            <a:off x="713225" y="539500"/>
            <a:ext cx="2593500" cy="10755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Numbers and text">
  <p:cSld name="CUSTOM_6">
    <p:spTree>
      <p:nvGrpSpPr>
        <p:cNvPr id="1" name="Shape 229"/>
        <p:cNvGrpSpPr/>
        <p:nvPr/>
      </p:nvGrpSpPr>
      <p:grpSpPr>
        <a:xfrm>
          <a:off x="0" y="0"/>
          <a:ext cx="0" cy="0"/>
          <a:chOff x="0" y="0"/>
          <a:chExt cx="0" cy="0"/>
        </a:xfrm>
      </p:grpSpPr>
      <p:sp>
        <p:nvSpPr>
          <p:cNvPr id="230" name="Google Shape;230;p24"/>
          <p:cNvSpPr txBox="1">
            <a:spLocks noGrp="1"/>
          </p:cNvSpPr>
          <p:nvPr>
            <p:ph type="title" hasCustomPrompt="1"/>
          </p:nvPr>
        </p:nvSpPr>
        <p:spPr>
          <a:xfrm>
            <a:off x="1876500" y="808338"/>
            <a:ext cx="5391000" cy="812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7000"/>
              <a:buNone/>
              <a:defRPr sz="41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231" name="Google Shape;231;p24"/>
          <p:cNvSpPr txBox="1">
            <a:spLocks noGrp="1"/>
          </p:cNvSpPr>
          <p:nvPr>
            <p:ph type="subTitle" idx="1"/>
          </p:nvPr>
        </p:nvSpPr>
        <p:spPr>
          <a:xfrm>
            <a:off x="1876525" y="1468263"/>
            <a:ext cx="5391000" cy="408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232" name="Google Shape;232;p24"/>
          <p:cNvSpPr txBox="1">
            <a:spLocks noGrp="1"/>
          </p:cNvSpPr>
          <p:nvPr>
            <p:ph type="title" idx="2" hasCustomPrompt="1"/>
          </p:nvPr>
        </p:nvSpPr>
        <p:spPr>
          <a:xfrm>
            <a:off x="1876500" y="2171738"/>
            <a:ext cx="5391000" cy="812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7000"/>
              <a:buNone/>
              <a:defRPr sz="41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233" name="Google Shape;233;p24"/>
          <p:cNvSpPr txBox="1">
            <a:spLocks noGrp="1"/>
          </p:cNvSpPr>
          <p:nvPr>
            <p:ph type="subTitle" idx="3"/>
          </p:nvPr>
        </p:nvSpPr>
        <p:spPr>
          <a:xfrm>
            <a:off x="1876525" y="2831663"/>
            <a:ext cx="5391000" cy="408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234" name="Google Shape;234;p24"/>
          <p:cNvSpPr txBox="1">
            <a:spLocks noGrp="1"/>
          </p:cNvSpPr>
          <p:nvPr>
            <p:ph type="title" idx="4" hasCustomPrompt="1"/>
          </p:nvPr>
        </p:nvSpPr>
        <p:spPr>
          <a:xfrm>
            <a:off x="1876500" y="3535113"/>
            <a:ext cx="5391000" cy="812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7000"/>
              <a:buNone/>
              <a:defRPr sz="41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235" name="Google Shape;235;p24"/>
          <p:cNvSpPr txBox="1">
            <a:spLocks noGrp="1"/>
          </p:cNvSpPr>
          <p:nvPr>
            <p:ph type="subTitle" idx="5"/>
          </p:nvPr>
        </p:nvSpPr>
        <p:spPr>
          <a:xfrm>
            <a:off x="1876525" y="4195038"/>
            <a:ext cx="5391000" cy="408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236" name="Google Shape;236;p24"/>
          <p:cNvSpPr/>
          <p:nvPr/>
        </p:nvSpPr>
        <p:spPr>
          <a:xfrm flipH="1">
            <a:off x="1" y="1660539"/>
            <a:ext cx="4028086" cy="3482960"/>
          </a:xfrm>
          <a:custGeom>
            <a:avLst/>
            <a:gdLst/>
            <a:ahLst/>
            <a:cxnLst/>
            <a:rect l="l" t="t" r="r" b="b"/>
            <a:pathLst>
              <a:path w="48747" h="42150" extrusionOk="0">
                <a:moveTo>
                  <a:pt x="45884" y="1"/>
                </a:moveTo>
                <a:cubicBezTo>
                  <a:pt x="43565" y="1"/>
                  <a:pt x="41302" y="541"/>
                  <a:pt x="39541" y="1993"/>
                </a:cubicBezTo>
                <a:cubicBezTo>
                  <a:pt x="35284" y="5532"/>
                  <a:pt x="35848" y="12507"/>
                  <a:pt x="32079" y="16558"/>
                </a:cubicBezTo>
                <a:cubicBezTo>
                  <a:pt x="29249" y="19594"/>
                  <a:pt x="24774" y="20171"/>
                  <a:pt x="20534" y="20171"/>
                </a:cubicBezTo>
                <a:cubicBezTo>
                  <a:pt x="20010" y="20171"/>
                  <a:pt x="19489" y="20162"/>
                  <a:pt x="18976" y="20148"/>
                </a:cubicBezTo>
                <a:cubicBezTo>
                  <a:pt x="17946" y="20120"/>
                  <a:pt x="16895" y="20090"/>
                  <a:pt x="15842" y="20090"/>
                </a:cubicBezTo>
                <a:cubicBezTo>
                  <a:pt x="12101" y="20090"/>
                  <a:pt x="8344" y="20477"/>
                  <a:pt x="5462" y="22738"/>
                </a:cubicBezTo>
                <a:cubicBezTo>
                  <a:pt x="3719" y="24123"/>
                  <a:pt x="2488" y="26097"/>
                  <a:pt x="1693" y="28174"/>
                </a:cubicBezTo>
                <a:cubicBezTo>
                  <a:pt x="0" y="32713"/>
                  <a:pt x="180" y="37739"/>
                  <a:pt x="2206" y="42149"/>
                </a:cubicBezTo>
                <a:lnTo>
                  <a:pt x="48746" y="42149"/>
                </a:lnTo>
                <a:lnTo>
                  <a:pt x="48746" y="250"/>
                </a:lnTo>
                <a:cubicBezTo>
                  <a:pt x="47804" y="93"/>
                  <a:pt x="46839" y="1"/>
                  <a:pt x="4588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24"/>
          <p:cNvSpPr/>
          <p:nvPr/>
        </p:nvSpPr>
        <p:spPr>
          <a:xfrm>
            <a:off x="8002475" y="691725"/>
            <a:ext cx="236400" cy="236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24"/>
          <p:cNvSpPr/>
          <p:nvPr/>
        </p:nvSpPr>
        <p:spPr>
          <a:xfrm>
            <a:off x="7267500" y="4195025"/>
            <a:ext cx="120600" cy="1203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24"/>
          <p:cNvSpPr/>
          <p:nvPr/>
        </p:nvSpPr>
        <p:spPr>
          <a:xfrm>
            <a:off x="1433450" y="2169650"/>
            <a:ext cx="120600" cy="1203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24"/>
          <p:cNvSpPr/>
          <p:nvPr/>
        </p:nvSpPr>
        <p:spPr>
          <a:xfrm>
            <a:off x="3847100" y="357825"/>
            <a:ext cx="222000" cy="221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24"/>
          <p:cNvSpPr/>
          <p:nvPr/>
        </p:nvSpPr>
        <p:spPr>
          <a:xfrm>
            <a:off x="577121" y="445750"/>
            <a:ext cx="410100" cy="4089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24"/>
          <p:cNvSpPr/>
          <p:nvPr/>
        </p:nvSpPr>
        <p:spPr>
          <a:xfrm>
            <a:off x="8691600" y="3222625"/>
            <a:ext cx="358800" cy="3588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p:cSld name="CUSTOM_1_1">
    <p:spTree>
      <p:nvGrpSpPr>
        <p:cNvPr id="1" name="Shape 252"/>
        <p:cNvGrpSpPr/>
        <p:nvPr/>
      </p:nvGrpSpPr>
      <p:grpSpPr>
        <a:xfrm>
          <a:off x="0" y="0"/>
          <a:ext cx="0" cy="0"/>
          <a:chOff x="0" y="0"/>
          <a:chExt cx="0" cy="0"/>
        </a:xfrm>
      </p:grpSpPr>
      <p:sp>
        <p:nvSpPr>
          <p:cNvPr id="253" name="Google Shape;253;p26"/>
          <p:cNvSpPr/>
          <p:nvPr/>
        </p:nvSpPr>
        <p:spPr>
          <a:xfrm flipH="1">
            <a:off x="3" y="3834322"/>
            <a:ext cx="1514082" cy="1309179"/>
          </a:xfrm>
          <a:custGeom>
            <a:avLst/>
            <a:gdLst/>
            <a:ahLst/>
            <a:cxnLst/>
            <a:rect l="l" t="t" r="r" b="b"/>
            <a:pathLst>
              <a:path w="48747" h="42150" extrusionOk="0">
                <a:moveTo>
                  <a:pt x="45884" y="1"/>
                </a:moveTo>
                <a:cubicBezTo>
                  <a:pt x="43565" y="1"/>
                  <a:pt x="41302" y="541"/>
                  <a:pt x="39541" y="1993"/>
                </a:cubicBezTo>
                <a:cubicBezTo>
                  <a:pt x="35284" y="5532"/>
                  <a:pt x="35848" y="12507"/>
                  <a:pt x="32079" y="16558"/>
                </a:cubicBezTo>
                <a:cubicBezTo>
                  <a:pt x="29249" y="19594"/>
                  <a:pt x="24774" y="20171"/>
                  <a:pt x="20534" y="20171"/>
                </a:cubicBezTo>
                <a:cubicBezTo>
                  <a:pt x="20010" y="20171"/>
                  <a:pt x="19489" y="20162"/>
                  <a:pt x="18976" y="20148"/>
                </a:cubicBezTo>
                <a:cubicBezTo>
                  <a:pt x="17946" y="20120"/>
                  <a:pt x="16895" y="20090"/>
                  <a:pt x="15842" y="20090"/>
                </a:cubicBezTo>
                <a:cubicBezTo>
                  <a:pt x="12101" y="20090"/>
                  <a:pt x="8344" y="20477"/>
                  <a:pt x="5462" y="22738"/>
                </a:cubicBezTo>
                <a:cubicBezTo>
                  <a:pt x="3719" y="24123"/>
                  <a:pt x="2488" y="26097"/>
                  <a:pt x="1693" y="28174"/>
                </a:cubicBezTo>
                <a:cubicBezTo>
                  <a:pt x="0" y="32713"/>
                  <a:pt x="180" y="37739"/>
                  <a:pt x="2206" y="42149"/>
                </a:cubicBezTo>
                <a:lnTo>
                  <a:pt x="48746" y="42149"/>
                </a:lnTo>
                <a:lnTo>
                  <a:pt x="48746" y="250"/>
                </a:lnTo>
                <a:cubicBezTo>
                  <a:pt x="47804" y="93"/>
                  <a:pt x="46839" y="1"/>
                  <a:pt x="4588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26"/>
          <p:cNvSpPr/>
          <p:nvPr/>
        </p:nvSpPr>
        <p:spPr>
          <a:xfrm>
            <a:off x="2719325" y="230100"/>
            <a:ext cx="382500" cy="3825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26"/>
          <p:cNvSpPr/>
          <p:nvPr/>
        </p:nvSpPr>
        <p:spPr>
          <a:xfrm>
            <a:off x="2533863" y="4603950"/>
            <a:ext cx="173400" cy="173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26"/>
          <p:cNvSpPr/>
          <p:nvPr/>
        </p:nvSpPr>
        <p:spPr>
          <a:xfrm>
            <a:off x="322600" y="2829025"/>
            <a:ext cx="101400" cy="101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9"/>
        <p:cNvGrpSpPr/>
        <p:nvPr/>
      </p:nvGrpSpPr>
      <p:grpSpPr>
        <a:xfrm>
          <a:off x="0" y="0"/>
          <a:ext cx="0" cy="0"/>
          <a:chOff x="0" y="0"/>
          <a:chExt cx="0" cy="0"/>
        </a:xfrm>
      </p:grpSpPr>
      <p:sp>
        <p:nvSpPr>
          <p:cNvPr id="20" name="Google Shape;20;p3"/>
          <p:cNvSpPr txBox="1">
            <a:spLocks noGrp="1"/>
          </p:cNvSpPr>
          <p:nvPr>
            <p:ph type="title"/>
          </p:nvPr>
        </p:nvSpPr>
        <p:spPr>
          <a:xfrm>
            <a:off x="2374800" y="2517700"/>
            <a:ext cx="43944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21" name="Google Shape;21;p3"/>
          <p:cNvSpPr txBox="1">
            <a:spLocks noGrp="1"/>
          </p:cNvSpPr>
          <p:nvPr>
            <p:ph type="title" idx="2" hasCustomPrompt="1"/>
          </p:nvPr>
        </p:nvSpPr>
        <p:spPr>
          <a:xfrm>
            <a:off x="2374800" y="1340150"/>
            <a:ext cx="4394400" cy="1310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2000"/>
              <a:buNone/>
              <a:defRPr sz="10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22" name="Google Shape;22;p3"/>
          <p:cNvSpPr txBox="1">
            <a:spLocks noGrp="1"/>
          </p:cNvSpPr>
          <p:nvPr>
            <p:ph type="subTitle" idx="1"/>
          </p:nvPr>
        </p:nvSpPr>
        <p:spPr>
          <a:xfrm>
            <a:off x="2374800" y="3408475"/>
            <a:ext cx="4394400" cy="442800"/>
          </a:xfrm>
          <a:prstGeom prst="rect">
            <a:avLst/>
          </a:prstGeom>
        </p:spPr>
        <p:txBody>
          <a:bodyPr spcFirstLastPara="1" wrap="square" lIns="91425" tIns="91425" rIns="91425" bIns="91425" anchor="t" anchorCtr="0">
            <a:noAutofit/>
          </a:bodyPr>
          <a:lstStyle>
            <a:lvl1pPr lvl="0" algn="ctr">
              <a:spcBef>
                <a:spcPts val="0"/>
              </a:spcBef>
              <a:spcAft>
                <a:spcPts val="0"/>
              </a:spcAft>
              <a:buSzPts val="1600"/>
              <a:buNone/>
              <a:defRPr sz="1600"/>
            </a:lvl1pPr>
            <a:lvl2pPr lvl="1">
              <a:spcBef>
                <a:spcPts val="0"/>
              </a:spcBef>
              <a:spcAft>
                <a:spcPts val="0"/>
              </a:spcAft>
              <a:buSzPts val="1600"/>
              <a:buNone/>
              <a:defRPr/>
            </a:lvl2pPr>
            <a:lvl3pPr lvl="2">
              <a:spcBef>
                <a:spcPts val="0"/>
              </a:spcBef>
              <a:spcAft>
                <a:spcPts val="0"/>
              </a:spcAft>
              <a:buSzPts val="1600"/>
              <a:buNone/>
              <a:defRPr/>
            </a:lvl3pPr>
            <a:lvl4pPr lvl="3">
              <a:spcBef>
                <a:spcPts val="0"/>
              </a:spcBef>
              <a:spcAft>
                <a:spcPts val="0"/>
              </a:spcAft>
              <a:buSzPts val="1600"/>
              <a:buNone/>
              <a:defRPr/>
            </a:lvl4pPr>
            <a:lvl5pPr lvl="4">
              <a:spcBef>
                <a:spcPts val="0"/>
              </a:spcBef>
              <a:spcAft>
                <a:spcPts val="0"/>
              </a:spcAft>
              <a:buSzPts val="1600"/>
              <a:buNone/>
              <a:defRPr/>
            </a:lvl5pPr>
            <a:lvl6pPr lvl="5">
              <a:spcBef>
                <a:spcPts val="0"/>
              </a:spcBef>
              <a:spcAft>
                <a:spcPts val="0"/>
              </a:spcAft>
              <a:buSzPts val="1600"/>
              <a:buNone/>
              <a:defRPr/>
            </a:lvl6pPr>
            <a:lvl7pPr lvl="6">
              <a:spcBef>
                <a:spcPts val="0"/>
              </a:spcBef>
              <a:spcAft>
                <a:spcPts val="0"/>
              </a:spcAft>
              <a:buSzPts val="1600"/>
              <a:buNone/>
              <a:defRPr/>
            </a:lvl7pPr>
            <a:lvl8pPr lvl="7">
              <a:spcBef>
                <a:spcPts val="0"/>
              </a:spcBef>
              <a:spcAft>
                <a:spcPts val="0"/>
              </a:spcAft>
              <a:buSzPts val="1600"/>
              <a:buNone/>
              <a:defRPr/>
            </a:lvl8pPr>
            <a:lvl9pPr lvl="8">
              <a:spcBef>
                <a:spcPts val="0"/>
              </a:spcBef>
              <a:spcAft>
                <a:spcPts val="0"/>
              </a:spcAft>
              <a:buSzPts val="1600"/>
              <a:buNone/>
              <a:defRPr/>
            </a:lvl9pPr>
          </a:lstStyle>
          <a:p>
            <a:endParaRPr/>
          </a:p>
        </p:txBody>
      </p:sp>
      <p:sp>
        <p:nvSpPr>
          <p:cNvPr id="23" name="Google Shape;23;p3"/>
          <p:cNvSpPr/>
          <p:nvPr/>
        </p:nvSpPr>
        <p:spPr>
          <a:xfrm rot="5400000">
            <a:off x="-274662" y="1358773"/>
            <a:ext cx="4059285" cy="3510041"/>
          </a:xfrm>
          <a:custGeom>
            <a:avLst/>
            <a:gdLst/>
            <a:ahLst/>
            <a:cxnLst/>
            <a:rect l="l" t="t" r="r" b="b"/>
            <a:pathLst>
              <a:path w="48747" h="42150" extrusionOk="0">
                <a:moveTo>
                  <a:pt x="45884" y="1"/>
                </a:moveTo>
                <a:cubicBezTo>
                  <a:pt x="43565" y="1"/>
                  <a:pt x="41302" y="541"/>
                  <a:pt x="39541" y="1993"/>
                </a:cubicBezTo>
                <a:cubicBezTo>
                  <a:pt x="35284" y="5532"/>
                  <a:pt x="35848" y="12507"/>
                  <a:pt x="32079" y="16558"/>
                </a:cubicBezTo>
                <a:cubicBezTo>
                  <a:pt x="29249" y="19594"/>
                  <a:pt x="24774" y="20171"/>
                  <a:pt x="20534" y="20171"/>
                </a:cubicBezTo>
                <a:cubicBezTo>
                  <a:pt x="20010" y="20171"/>
                  <a:pt x="19489" y="20162"/>
                  <a:pt x="18976" y="20148"/>
                </a:cubicBezTo>
                <a:cubicBezTo>
                  <a:pt x="17946" y="20120"/>
                  <a:pt x="16895" y="20090"/>
                  <a:pt x="15842" y="20090"/>
                </a:cubicBezTo>
                <a:cubicBezTo>
                  <a:pt x="12101" y="20090"/>
                  <a:pt x="8344" y="20477"/>
                  <a:pt x="5462" y="22738"/>
                </a:cubicBezTo>
                <a:cubicBezTo>
                  <a:pt x="3719" y="24123"/>
                  <a:pt x="2488" y="26097"/>
                  <a:pt x="1693" y="28174"/>
                </a:cubicBezTo>
                <a:cubicBezTo>
                  <a:pt x="0" y="32713"/>
                  <a:pt x="180" y="37739"/>
                  <a:pt x="2206" y="42149"/>
                </a:cubicBezTo>
                <a:lnTo>
                  <a:pt x="48746" y="42149"/>
                </a:lnTo>
                <a:lnTo>
                  <a:pt x="48746" y="250"/>
                </a:lnTo>
                <a:cubicBezTo>
                  <a:pt x="47804" y="93"/>
                  <a:pt x="46839" y="1"/>
                  <a:pt x="4588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a:off x="7605100" y="4174050"/>
            <a:ext cx="236400" cy="236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a:off x="4461000" y="4609500"/>
            <a:ext cx="120600" cy="1203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3"/>
          <p:cNvSpPr/>
          <p:nvPr/>
        </p:nvSpPr>
        <p:spPr>
          <a:xfrm>
            <a:off x="4461000" y="202200"/>
            <a:ext cx="222000" cy="221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3"/>
          <p:cNvSpPr/>
          <p:nvPr/>
        </p:nvSpPr>
        <p:spPr>
          <a:xfrm>
            <a:off x="616102" y="284775"/>
            <a:ext cx="368400" cy="3675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3"/>
          <p:cNvSpPr/>
          <p:nvPr/>
        </p:nvSpPr>
        <p:spPr>
          <a:xfrm>
            <a:off x="2806300" y="1413200"/>
            <a:ext cx="120600" cy="1203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3"/>
          <p:cNvSpPr/>
          <p:nvPr/>
        </p:nvSpPr>
        <p:spPr>
          <a:xfrm>
            <a:off x="8922975" y="3239200"/>
            <a:ext cx="120600" cy="1203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30"/>
        <p:cNvGrpSpPr/>
        <p:nvPr/>
      </p:nvGrpSpPr>
      <p:grpSpPr>
        <a:xfrm>
          <a:off x="0" y="0"/>
          <a:ext cx="0" cy="0"/>
          <a:chOff x="0" y="0"/>
          <a:chExt cx="0" cy="0"/>
        </a:xfrm>
      </p:grpSpPr>
      <p:sp>
        <p:nvSpPr>
          <p:cNvPr id="31" name="Google Shape;31;p4"/>
          <p:cNvSpPr/>
          <p:nvPr/>
        </p:nvSpPr>
        <p:spPr>
          <a:xfrm flipH="1">
            <a:off x="3" y="3834322"/>
            <a:ext cx="1514082" cy="1309179"/>
          </a:xfrm>
          <a:custGeom>
            <a:avLst/>
            <a:gdLst/>
            <a:ahLst/>
            <a:cxnLst/>
            <a:rect l="l" t="t" r="r" b="b"/>
            <a:pathLst>
              <a:path w="48747" h="42150" extrusionOk="0">
                <a:moveTo>
                  <a:pt x="45884" y="1"/>
                </a:moveTo>
                <a:cubicBezTo>
                  <a:pt x="43565" y="1"/>
                  <a:pt x="41302" y="541"/>
                  <a:pt x="39541" y="1993"/>
                </a:cubicBezTo>
                <a:cubicBezTo>
                  <a:pt x="35284" y="5532"/>
                  <a:pt x="35848" y="12507"/>
                  <a:pt x="32079" y="16558"/>
                </a:cubicBezTo>
                <a:cubicBezTo>
                  <a:pt x="29249" y="19594"/>
                  <a:pt x="24774" y="20171"/>
                  <a:pt x="20534" y="20171"/>
                </a:cubicBezTo>
                <a:cubicBezTo>
                  <a:pt x="20010" y="20171"/>
                  <a:pt x="19489" y="20162"/>
                  <a:pt x="18976" y="20148"/>
                </a:cubicBezTo>
                <a:cubicBezTo>
                  <a:pt x="17946" y="20120"/>
                  <a:pt x="16895" y="20090"/>
                  <a:pt x="15842" y="20090"/>
                </a:cubicBezTo>
                <a:cubicBezTo>
                  <a:pt x="12101" y="20090"/>
                  <a:pt x="8344" y="20477"/>
                  <a:pt x="5462" y="22738"/>
                </a:cubicBezTo>
                <a:cubicBezTo>
                  <a:pt x="3719" y="24123"/>
                  <a:pt x="2488" y="26097"/>
                  <a:pt x="1693" y="28174"/>
                </a:cubicBezTo>
                <a:cubicBezTo>
                  <a:pt x="0" y="32713"/>
                  <a:pt x="180" y="37739"/>
                  <a:pt x="2206" y="42149"/>
                </a:cubicBezTo>
                <a:lnTo>
                  <a:pt x="48746" y="42149"/>
                </a:lnTo>
                <a:lnTo>
                  <a:pt x="48746" y="250"/>
                </a:lnTo>
                <a:cubicBezTo>
                  <a:pt x="47804" y="93"/>
                  <a:pt x="46839" y="1"/>
                  <a:pt x="4588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4"/>
          <p:cNvSpPr/>
          <p:nvPr/>
        </p:nvSpPr>
        <p:spPr>
          <a:xfrm rot="190722">
            <a:off x="312199" y="-372345"/>
            <a:ext cx="8445394" cy="5381285"/>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4"/>
          <p:cNvSpPr txBox="1">
            <a:spLocks noGrp="1"/>
          </p:cNvSpPr>
          <p:nvPr>
            <p:ph type="title"/>
          </p:nvPr>
        </p:nvSpPr>
        <p:spPr>
          <a:xfrm>
            <a:off x="713225" y="539500"/>
            <a:ext cx="7717500" cy="572700"/>
          </a:xfrm>
          <a:prstGeom prst="rect">
            <a:avLst/>
          </a:prstGeom>
        </p:spPr>
        <p:txBody>
          <a:bodyPr spcFirstLastPara="1" wrap="square" lIns="91425" tIns="91425" rIns="91425" bIns="91425" anchor="ctr"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4" name="Google Shape;34;p4"/>
          <p:cNvSpPr txBox="1">
            <a:spLocks noGrp="1"/>
          </p:cNvSpPr>
          <p:nvPr>
            <p:ph type="body" idx="1"/>
          </p:nvPr>
        </p:nvSpPr>
        <p:spPr>
          <a:xfrm>
            <a:off x="713225" y="1246950"/>
            <a:ext cx="7717500" cy="3357000"/>
          </a:xfrm>
          <a:prstGeom prst="rect">
            <a:avLst/>
          </a:prstGeom>
        </p:spPr>
        <p:txBody>
          <a:bodyPr spcFirstLastPara="1" wrap="square" lIns="91425" tIns="91425" rIns="91425" bIns="91425" anchor="t" anchorCtr="0">
            <a:noAutofit/>
          </a:bodyPr>
          <a:lstStyle>
            <a:lvl1pPr marL="457200" lvl="0" indent="-330200">
              <a:spcBef>
                <a:spcPts val="0"/>
              </a:spcBef>
              <a:spcAft>
                <a:spcPts val="0"/>
              </a:spcAft>
              <a:buSzPts val="1600"/>
              <a:buChar char="●"/>
              <a:defRPr/>
            </a:lvl1pPr>
            <a:lvl2pPr marL="914400" lvl="1" indent="-330200">
              <a:spcBef>
                <a:spcPts val="0"/>
              </a:spcBef>
              <a:spcAft>
                <a:spcPts val="0"/>
              </a:spcAft>
              <a:buSzPts val="1600"/>
              <a:buChar char="○"/>
              <a:defRPr/>
            </a:lvl2pPr>
            <a:lvl3pPr marL="1371600" lvl="2" indent="-330200">
              <a:spcBef>
                <a:spcPts val="0"/>
              </a:spcBef>
              <a:spcAft>
                <a:spcPts val="0"/>
              </a:spcAft>
              <a:buSzPts val="1600"/>
              <a:buChar char="■"/>
              <a:defRPr/>
            </a:lvl3pPr>
            <a:lvl4pPr marL="1828800" lvl="3" indent="-330200">
              <a:spcBef>
                <a:spcPts val="0"/>
              </a:spcBef>
              <a:spcAft>
                <a:spcPts val="0"/>
              </a:spcAft>
              <a:buSzPts val="1600"/>
              <a:buChar char="●"/>
              <a:defRPr/>
            </a:lvl4pPr>
            <a:lvl5pPr marL="2286000" lvl="4" indent="-330200">
              <a:spcBef>
                <a:spcPts val="0"/>
              </a:spcBef>
              <a:spcAft>
                <a:spcPts val="0"/>
              </a:spcAft>
              <a:buSzPts val="1600"/>
              <a:buChar char="○"/>
              <a:defRPr/>
            </a:lvl5pPr>
            <a:lvl6pPr marL="2743200" lvl="5" indent="-330200">
              <a:spcBef>
                <a:spcPts val="0"/>
              </a:spcBef>
              <a:spcAft>
                <a:spcPts val="0"/>
              </a:spcAft>
              <a:buSzPts val="1600"/>
              <a:buChar char="■"/>
              <a:defRPr/>
            </a:lvl6pPr>
            <a:lvl7pPr marL="3200400" lvl="6" indent="-330200">
              <a:spcBef>
                <a:spcPts val="0"/>
              </a:spcBef>
              <a:spcAft>
                <a:spcPts val="0"/>
              </a:spcAft>
              <a:buSzPts val="1600"/>
              <a:buChar char="●"/>
              <a:defRPr/>
            </a:lvl7pPr>
            <a:lvl8pPr marL="3657600" lvl="7" indent="-330200">
              <a:spcBef>
                <a:spcPts val="0"/>
              </a:spcBef>
              <a:spcAft>
                <a:spcPts val="0"/>
              </a:spcAft>
              <a:buSzPts val="1600"/>
              <a:buChar char="○"/>
              <a:defRPr/>
            </a:lvl8pPr>
            <a:lvl9pPr marL="4114800" lvl="8" indent="-330200">
              <a:spcBef>
                <a:spcPts val="0"/>
              </a:spcBef>
              <a:spcAft>
                <a:spcPts val="0"/>
              </a:spcAft>
              <a:buSzPts val="1600"/>
              <a:buChar char="■"/>
              <a:defRPr/>
            </a:lvl9pPr>
          </a:lstStyle>
          <a:p>
            <a:endParaRPr/>
          </a:p>
        </p:txBody>
      </p:sp>
      <p:sp>
        <p:nvSpPr>
          <p:cNvPr id="35" name="Google Shape;35;p4"/>
          <p:cNvSpPr/>
          <p:nvPr/>
        </p:nvSpPr>
        <p:spPr>
          <a:xfrm>
            <a:off x="107500" y="794875"/>
            <a:ext cx="120600" cy="1203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4"/>
          <p:cNvSpPr/>
          <p:nvPr/>
        </p:nvSpPr>
        <p:spPr>
          <a:xfrm>
            <a:off x="1824550" y="4910000"/>
            <a:ext cx="172800" cy="1722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4"/>
          <p:cNvSpPr/>
          <p:nvPr/>
        </p:nvSpPr>
        <p:spPr>
          <a:xfrm>
            <a:off x="8789400" y="3405800"/>
            <a:ext cx="236400" cy="236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55"/>
        <p:cNvGrpSpPr/>
        <p:nvPr/>
      </p:nvGrpSpPr>
      <p:grpSpPr>
        <a:xfrm>
          <a:off x="0" y="0"/>
          <a:ext cx="0" cy="0"/>
          <a:chOff x="0" y="0"/>
          <a:chExt cx="0" cy="0"/>
        </a:xfrm>
      </p:grpSpPr>
      <p:sp>
        <p:nvSpPr>
          <p:cNvPr id="56" name="Google Shape;56;p7"/>
          <p:cNvSpPr txBox="1">
            <a:spLocks noGrp="1"/>
          </p:cNvSpPr>
          <p:nvPr>
            <p:ph type="title"/>
          </p:nvPr>
        </p:nvSpPr>
        <p:spPr>
          <a:xfrm>
            <a:off x="2406900" y="1582925"/>
            <a:ext cx="4330200" cy="576000"/>
          </a:xfrm>
          <a:prstGeom prst="rect">
            <a:avLst/>
          </a:prstGeom>
        </p:spPr>
        <p:txBody>
          <a:bodyPr spcFirstLastPara="1" wrap="square" lIns="91425" tIns="91425" rIns="91425" bIns="91425" anchor="ctr" anchorCtr="0">
            <a:noAutofit/>
          </a:bodyPr>
          <a:lstStyle>
            <a:lvl1pPr lvl="0" algn="ctr">
              <a:spcBef>
                <a:spcPts val="0"/>
              </a:spcBef>
              <a:spcAft>
                <a:spcPts val="0"/>
              </a:spcAft>
              <a:buSzPts val="2400"/>
              <a:buNone/>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57" name="Google Shape;57;p7"/>
          <p:cNvSpPr txBox="1">
            <a:spLocks noGrp="1"/>
          </p:cNvSpPr>
          <p:nvPr>
            <p:ph type="body" idx="1"/>
          </p:nvPr>
        </p:nvSpPr>
        <p:spPr>
          <a:xfrm>
            <a:off x="2406900" y="2216250"/>
            <a:ext cx="4330200" cy="1433100"/>
          </a:xfrm>
          <a:prstGeom prst="rect">
            <a:avLst/>
          </a:prstGeom>
        </p:spPr>
        <p:txBody>
          <a:bodyPr spcFirstLastPara="1" wrap="square" lIns="91425" tIns="91425" rIns="91425" bIns="91425" anchor="t" anchorCtr="0">
            <a:noAutofit/>
          </a:bodyPr>
          <a:lstStyle>
            <a:lvl1pPr marL="457200" lvl="0" indent="-304800" algn="ctr">
              <a:spcBef>
                <a:spcPts val="0"/>
              </a:spcBef>
              <a:spcAft>
                <a:spcPts val="0"/>
              </a:spcAft>
              <a:buSzPts val="1200"/>
              <a:buChar char="●"/>
              <a:defRPr sz="16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58" name="Google Shape;58;p7"/>
          <p:cNvSpPr/>
          <p:nvPr/>
        </p:nvSpPr>
        <p:spPr>
          <a:xfrm flipH="1">
            <a:off x="8" y="2726202"/>
            <a:ext cx="2795640" cy="2417303"/>
          </a:xfrm>
          <a:custGeom>
            <a:avLst/>
            <a:gdLst/>
            <a:ahLst/>
            <a:cxnLst/>
            <a:rect l="l" t="t" r="r" b="b"/>
            <a:pathLst>
              <a:path w="48747" h="42150" extrusionOk="0">
                <a:moveTo>
                  <a:pt x="45884" y="1"/>
                </a:moveTo>
                <a:cubicBezTo>
                  <a:pt x="43565" y="1"/>
                  <a:pt x="41302" y="541"/>
                  <a:pt x="39541" y="1993"/>
                </a:cubicBezTo>
                <a:cubicBezTo>
                  <a:pt x="35284" y="5532"/>
                  <a:pt x="35848" y="12507"/>
                  <a:pt x="32079" y="16558"/>
                </a:cubicBezTo>
                <a:cubicBezTo>
                  <a:pt x="29249" y="19594"/>
                  <a:pt x="24774" y="20171"/>
                  <a:pt x="20534" y="20171"/>
                </a:cubicBezTo>
                <a:cubicBezTo>
                  <a:pt x="20010" y="20171"/>
                  <a:pt x="19489" y="20162"/>
                  <a:pt x="18976" y="20148"/>
                </a:cubicBezTo>
                <a:cubicBezTo>
                  <a:pt x="17946" y="20120"/>
                  <a:pt x="16895" y="20090"/>
                  <a:pt x="15842" y="20090"/>
                </a:cubicBezTo>
                <a:cubicBezTo>
                  <a:pt x="12101" y="20090"/>
                  <a:pt x="8344" y="20477"/>
                  <a:pt x="5462" y="22738"/>
                </a:cubicBezTo>
                <a:cubicBezTo>
                  <a:pt x="3719" y="24123"/>
                  <a:pt x="2488" y="26097"/>
                  <a:pt x="1693" y="28174"/>
                </a:cubicBezTo>
                <a:cubicBezTo>
                  <a:pt x="0" y="32713"/>
                  <a:pt x="180" y="37739"/>
                  <a:pt x="2206" y="42149"/>
                </a:cubicBezTo>
                <a:lnTo>
                  <a:pt x="48746" y="42149"/>
                </a:lnTo>
                <a:lnTo>
                  <a:pt x="48746" y="250"/>
                </a:lnTo>
                <a:cubicBezTo>
                  <a:pt x="47804" y="93"/>
                  <a:pt x="46839" y="1"/>
                  <a:pt x="4588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7"/>
          <p:cNvSpPr/>
          <p:nvPr/>
        </p:nvSpPr>
        <p:spPr>
          <a:xfrm>
            <a:off x="626600" y="1863725"/>
            <a:ext cx="173100" cy="1731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7"/>
          <p:cNvSpPr/>
          <p:nvPr/>
        </p:nvSpPr>
        <p:spPr>
          <a:xfrm>
            <a:off x="4835875" y="4712350"/>
            <a:ext cx="348000" cy="348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7"/>
          <p:cNvSpPr/>
          <p:nvPr/>
        </p:nvSpPr>
        <p:spPr>
          <a:xfrm>
            <a:off x="8370425" y="4191250"/>
            <a:ext cx="120600" cy="1203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7"/>
          <p:cNvSpPr/>
          <p:nvPr/>
        </p:nvSpPr>
        <p:spPr>
          <a:xfrm>
            <a:off x="4043800" y="131975"/>
            <a:ext cx="222000" cy="221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63"/>
        <p:cNvGrpSpPr/>
        <p:nvPr/>
      </p:nvGrpSpPr>
      <p:grpSpPr>
        <a:xfrm>
          <a:off x="0" y="0"/>
          <a:ext cx="0" cy="0"/>
          <a:chOff x="0" y="0"/>
          <a:chExt cx="0" cy="0"/>
        </a:xfrm>
      </p:grpSpPr>
      <p:sp>
        <p:nvSpPr>
          <p:cNvPr id="64" name="Google Shape;64;p8"/>
          <p:cNvSpPr txBox="1">
            <a:spLocks noGrp="1"/>
          </p:cNvSpPr>
          <p:nvPr>
            <p:ph type="title"/>
          </p:nvPr>
        </p:nvSpPr>
        <p:spPr>
          <a:xfrm>
            <a:off x="2143621" y="3155375"/>
            <a:ext cx="4859100" cy="556200"/>
          </a:xfrm>
          <a:prstGeom prst="rect">
            <a:avLst/>
          </a:prstGeom>
        </p:spPr>
        <p:txBody>
          <a:bodyPr spcFirstLastPara="1" wrap="square" lIns="91425" tIns="91425" rIns="91425" bIns="91425" anchor="ctr" anchorCtr="0">
            <a:noAutofit/>
          </a:bodyPr>
          <a:lstStyle>
            <a:lvl1pPr lvl="0" algn="r">
              <a:spcBef>
                <a:spcPts val="0"/>
              </a:spcBef>
              <a:spcAft>
                <a:spcPts val="0"/>
              </a:spcAft>
              <a:buSzPts val="2200"/>
              <a:buNone/>
              <a:defRPr sz="1900"/>
            </a:lvl1pPr>
            <a:lvl2pPr lvl="1">
              <a:spcBef>
                <a:spcPts val="0"/>
              </a:spcBef>
              <a:spcAft>
                <a:spcPts val="0"/>
              </a:spcAft>
              <a:buSzPts val="2200"/>
              <a:buNone/>
              <a:defRPr sz="2200"/>
            </a:lvl2pPr>
            <a:lvl3pPr lvl="2">
              <a:spcBef>
                <a:spcPts val="0"/>
              </a:spcBef>
              <a:spcAft>
                <a:spcPts val="0"/>
              </a:spcAft>
              <a:buSzPts val="2200"/>
              <a:buNone/>
              <a:defRPr sz="2200"/>
            </a:lvl3pPr>
            <a:lvl4pPr lvl="3">
              <a:spcBef>
                <a:spcPts val="0"/>
              </a:spcBef>
              <a:spcAft>
                <a:spcPts val="0"/>
              </a:spcAft>
              <a:buSzPts val="2200"/>
              <a:buNone/>
              <a:defRPr sz="2200"/>
            </a:lvl4pPr>
            <a:lvl5pPr lvl="4">
              <a:spcBef>
                <a:spcPts val="0"/>
              </a:spcBef>
              <a:spcAft>
                <a:spcPts val="0"/>
              </a:spcAft>
              <a:buSzPts val="2200"/>
              <a:buNone/>
              <a:defRPr sz="2200"/>
            </a:lvl5pPr>
            <a:lvl6pPr lvl="5">
              <a:spcBef>
                <a:spcPts val="0"/>
              </a:spcBef>
              <a:spcAft>
                <a:spcPts val="0"/>
              </a:spcAft>
              <a:buSzPts val="2200"/>
              <a:buNone/>
              <a:defRPr sz="2200"/>
            </a:lvl6pPr>
            <a:lvl7pPr lvl="6">
              <a:spcBef>
                <a:spcPts val="0"/>
              </a:spcBef>
              <a:spcAft>
                <a:spcPts val="0"/>
              </a:spcAft>
              <a:buSzPts val="2200"/>
              <a:buNone/>
              <a:defRPr sz="2200"/>
            </a:lvl7pPr>
            <a:lvl8pPr lvl="7">
              <a:spcBef>
                <a:spcPts val="0"/>
              </a:spcBef>
              <a:spcAft>
                <a:spcPts val="0"/>
              </a:spcAft>
              <a:buSzPts val="2200"/>
              <a:buNone/>
              <a:defRPr sz="2200"/>
            </a:lvl8pPr>
            <a:lvl9pPr lvl="8">
              <a:spcBef>
                <a:spcPts val="0"/>
              </a:spcBef>
              <a:spcAft>
                <a:spcPts val="0"/>
              </a:spcAft>
              <a:buSzPts val="2200"/>
              <a:buNone/>
              <a:defRPr sz="2200"/>
            </a:lvl9pPr>
          </a:lstStyle>
          <a:p>
            <a:endParaRPr/>
          </a:p>
        </p:txBody>
      </p:sp>
      <p:sp>
        <p:nvSpPr>
          <p:cNvPr id="65" name="Google Shape;65;p8"/>
          <p:cNvSpPr txBox="1">
            <a:spLocks noGrp="1"/>
          </p:cNvSpPr>
          <p:nvPr>
            <p:ph type="subTitle" idx="1"/>
          </p:nvPr>
        </p:nvSpPr>
        <p:spPr>
          <a:xfrm>
            <a:off x="2141300" y="1603900"/>
            <a:ext cx="4859100" cy="1277100"/>
          </a:xfrm>
          <a:prstGeom prst="rect">
            <a:avLst/>
          </a:prstGeom>
        </p:spPr>
        <p:txBody>
          <a:bodyPr spcFirstLastPara="1" wrap="square" lIns="91425" tIns="91425" rIns="91425" bIns="91425" anchor="b" anchorCtr="0">
            <a:noAutofit/>
          </a:bodyPr>
          <a:lstStyle>
            <a:lvl1pPr lvl="0" algn="r">
              <a:spcBef>
                <a:spcPts val="0"/>
              </a:spcBef>
              <a:spcAft>
                <a:spcPts val="0"/>
              </a:spcAft>
              <a:buSzPts val="1600"/>
              <a:buNone/>
              <a:defRPr sz="2100"/>
            </a:lvl1pPr>
            <a:lvl2pPr lvl="1">
              <a:spcBef>
                <a:spcPts val="0"/>
              </a:spcBef>
              <a:spcAft>
                <a:spcPts val="0"/>
              </a:spcAft>
              <a:buSzPts val="1600"/>
              <a:buNone/>
              <a:defRPr sz="1600"/>
            </a:lvl2pPr>
            <a:lvl3pPr lvl="2">
              <a:spcBef>
                <a:spcPts val="0"/>
              </a:spcBef>
              <a:spcAft>
                <a:spcPts val="0"/>
              </a:spcAft>
              <a:buSzPts val="1600"/>
              <a:buNone/>
              <a:defRPr sz="1600"/>
            </a:lvl3pPr>
            <a:lvl4pPr lvl="3">
              <a:spcBef>
                <a:spcPts val="0"/>
              </a:spcBef>
              <a:spcAft>
                <a:spcPts val="0"/>
              </a:spcAft>
              <a:buSzPts val="1600"/>
              <a:buNone/>
              <a:defRPr sz="1600"/>
            </a:lvl4pPr>
            <a:lvl5pPr lvl="4">
              <a:spcBef>
                <a:spcPts val="0"/>
              </a:spcBef>
              <a:spcAft>
                <a:spcPts val="0"/>
              </a:spcAft>
              <a:buSzPts val="1600"/>
              <a:buNone/>
              <a:defRPr sz="1600"/>
            </a:lvl5pPr>
            <a:lvl6pPr lvl="5">
              <a:spcBef>
                <a:spcPts val="0"/>
              </a:spcBef>
              <a:spcAft>
                <a:spcPts val="0"/>
              </a:spcAft>
              <a:buSzPts val="1600"/>
              <a:buNone/>
              <a:defRPr sz="1600"/>
            </a:lvl6pPr>
            <a:lvl7pPr lvl="6">
              <a:spcBef>
                <a:spcPts val="0"/>
              </a:spcBef>
              <a:spcAft>
                <a:spcPts val="0"/>
              </a:spcAft>
              <a:buSzPts val="1600"/>
              <a:buNone/>
              <a:defRPr sz="1600"/>
            </a:lvl7pPr>
            <a:lvl8pPr lvl="7">
              <a:spcBef>
                <a:spcPts val="0"/>
              </a:spcBef>
              <a:spcAft>
                <a:spcPts val="0"/>
              </a:spcAft>
              <a:buSzPts val="1600"/>
              <a:buNone/>
              <a:defRPr sz="1600"/>
            </a:lvl8pPr>
            <a:lvl9pPr lvl="8">
              <a:spcBef>
                <a:spcPts val="0"/>
              </a:spcBef>
              <a:spcAft>
                <a:spcPts val="0"/>
              </a:spcAft>
              <a:buSzPts val="1600"/>
              <a:buNone/>
              <a:defRPr sz="1600"/>
            </a:lvl9pPr>
          </a:lstStyle>
          <a:p>
            <a:endParaRPr/>
          </a:p>
        </p:txBody>
      </p:sp>
      <p:sp>
        <p:nvSpPr>
          <p:cNvPr id="66" name="Google Shape;66;p8"/>
          <p:cNvSpPr/>
          <p:nvPr/>
        </p:nvSpPr>
        <p:spPr>
          <a:xfrm>
            <a:off x="-26675" y="0"/>
            <a:ext cx="2613705" cy="2572422"/>
          </a:xfrm>
          <a:custGeom>
            <a:avLst/>
            <a:gdLst/>
            <a:ahLst/>
            <a:cxnLst/>
            <a:rect l="l" t="t" r="r" b="b"/>
            <a:pathLst>
              <a:path w="51029" h="50223" extrusionOk="0">
                <a:moveTo>
                  <a:pt x="0" y="0"/>
                </a:moveTo>
                <a:lnTo>
                  <a:pt x="590" y="49721"/>
                </a:lnTo>
                <a:cubicBezTo>
                  <a:pt x="641" y="49721"/>
                  <a:pt x="3385" y="50182"/>
                  <a:pt x="3436" y="50182"/>
                </a:cubicBezTo>
                <a:cubicBezTo>
                  <a:pt x="3885" y="50174"/>
                  <a:pt x="4333" y="50170"/>
                  <a:pt x="4783" y="50170"/>
                </a:cubicBezTo>
                <a:cubicBezTo>
                  <a:pt x="6537" y="50170"/>
                  <a:pt x="8295" y="50223"/>
                  <a:pt x="10050" y="50223"/>
                </a:cubicBezTo>
                <a:cubicBezTo>
                  <a:pt x="11826" y="50223"/>
                  <a:pt x="13598" y="50169"/>
                  <a:pt x="15360" y="49951"/>
                </a:cubicBezTo>
                <a:cubicBezTo>
                  <a:pt x="19027" y="49490"/>
                  <a:pt x="22899" y="48054"/>
                  <a:pt x="24745" y="44874"/>
                </a:cubicBezTo>
                <a:cubicBezTo>
                  <a:pt x="27489" y="40079"/>
                  <a:pt x="24514" y="33720"/>
                  <a:pt x="26617" y="28643"/>
                </a:cubicBezTo>
                <a:cubicBezTo>
                  <a:pt x="28412" y="24309"/>
                  <a:pt x="33232" y="22181"/>
                  <a:pt x="37669" y="20668"/>
                </a:cubicBezTo>
                <a:cubicBezTo>
                  <a:pt x="42079" y="19155"/>
                  <a:pt x="46951" y="17514"/>
                  <a:pt x="49387" y="13514"/>
                </a:cubicBezTo>
                <a:cubicBezTo>
                  <a:pt x="50541" y="11590"/>
                  <a:pt x="50977" y="9308"/>
                  <a:pt x="51028" y="7077"/>
                </a:cubicBezTo>
                <a:cubicBezTo>
                  <a:pt x="51028" y="5667"/>
                  <a:pt x="50823" y="1590"/>
                  <a:pt x="50490" y="205"/>
                </a:cubicBezTo>
                <a:lnTo>
                  <a:pt x="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8"/>
          <p:cNvSpPr/>
          <p:nvPr/>
        </p:nvSpPr>
        <p:spPr>
          <a:xfrm>
            <a:off x="7000374" y="3289959"/>
            <a:ext cx="2143649" cy="1853546"/>
          </a:xfrm>
          <a:custGeom>
            <a:avLst/>
            <a:gdLst/>
            <a:ahLst/>
            <a:cxnLst/>
            <a:rect l="l" t="t" r="r" b="b"/>
            <a:pathLst>
              <a:path w="48747" h="42150" extrusionOk="0">
                <a:moveTo>
                  <a:pt x="45884" y="1"/>
                </a:moveTo>
                <a:cubicBezTo>
                  <a:pt x="43565" y="1"/>
                  <a:pt x="41302" y="541"/>
                  <a:pt x="39541" y="1993"/>
                </a:cubicBezTo>
                <a:cubicBezTo>
                  <a:pt x="35284" y="5532"/>
                  <a:pt x="35848" y="12507"/>
                  <a:pt x="32079" y="16558"/>
                </a:cubicBezTo>
                <a:cubicBezTo>
                  <a:pt x="29249" y="19594"/>
                  <a:pt x="24774" y="20171"/>
                  <a:pt x="20534" y="20171"/>
                </a:cubicBezTo>
                <a:cubicBezTo>
                  <a:pt x="20010" y="20171"/>
                  <a:pt x="19489" y="20162"/>
                  <a:pt x="18976" y="20148"/>
                </a:cubicBezTo>
                <a:cubicBezTo>
                  <a:pt x="17946" y="20120"/>
                  <a:pt x="16895" y="20090"/>
                  <a:pt x="15842" y="20090"/>
                </a:cubicBezTo>
                <a:cubicBezTo>
                  <a:pt x="12101" y="20090"/>
                  <a:pt x="8344" y="20477"/>
                  <a:pt x="5462" y="22738"/>
                </a:cubicBezTo>
                <a:cubicBezTo>
                  <a:pt x="3719" y="24123"/>
                  <a:pt x="2488" y="26097"/>
                  <a:pt x="1693" y="28174"/>
                </a:cubicBezTo>
                <a:cubicBezTo>
                  <a:pt x="0" y="32713"/>
                  <a:pt x="180" y="37739"/>
                  <a:pt x="2206" y="42149"/>
                </a:cubicBezTo>
                <a:lnTo>
                  <a:pt x="48746" y="42149"/>
                </a:lnTo>
                <a:lnTo>
                  <a:pt x="48746" y="250"/>
                </a:lnTo>
                <a:cubicBezTo>
                  <a:pt x="47804" y="93"/>
                  <a:pt x="46839" y="1"/>
                  <a:pt x="4588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8" name="Google Shape;68;p8"/>
          <p:cNvGrpSpPr/>
          <p:nvPr/>
        </p:nvGrpSpPr>
        <p:grpSpPr>
          <a:xfrm rot="-4820842">
            <a:off x="7155469" y="18127"/>
            <a:ext cx="887797" cy="1398479"/>
            <a:chOff x="197288" y="2678578"/>
            <a:chExt cx="1220170" cy="1922041"/>
          </a:xfrm>
        </p:grpSpPr>
        <p:sp>
          <p:nvSpPr>
            <p:cNvPr id="69" name="Google Shape;69;p8"/>
            <p:cNvSpPr/>
            <p:nvPr/>
          </p:nvSpPr>
          <p:spPr>
            <a:xfrm>
              <a:off x="197288" y="3755754"/>
              <a:ext cx="945928" cy="844864"/>
            </a:xfrm>
            <a:custGeom>
              <a:avLst/>
              <a:gdLst/>
              <a:ahLst/>
              <a:cxnLst/>
              <a:rect l="l" t="t" r="r" b="b"/>
              <a:pathLst>
                <a:path w="8873" h="7925" fill="none" extrusionOk="0">
                  <a:moveTo>
                    <a:pt x="6411" y="7924"/>
                  </a:moveTo>
                  <a:lnTo>
                    <a:pt x="1026" y="3873"/>
                  </a:lnTo>
                  <a:cubicBezTo>
                    <a:pt x="180" y="3232"/>
                    <a:pt x="0" y="2052"/>
                    <a:pt x="641" y="1206"/>
                  </a:cubicBezTo>
                  <a:lnTo>
                    <a:pt x="795" y="1001"/>
                  </a:lnTo>
                  <a:cubicBezTo>
                    <a:pt x="1436" y="154"/>
                    <a:pt x="2616" y="1"/>
                    <a:pt x="3462" y="616"/>
                  </a:cubicBezTo>
                  <a:lnTo>
                    <a:pt x="8872" y="4668"/>
                  </a:lnTo>
                  <a:lnTo>
                    <a:pt x="8462" y="5206"/>
                  </a:lnTo>
                  <a:cubicBezTo>
                    <a:pt x="7770" y="6129"/>
                    <a:pt x="6462" y="6309"/>
                    <a:pt x="5565" y="5616"/>
                  </a:cubicBezTo>
                  <a:lnTo>
                    <a:pt x="2616" y="3411"/>
                  </a:lnTo>
                  <a:cubicBezTo>
                    <a:pt x="2308" y="3180"/>
                    <a:pt x="2257" y="2770"/>
                    <a:pt x="2488" y="2488"/>
                  </a:cubicBezTo>
                  <a:lnTo>
                    <a:pt x="2667" y="2231"/>
                  </a:lnTo>
                  <a:cubicBezTo>
                    <a:pt x="2898" y="1924"/>
                    <a:pt x="3308" y="1872"/>
                    <a:pt x="3590" y="2078"/>
                  </a:cubicBezTo>
                  <a:lnTo>
                    <a:pt x="5821" y="3770"/>
                  </a:lnTo>
                </a:path>
              </a:pathLst>
            </a:custGeom>
            <a:noFill/>
            <a:ln w="28575" cap="rnd" cmpd="sng">
              <a:solidFill>
                <a:schemeClr val="dk1"/>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8"/>
            <p:cNvSpPr/>
            <p:nvPr/>
          </p:nvSpPr>
          <p:spPr>
            <a:xfrm rot="1373105">
              <a:off x="344493" y="2829253"/>
              <a:ext cx="945918" cy="844855"/>
            </a:xfrm>
            <a:custGeom>
              <a:avLst/>
              <a:gdLst/>
              <a:ahLst/>
              <a:cxnLst/>
              <a:rect l="l" t="t" r="r" b="b"/>
              <a:pathLst>
                <a:path w="8873" h="7925" fill="none" extrusionOk="0">
                  <a:moveTo>
                    <a:pt x="6411" y="7924"/>
                  </a:moveTo>
                  <a:lnTo>
                    <a:pt x="1026" y="3873"/>
                  </a:lnTo>
                  <a:cubicBezTo>
                    <a:pt x="180" y="3232"/>
                    <a:pt x="0" y="2052"/>
                    <a:pt x="641" y="1206"/>
                  </a:cubicBezTo>
                  <a:lnTo>
                    <a:pt x="795" y="1001"/>
                  </a:lnTo>
                  <a:cubicBezTo>
                    <a:pt x="1436" y="154"/>
                    <a:pt x="2616" y="1"/>
                    <a:pt x="3462" y="616"/>
                  </a:cubicBezTo>
                  <a:lnTo>
                    <a:pt x="8872" y="4668"/>
                  </a:lnTo>
                  <a:lnTo>
                    <a:pt x="8462" y="5206"/>
                  </a:lnTo>
                  <a:cubicBezTo>
                    <a:pt x="7770" y="6129"/>
                    <a:pt x="6462" y="6309"/>
                    <a:pt x="5565" y="5616"/>
                  </a:cubicBezTo>
                  <a:lnTo>
                    <a:pt x="2616" y="3411"/>
                  </a:lnTo>
                  <a:cubicBezTo>
                    <a:pt x="2308" y="3180"/>
                    <a:pt x="2257" y="2770"/>
                    <a:pt x="2488" y="2488"/>
                  </a:cubicBezTo>
                  <a:lnTo>
                    <a:pt x="2667" y="2231"/>
                  </a:lnTo>
                  <a:cubicBezTo>
                    <a:pt x="2898" y="1924"/>
                    <a:pt x="3308" y="1872"/>
                    <a:pt x="3590" y="2078"/>
                  </a:cubicBezTo>
                  <a:lnTo>
                    <a:pt x="5821" y="3770"/>
                  </a:lnTo>
                </a:path>
              </a:pathLst>
            </a:custGeom>
            <a:noFill/>
            <a:ln w="28575" cap="rnd" cmpd="sng">
              <a:solidFill>
                <a:schemeClr val="dk1"/>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1" name="Google Shape;71;p8"/>
          <p:cNvSpPr/>
          <p:nvPr/>
        </p:nvSpPr>
        <p:spPr>
          <a:xfrm>
            <a:off x="4187900" y="4657600"/>
            <a:ext cx="236400" cy="236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8"/>
          <p:cNvSpPr/>
          <p:nvPr/>
        </p:nvSpPr>
        <p:spPr>
          <a:xfrm>
            <a:off x="8430725" y="2360050"/>
            <a:ext cx="120600" cy="1203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8"/>
          <p:cNvSpPr/>
          <p:nvPr/>
        </p:nvSpPr>
        <p:spPr>
          <a:xfrm>
            <a:off x="662525" y="3399651"/>
            <a:ext cx="222000" cy="221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8"/>
          <p:cNvSpPr/>
          <p:nvPr/>
        </p:nvSpPr>
        <p:spPr>
          <a:xfrm>
            <a:off x="3776300" y="287225"/>
            <a:ext cx="363600" cy="362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5" name="Google Shape;75;p8"/>
          <p:cNvGrpSpPr/>
          <p:nvPr/>
        </p:nvGrpSpPr>
        <p:grpSpPr>
          <a:xfrm>
            <a:off x="1024233" y="3528580"/>
            <a:ext cx="2239200" cy="2150748"/>
            <a:chOff x="995933" y="3538005"/>
            <a:chExt cx="2239200" cy="2150748"/>
          </a:xfrm>
        </p:grpSpPr>
        <p:sp>
          <p:nvSpPr>
            <p:cNvPr id="76" name="Google Shape;76;p8"/>
            <p:cNvSpPr/>
            <p:nvPr/>
          </p:nvSpPr>
          <p:spPr>
            <a:xfrm rot="-134995" flipH="1">
              <a:off x="1026594" y="4038286"/>
              <a:ext cx="2177879" cy="1608334"/>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8"/>
            <p:cNvSpPr/>
            <p:nvPr/>
          </p:nvSpPr>
          <p:spPr>
            <a:xfrm rot="-8100000">
              <a:off x="2301505" y="3691321"/>
              <a:ext cx="688275" cy="614739"/>
            </a:xfrm>
            <a:custGeom>
              <a:avLst/>
              <a:gdLst/>
              <a:ahLst/>
              <a:cxnLst/>
              <a:rect l="l" t="t" r="r" b="b"/>
              <a:pathLst>
                <a:path w="8873" h="7925" fill="none" extrusionOk="0">
                  <a:moveTo>
                    <a:pt x="6411" y="7924"/>
                  </a:moveTo>
                  <a:lnTo>
                    <a:pt x="1026" y="3873"/>
                  </a:lnTo>
                  <a:cubicBezTo>
                    <a:pt x="180" y="3232"/>
                    <a:pt x="0" y="2052"/>
                    <a:pt x="641" y="1206"/>
                  </a:cubicBezTo>
                  <a:lnTo>
                    <a:pt x="795" y="1001"/>
                  </a:lnTo>
                  <a:cubicBezTo>
                    <a:pt x="1436" y="154"/>
                    <a:pt x="2616" y="1"/>
                    <a:pt x="3462" y="616"/>
                  </a:cubicBezTo>
                  <a:lnTo>
                    <a:pt x="8872" y="4668"/>
                  </a:lnTo>
                  <a:lnTo>
                    <a:pt x="8462" y="5206"/>
                  </a:lnTo>
                  <a:cubicBezTo>
                    <a:pt x="7770" y="6129"/>
                    <a:pt x="6462" y="6309"/>
                    <a:pt x="5565" y="5616"/>
                  </a:cubicBezTo>
                  <a:lnTo>
                    <a:pt x="2616" y="3411"/>
                  </a:lnTo>
                  <a:cubicBezTo>
                    <a:pt x="2308" y="3180"/>
                    <a:pt x="2257" y="2770"/>
                    <a:pt x="2488" y="2488"/>
                  </a:cubicBezTo>
                  <a:lnTo>
                    <a:pt x="2667" y="2231"/>
                  </a:lnTo>
                  <a:cubicBezTo>
                    <a:pt x="2898" y="1924"/>
                    <a:pt x="3308" y="1872"/>
                    <a:pt x="3590" y="2078"/>
                  </a:cubicBezTo>
                  <a:lnTo>
                    <a:pt x="5821" y="3770"/>
                  </a:lnTo>
                </a:path>
              </a:pathLst>
            </a:custGeom>
            <a:noFill/>
            <a:ln w="28575" cap="rnd" cmpd="sng">
              <a:solidFill>
                <a:schemeClr val="dk1"/>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78"/>
        <p:cNvGrpSpPr/>
        <p:nvPr/>
      </p:nvGrpSpPr>
      <p:grpSpPr>
        <a:xfrm>
          <a:off x="0" y="0"/>
          <a:ext cx="0" cy="0"/>
          <a:chOff x="0" y="0"/>
          <a:chExt cx="0" cy="0"/>
        </a:xfrm>
      </p:grpSpPr>
      <p:sp>
        <p:nvSpPr>
          <p:cNvPr id="79" name="Google Shape;79;p9"/>
          <p:cNvSpPr/>
          <p:nvPr/>
        </p:nvSpPr>
        <p:spPr>
          <a:xfrm>
            <a:off x="4572000" y="-125"/>
            <a:ext cx="4572000" cy="51435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81" name="Google Shape;81;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82" name="Google Shape;82;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30200">
              <a:spcBef>
                <a:spcPts val="0"/>
              </a:spcBef>
              <a:spcAft>
                <a:spcPts val="0"/>
              </a:spcAft>
              <a:buSzPts val="1600"/>
              <a:buChar char="●"/>
              <a:defRPr/>
            </a:lvl1pPr>
            <a:lvl2pPr marL="914400" lvl="1" indent="-330200">
              <a:spcBef>
                <a:spcPts val="0"/>
              </a:spcBef>
              <a:spcAft>
                <a:spcPts val="0"/>
              </a:spcAft>
              <a:buSzPts val="1600"/>
              <a:buChar char="○"/>
              <a:defRPr/>
            </a:lvl2pPr>
            <a:lvl3pPr marL="1371600" lvl="2" indent="-330200">
              <a:spcBef>
                <a:spcPts val="0"/>
              </a:spcBef>
              <a:spcAft>
                <a:spcPts val="0"/>
              </a:spcAft>
              <a:buSzPts val="1600"/>
              <a:buChar char="■"/>
              <a:defRPr/>
            </a:lvl3pPr>
            <a:lvl4pPr marL="1828800" lvl="3" indent="-330200">
              <a:spcBef>
                <a:spcPts val="0"/>
              </a:spcBef>
              <a:spcAft>
                <a:spcPts val="0"/>
              </a:spcAft>
              <a:buSzPts val="1600"/>
              <a:buChar char="●"/>
              <a:defRPr/>
            </a:lvl4pPr>
            <a:lvl5pPr marL="2286000" lvl="4" indent="-330200">
              <a:spcBef>
                <a:spcPts val="0"/>
              </a:spcBef>
              <a:spcAft>
                <a:spcPts val="0"/>
              </a:spcAft>
              <a:buSzPts val="1600"/>
              <a:buChar char="○"/>
              <a:defRPr/>
            </a:lvl5pPr>
            <a:lvl6pPr marL="2743200" lvl="5" indent="-330200">
              <a:spcBef>
                <a:spcPts val="0"/>
              </a:spcBef>
              <a:spcAft>
                <a:spcPts val="0"/>
              </a:spcAft>
              <a:buSzPts val="1600"/>
              <a:buChar char="■"/>
              <a:defRPr/>
            </a:lvl6pPr>
            <a:lvl7pPr marL="3200400" lvl="6" indent="-330200">
              <a:spcBef>
                <a:spcPts val="0"/>
              </a:spcBef>
              <a:spcAft>
                <a:spcPts val="0"/>
              </a:spcAft>
              <a:buSzPts val="1600"/>
              <a:buChar char="●"/>
              <a:defRPr/>
            </a:lvl7pPr>
            <a:lvl8pPr marL="3657600" lvl="7" indent="-330200">
              <a:spcBef>
                <a:spcPts val="0"/>
              </a:spcBef>
              <a:spcAft>
                <a:spcPts val="0"/>
              </a:spcAft>
              <a:buSzPts val="1600"/>
              <a:buChar char="○"/>
              <a:defRPr/>
            </a:lvl8pPr>
            <a:lvl9pPr marL="4114800" lvl="8" indent="-330200">
              <a:spcBef>
                <a:spcPts val="0"/>
              </a:spcBef>
              <a:spcAft>
                <a:spcPts val="0"/>
              </a:spcAft>
              <a:buSzPts val="16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87"/>
        <p:cNvGrpSpPr/>
        <p:nvPr/>
      </p:nvGrpSpPr>
      <p:grpSpPr>
        <a:xfrm>
          <a:off x="0" y="0"/>
          <a:ext cx="0" cy="0"/>
          <a:chOff x="0" y="0"/>
          <a:chExt cx="0" cy="0"/>
        </a:xfrm>
      </p:grpSpPr>
      <p:sp>
        <p:nvSpPr>
          <p:cNvPr id="88" name="Google Shape;88;p11"/>
          <p:cNvSpPr/>
          <p:nvPr/>
        </p:nvSpPr>
        <p:spPr>
          <a:xfrm rot="10800000" flipH="1">
            <a:off x="6560655" y="-7073"/>
            <a:ext cx="2583347" cy="2233739"/>
          </a:xfrm>
          <a:custGeom>
            <a:avLst/>
            <a:gdLst/>
            <a:ahLst/>
            <a:cxnLst/>
            <a:rect l="l" t="t" r="r" b="b"/>
            <a:pathLst>
              <a:path w="48747" h="42150" extrusionOk="0">
                <a:moveTo>
                  <a:pt x="45884" y="1"/>
                </a:moveTo>
                <a:cubicBezTo>
                  <a:pt x="43565" y="1"/>
                  <a:pt x="41302" y="541"/>
                  <a:pt x="39541" y="1993"/>
                </a:cubicBezTo>
                <a:cubicBezTo>
                  <a:pt x="35284" y="5532"/>
                  <a:pt x="35848" y="12507"/>
                  <a:pt x="32079" y="16558"/>
                </a:cubicBezTo>
                <a:cubicBezTo>
                  <a:pt x="29249" y="19594"/>
                  <a:pt x="24774" y="20171"/>
                  <a:pt x="20534" y="20171"/>
                </a:cubicBezTo>
                <a:cubicBezTo>
                  <a:pt x="20010" y="20171"/>
                  <a:pt x="19489" y="20162"/>
                  <a:pt x="18976" y="20148"/>
                </a:cubicBezTo>
                <a:cubicBezTo>
                  <a:pt x="17946" y="20120"/>
                  <a:pt x="16895" y="20090"/>
                  <a:pt x="15842" y="20090"/>
                </a:cubicBezTo>
                <a:cubicBezTo>
                  <a:pt x="12101" y="20090"/>
                  <a:pt x="8344" y="20477"/>
                  <a:pt x="5462" y="22738"/>
                </a:cubicBezTo>
                <a:cubicBezTo>
                  <a:pt x="3719" y="24123"/>
                  <a:pt x="2488" y="26097"/>
                  <a:pt x="1693" y="28174"/>
                </a:cubicBezTo>
                <a:cubicBezTo>
                  <a:pt x="0" y="32713"/>
                  <a:pt x="180" y="37739"/>
                  <a:pt x="2206" y="42149"/>
                </a:cubicBezTo>
                <a:lnTo>
                  <a:pt x="48746" y="42149"/>
                </a:lnTo>
                <a:lnTo>
                  <a:pt x="48746" y="250"/>
                </a:lnTo>
                <a:cubicBezTo>
                  <a:pt x="47804" y="93"/>
                  <a:pt x="46839" y="1"/>
                  <a:pt x="4588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11"/>
          <p:cNvSpPr/>
          <p:nvPr/>
        </p:nvSpPr>
        <p:spPr>
          <a:xfrm rot="-475456">
            <a:off x="1823075" y="-510743"/>
            <a:ext cx="5503250" cy="4651789"/>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11"/>
          <p:cNvSpPr txBox="1">
            <a:spLocks noGrp="1"/>
          </p:cNvSpPr>
          <p:nvPr>
            <p:ph type="title" hasCustomPrompt="1"/>
          </p:nvPr>
        </p:nvSpPr>
        <p:spPr>
          <a:xfrm>
            <a:off x="2119875" y="1818600"/>
            <a:ext cx="4904400" cy="1145400"/>
          </a:xfrm>
          <a:prstGeom prst="rect">
            <a:avLst/>
          </a:prstGeom>
        </p:spPr>
        <p:txBody>
          <a:bodyPr spcFirstLastPara="1" wrap="square" lIns="91425" tIns="91425" rIns="91425" bIns="91425" anchor="ctr" anchorCtr="0">
            <a:noAutofit/>
          </a:bodyPr>
          <a:lstStyle>
            <a:lvl1pPr lvl="0" algn="ctr">
              <a:spcBef>
                <a:spcPts val="0"/>
              </a:spcBef>
              <a:spcAft>
                <a:spcPts val="0"/>
              </a:spcAft>
              <a:buSzPts val="12000"/>
              <a:buNone/>
              <a:defRPr sz="7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91" name="Google Shape;91;p11"/>
          <p:cNvSpPr txBox="1">
            <a:spLocks noGrp="1"/>
          </p:cNvSpPr>
          <p:nvPr>
            <p:ph type="body" idx="1"/>
          </p:nvPr>
        </p:nvSpPr>
        <p:spPr>
          <a:xfrm>
            <a:off x="2119875" y="2859302"/>
            <a:ext cx="4904400" cy="465600"/>
          </a:xfrm>
          <a:prstGeom prst="rect">
            <a:avLst/>
          </a:prstGeom>
        </p:spPr>
        <p:txBody>
          <a:bodyPr spcFirstLastPara="1" wrap="square" lIns="91425" tIns="91425" rIns="91425" bIns="91425" anchor="t" anchorCtr="0">
            <a:noAutofit/>
          </a:bodyPr>
          <a:lstStyle>
            <a:lvl1pPr marL="457200" lvl="0" indent="-330200" algn="ctr">
              <a:spcBef>
                <a:spcPts val="0"/>
              </a:spcBef>
              <a:spcAft>
                <a:spcPts val="0"/>
              </a:spcAft>
              <a:buSzPts val="1600"/>
              <a:buChar char="●"/>
              <a:defRPr/>
            </a:lvl1pPr>
            <a:lvl2pPr marL="914400" lvl="1" indent="-330200" algn="ctr">
              <a:spcBef>
                <a:spcPts val="0"/>
              </a:spcBef>
              <a:spcAft>
                <a:spcPts val="0"/>
              </a:spcAft>
              <a:buSzPts val="1600"/>
              <a:buChar char="○"/>
              <a:defRPr/>
            </a:lvl2pPr>
            <a:lvl3pPr marL="1371600" lvl="2" indent="-330200" algn="ctr">
              <a:spcBef>
                <a:spcPts val="0"/>
              </a:spcBef>
              <a:spcAft>
                <a:spcPts val="0"/>
              </a:spcAft>
              <a:buSzPts val="1600"/>
              <a:buChar char="■"/>
              <a:defRPr/>
            </a:lvl3pPr>
            <a:lvl4pPr marL="1828800" lvl="3" indent="-330200" algn="ctr">
              <a:spcBef>
                <a:spcPts val="0"/>
              </a:spcBef>
              <a:spcAft>
                <a:spcPts val="0"/>
              </a:spcAft>
              <a:buSzPts val="1600"/>
              <a:buChar char="●"/>
              <a:defRPr/>
            </a:lvl4pPr>
            <a:lvl5pPr marL="2286000" lvl="4" indent="-330200" algn="ctr">
              <a:spcBef>
                <a:spcPts val="0"/>
              </a:spcBef>
              <a:spcAft>
                <a:spcPts val="0"/>
              </a:spcAft>
              <a:buSzPts val="1600"/>
              <a:buChar char="○"/>
              <a:defRPr/>
            </a:lvl5pPr>
            <a:lvl6pPr marL="2743200" lvl="5" indent="-330200" algn="ctr">
              <a:spcBef>
                <a:spcPts val="0"/>
              </a:spcBef>
              <a:spcAft>
                <a:spcPts val="0"/>
              </a:spcAft>
              <a:buSzPts val="1600"/>
              <a:buChar char="■"/>
              <a:defRPr/>
            </a:lvl6pPr>
            <a:lvl7pPr marL="3200400" lvl="6" indent="-330200" algn="ctr">
              <a:spcBef>
                <a:spcPts val="0"/>
              </a:spcBef>
              <a:spcAft>
                <a:spcPts val="0"/>
              </a:spcAft>
              <a:buSzPts val="1600"/>
              <a:buChar char="●"/>
              <a:defRPr/>
            </a:lvl7pPr>
            <a:lvl8pPr marL="3657600" lvl="7" indent="-330200" algn="ctr">
              <a:spcBef>
                <a:spcPts val="0"/>
              </a:spcBef>
              <a:spcAft>
                <a:spcPts val="0"/>
              </a:spcAft>
              <a:buSzPts val="1600"/>
              <a:buChar char="○"/>
              <a:defRPr/>
            </a:lvl8pPr>
            <a:lvl9pPr marL="4114800" lvl="8" indent="-330200" algn="ctr">
              <a:spcBef>
                <a:spcPts val="0"/>
              </a:spcBef>
              <a:spcAft>
                <a:spcPts val="0"/>
              </a:spcAft>
              <a:buSzPts val="1600"/>
              <a:buChar char="■"/>
              <a:defRPr/>
            </a:lvl9pPr>
          </a:lstStyle>
          <a:p>
            <a:endParaRPr/>
          </a:p>
        </p:txBody>
      </p:sp>
      <p:sp>
        <p:nvSpPr>
          <p:cNvPr id="92" name="Google Shape;92;p11"/>
          <p:cNvSpPr/>
          <p:nvPr/>
        </p:nvSpPr>
        <p:spPr>
          <a:xfrm>
            <a:off x="627160" y="1908925"/>
            <a:ext cx="322800" cy="3216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11"/>
          <p:cNvSpPr/>
          <p:nvPr/>
        </p:nvSpPr>
        <p:spPr>
          <a:xfrm>
            <a:off x="5005045" y="4426200"/>
            <a:ext cx="467400" cy="4656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11"/>
          <p:cNvSpPr/>
          <p:nvPr/>
        </p:nvSpPr>
        <p:spPr>
          <a:xfrm>
            <a:off x="8323372" y="3171900"/>
            <a:ext cx="153600" cy="1530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11"/>
          <p:cNvSpPr/>
          <p:nvPr/>
        </p:nvSpPr>
        <p:spPr>
          <a:xfrm>
            <a:off x="1005175" y="369100"/>
            <a:ext cx="170400" cy="170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96"/>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97"/>
        <p:cNvGrpSpPr/>
        <p:nvPr/>
      </p:nvGrpSpPr>
      <p:grpSpPr>
        <a:xfrm>
          <a:off x="0" y="0"/>
          <a:ext cx="0" cy="0"/>
          <a:chOff x="0" y="0"/>
          <a:chExt cx="0" cy="0"/>
        </a:xfrm>
      </p:grpSpPr>
      <p:sp>
        <p:nvSpPr>
          <p:cNvPr id="98" name="Google Shape;98;p13"/>
          <p:cNvSpPr/>
          <p:nvPr/>
        </p:nvSpPr>
        <p:spPr>
          <a:xfrm>
            <a:off x="8733798" y="3291823"/>
            <a:ext cx="159600" cy="1596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13"/>
          <p:cNvSpPr/>
          <p:nvPr/>
        </p:nvSpPr>
        <p:spPr>
          <a:xfrm>
            <a:off x="7629878" y="3834272"/>
            <a:ext cx="1514082" cy="1309179"/>
          </a:xfrm>
          <a:custGeom>
            <a:avLst/>
            <a:gdLst/>
            <a:ahLst/>
            <a:cxnLst/>
            <a:rect l="l" t="t" r="r" b="b"/>
            <a:pathLst>
              <a:path w="48747" h="42150" extrusionOk="0">
                <a:moveTo>
                  <a:pt x="45884" y="1"/>
                </a:moveTo>
                <a:cubicBezTo>
                  <a:pt x="43565" y="1"/>
                  <a:pt x="41302" y="541"/>
                  <a:pt x="39541" y="1993"/>
                </a:cubicBezTo>
                <a:cubicBezTo>
                  <a:pt x="35284" y="5532"/>
                  <a:pt x="35848" y="12507"/>
                  <a:pt x="32079" y="16558"/>
                </a:cubicBezTo>
                <a:cubicBezTo>
                  <a:pt x="29249" y="19594"/>
                  <a:pt x="24774" y="20171"/>
                  <a:pt x="20534" y="20171"/>
                </a:cubicBezTo>
                <a:cubicBezTo>
                  <a:pt x="20010" y="20171"/>
                  <a:pt x="19489" y="20162"/>
                  <a:pt x="18976" y="20148"/>
                </a:cubicBezTo>
                <a:cubicBezTo>
                  <a:pt x="17946" y="20120"/>
                  <a:pt x="16895" y="20090"/>
                  <a:pt x="15842" y="20090"/>
                </a:cubicBezTo>
                <a:cubicBezTo>
                  <a:pt x="12101" y="20090"/>
                  <a:pt x="8344" y="20477"/>
                  <a:pt x="5462" y="22738"/>
                </a:cubicBezTo>
                <a:cubicBezTo>
                  <a:pt x="3719" y="24123"/>
                  <a:pt x="2488" y="26097"/>
                  <a:pt x="1693" y="28174"/>
                </a:cubicBezTo>
                <a:cubicBezTo>
                  <a:pt x="0" y="32713"/>
                  <a:pt x="180" y="37739"/>
                  <a:pt x="2206" y="42149"/>
                </a:cubicBezTo>
                <a:lnTo>
                  <a:pt x="48746" y="42149"/>
                </a:lnTo>
                <a:lnTo>
                  <a:pt x="48746" y="250"/>
                </a:lnTo>
                <a:cubicBezTo>
                  <a:pt x="47804" y="93"/>
                  <a:pt x="46839" y="1"/>
                  <a:pt x="4588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13"/>
          <p:cNvSpPr/>
          <p:nvPr/>
        </p:nvSpPr>
        <p:spPr>
          <a:xfrm rot="273766">
            <a:off x="-241601" y="149001"/>
            <a:ext cx="8847138" cy="5361499"/>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13"/>
          <p:cNvSpPr txBox="1">
            <a:spLocks noGrp="1"/>
          </p:cNvSpPr>
          <p:nvPr>
            <p:ph type="title"/>
          </p:nvPr>
        </p:nvSpPr>
        <p:spPr>
          <a:xfrm>
            <a:off x="713225" y="539500"/>
            <a:ext cx="77175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02" name="Google Shape;102;p13"/>
          <p:cNvSpPr txBox="1">
            <a:spLocks noGrp="1"/>
          </p:cNvSpPr>
          <p:nvPr>
            <p:ph type="title" idx="2"/>
          </p:nvPr>
        </p:nvSpPr>
        <p:spPr>
          <a:xfrm>
            <a:off x="1556125" y="2071672"/>
            <a:ext cx="2866200" cy="4896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103" name="Google Shape;103;p13"/>
          <p:cNvSpPr txBox="1">
            <a:spLocks noGrp="1"/>
          </p:cNvSpPr>
          <p:nvPr>
            <p:ph type="title" idx="3" hasCustomPrompt="1"/>
          </p:nvPr>
        </p:nvSpPr>
        <p:spPr>
          <a:xfrm>
            <a:off x="713225" y="1905900"/>
            <a:ext cx="837600" cy="1005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4600">
                <a:solidFill>
                  <a:schemeClr val="dk2"/>
                </a:solidFill>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104" name="Google Shape;104;p13"/>
          <p:cNvSpPr txBox="1">
            <a:spLocks noGrp="1"/>
          </p:cNvSpPr>
          <p:nvPr>
            <p:ph type="title" idx="4"/>
          </p:nvPr>
        </p:nvSpPr>
        <p:spPr>
          <a:xfrm>
            <a:off x="1556125" y="3380000"/>
            <a:ext cx="2866200" cy="4896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05" name="Google Shape;105;p13"/>
          <p:cNvSpPr txBox="1">
            <a:spLocks noGrp="1"/>
          </p:cNvSpPr>
          <p:nvPr>
            <p:ph type="title" idx="5" hasCustomPrompt="1"/>
          </p:nvPr>
        </p:nvSpPr>
        <p:spPr>
          <a:xfrm>
            <a:off x="713225" y="3207950"/>
            <a:ext cx="837600" cy="1005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4600">
                <a:solidFill>
                  <a:schemeClr val="dk2"/>
                </a:solidFill>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106" name="Google Shape;106;p13"/>
          <p:cNvSpPr txBox="1">
            <a:spLocks noGrp="1"/>
          </p:cNvSpPr>
          <p:nvPr>
            <p:ph type="title" idx="6"/>
          </p:nvPr>
        </p:nvSpPr>
        <p:spPr>
          <a:xfrm>
            <a:off x="5354375" y="2069027"/>
            <a:ext cx="2866200" cy="4896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07" name="Google Shape;107;p13"/>
          <p:cNvSpPr txBox="1">
            <a:spLocks noGrp="1"/>
          </p:cNvSpPr>
          <p:nvPr>
            <p:ph type="title" idx="7" hasCustomPrompt="1"/>
          </p:nvPr>
        </p:nvSpPr>
        <p:spPr>
          <a:xfrm>
            <a:off x="4511475" y="1905900"/>
            <a:ext cx="837600" cy="1005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4600">
                <a:solidFill>
                  <a:schemeClr val="dk2"/>
                </a:solidFill>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108" name="Google Shape;108;p13"/>
          <p:cNvSpPr txBox="1">
            <a:spLocks noGrp="1"/>
          </p:cNvSpPr>
          <p:nvPr>
            <p:ph type="title" idx="8"/>
          </p:nvPr>
        </p:nvSpPr>
        <p:spPr>
          <a:xfrm>
            <a:off x="5354375" y="3380000"/>
            <a:ext cx="2866200" cy="4896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09" name="Google Shape;109;p13"/>
          <p:cNvSpPr txBox="1">
            <a:spLocks noGrp="1"/>
          </p:cNvSpPr>
          <p:nvPr>
            <p:ph type="title" idx="9" hasCustomPrompt="1"/>
          </p:nvPr>
        </p:nvSpPr>
        <p:spPr>
          <a:xfrm>
            <a:off x="4511475" y="3207950"/>
            <a:ext cx="837600" cy="1005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4600">
                <a:solidFill>
                  <a:schemeClr val="dk2"/>
                </a:solidFill>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110" name="Google Shape;110;p13"/>
          <p:cNvSpPr txBox="1">
            <a:spLocks noGrp="1"/>
          </p:cNvSpPr>
          <p:nvPr>
            <p:ph type="subTitle" idx="1"/>
          </p:nvPr>
        </p:nvSpPr>
        <p:spPr>
          <a:xfrm>
            <a:off x="1556100" y="2408875"/>
            <a:ext cx="2105400" cy="572700"/>
          </a:xfrm>
          <a:prstGeom prst="rect">
            <a:avLst/>
          </a:prstGeom>
        </p:spPr>
        <p:txBody>
          <a:bodyPr spcFirstLastPara="1" wrap="square" lIns="91425" tIns="91425" rIns="91425" bIns="91425" anchor="t" anchorCtr="0">
            <a:noAutofit/>
          </a:bodyPr>
          <a:lstStyle>
            <a:lvl1pPr lvl="0">
              <a:spcBef>
                <a:spcPts val="0"/>
              </a:spcBef>
              <a:spcAft>
                <a:spcPts val="0"/>
              </a:spcAft>
              <a:buSzPts val="1600"/>
              <a:buNone/>
              <a:defRPr sz="1600"/>
            </a:lvl1pPr>
            <a:lvl2pPr lvl="1">
              <a:spcBef>
                <a:spcPts val="0"/>
              </a:spcBef>
              <a:spcAft>
                <a:spcPts val="0"/>
              </a:spcAft>
              <a:buSzPts val="1600"/>
              <a:buNone/>
              <a:defRPr/>
            </a:lvl2pPr>
            <a:lvl3pPr lvl="2">
              <a:spcBef>
                <a:spcPts val="0"/>
              </a:spcBef>
              <a:spcAft>
                <a:spcPts val="0"/>
              </a:spcAft>
              <a:buSzPts val="1600"/>
              <a:buNone/>
              <a:defRPr/>
            </a:lvl3pPr>
            <a:lvl4pPr lvl="3">
              <a:spcBef>
                <a:spcPts val="0"/>
              </a:spcBef>
              <a:spcAft>
                <a:spcPts val="0"/>
              </a:spcAft>
              <a:buSzPts val="1600"/>
              <a:buNone/>
              <a:defRPr/>
            </a:lvl4pPr>
            <a:lvl5pPr lvl="4">
              <a:spcBef>
                <a:spcPts val="0"/>
              </a:spcBef>
              <a:spcAft>
                <a:spcPts val="0"/>
              </a:spcAft>
              <a:buSzPts val="1600"/>
              <a:buNone/>
              <a:defRPr/>
            </a:lvl5pPr>
            <a:lvl6pPr lvl="5">
              <a:spcBef>
                <a:spcPts val="0"/>
              </a:spcBef>
              <a:spcAft>
                <a:spcPts val="0"/>
              </a:spcAft>
              <a:buSzPts val="1600"/>
              <a:buNone/>
              <a:defRPr/>
            </a:lvl6pPr>
            <a:lvl7pPr lvl="6">
              <a:spcBef>
                <a:spcPts val="0"/>
              </a:spcBef>
              <a:spcAft>
                <a:spcPts val="0"/>
              </a:spcAft>
              <a:buSzPts val="1600"/>
              <a:buNone/>
              <a:defRPr/>
            </a:lvl7pPr>
            <a:lvl8pPr lvl="7">
              <a:spcBef>
                <a:spcPts val="0"/>
              </a:spcBef>
              <a:spcAft>
                <a:spcPts val="0"/>
              </a:spcAft>
              <a:buSzPts val="1600"/>
              <a:buNone/>
              <a:defRPr/>
            </a:lvl8pPr>
            <a:lvl9pPr lvl="8">
              <a:spcBef>
                <a:spcPts val="0"/>
              </a:spcBef>
              <a:spcAft>
                <a:spcPts val="0"/>
              </a:spcAft>
              <a:buSzPts val="1600"/>
              <a:buNone/>
              <a:defRPr/>
            </a:lvl9pPr>
          </a:lstStyle>
          <a:p>
            <a:endParaRPr/>
          </a:p>
        </p:txBody>
      </p:sp>
      <p:sp>
        <p:nvSpPr>
          <p:cNvPr id="111" name="Google Shape;111;p13"/>
          <p:cNvSpPr txBox="1">
            <a:spLocks noGrp="1"/>
          </p:cNvSpPr>
          <p:nvPr>
            <p:ph type="subTitle" idx="13"/>
          </p:nvPr>
        </p:nvSpPr>
        <p:spPr>
          <a:xfrm>
            <a:off x="1556100" y="3756350"/>
            <a:ext cx="2105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12" name="Google Shape;112;p13"/>
          <p:cNvSpPr txBox="1">
            <a:spLocks noGrp="1"/>
          </p:cNvSpPr>
          <p:nvPr>
            <p:ph type="subTitle" idx="14"/>
          </p:nvPr>
        </p:nvSpPr>
        <p:spPr>
          <a:xfrm>
            <a:off x="5354375" y="2412425"/>
            <a:ext cx="2105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13" name="Google Shape;113;p13"/>
          <p:cNvSpPr txBox="1">
            <a:spLocks noGrp="1"/>
          </p:cNvSpPr>
          <p:nvPr>
            <p:ph type="subTitle" idx="15"/>
          </p:nvPr>
        </p:nvSpPr>
        <p:spPr>
          <a:xfrm>
            <a:off x="5354375" y="3759351"/>
            <a:ext cx="2105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14" name="Google Shape;114;p13"/>
          <p:cNvSpPr/>
          <p:nvPr/>
        </p:nvSpPr>
        <p:spPr>
          <a:xfrm>
            <a:off x="6391550" y="160350"/>
            <a:ext cx="236400" cy="236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539500"/>
            <a:ext cx="7717500" cy="5727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Clr>
                <a:schemeClr val="dk1"/>
              </a:buClr>
              <a:buSzPts val="3000"/>
              <a:buFont typeface="Pompiere"/>
              <a:buNone/>
              <a:defRPr sz="3000" b="1">
                <a:solidFill>
                  <a:schemeClr val="dk1"/>
                </a:solidFill>
                <a:latin typeface="Pompiere"/>
                <a:ea typeface="Pompiere"/>
                <a:cs typeface="Pompiere"/>
                <a:sym typeface="Pompiere"/>
              </a:defRPr>
            </a:lvl1pPr>
            <a:lvl2pPr lvl="1">
              <a:spcBef>
                <a:spcPts val="0"/>
              </a:spcBef>
              <a:spcAft>
                <a:spcPts val="0"/>
              </a:spcAft>
              <a:buClr>
                <a:schemeClr val="dk1"/>
              </a:buClr>
              <a:buSzPts val="3000"/>
              <a:buFont typeface="Pompiere"/>
              <a:buNone/>
              <a:defRPr sz="3000" b="1">
                <a:solidFill>
                  <a:schemeClr val="dk1"/>
                </a:solidFill>
                <a:latin typeface="Pompiere"/>
                <a:ea typeface="Pompiere"/>
                <a:cs typeface="Pompiere"/>
                <a:sym typeface="Pompiere"/>
              </a:defRPr>
            </a:lvl2pPr>
            <a:lvl3pPr lvl="2">
              <a:spcBef>
                <a:spcPts val="0"/>
              </a:spcBef>
              <a:spcAft>
                <a:spcPts val="0"/>
              </a:spcAft>
              <a:buClr>
                <a:schemeClr val="dk1"/>
              </a:buClr>
              <a:buSzPts val="3000"/>
              <a:buFont typeface="Pompiere"/>
              <a:buNone/>
              <a:defRPr sz="3000" b="1">
                <a:solidFill>
                  <a:schemeClr val="dk1"/>
                </a:solidFill>
                <a:latin typeface="Pompiere"/>
                <a:ea typeface="Pompiere"/>
                <a:cs typeface="Pompiere"/>
                <a:sym typeface="Pompiere"/>
              </a:defRPr>
            </a:lvl3pPr>
            <a:lvl4pPr lvl="3">
              <a:spcBef>
                <a:spcPts val="0"/>
              </a:spcBef>
              <a:spcAft>
                <a:spcPts val="0"/>
              </a:spcAft>
              <a:buClr>
                <a:schemeClr val="dk1"/>
              </a:buClr>
              <a:buSzPts val="3000"/>
              <a:buFont typeface="Pompiere"/>
              <a:buNone/>
              <a:defRPr sz="3000" b="1">
                <a:solidFill>
                  <a:schemeClr val="dk1"/>
                </a:solidFill>
                <a:latin typeface="Pompiere"/>
                <a:ea typeface="Pompiere"/>
                <a:cs typeface="Pompiere"/>
                <a:sym typeface="Pompiere"/>
              </a:defRPr>
            </a:lvl4pPr>
            <a:lvl5pPr lvl="4">
              <a:spcBef>
                <a:spcPts val="0"/>
              </a:spcBef>
              <a:spcAft>
                <a:spcPts val="0"/>
              </a:spcAft>
              <a:buClr>
                <a:schemeClr val="dk1"/>
              </a:buClr>
              <a:buSzPts val="3000"/>
              <a:buFont typeface="Pompiere"/>
              <a:buNone/>
              <a:defRPr sz="3000" b="1">
                <a:solidFill>
                  <a:schemeClr val="dk1"/>
                </a:solidFill>
                <a:latin typeface="Pompiere"/>
                <a:ea typeface="Pompiere"/>
                <a:cs typeface="Pompiere"/>
                <a:sym typeface="Pompiere"/>
              </a:defRPr>
            </a:lvl5pPr>
            <a:lvl6pPr lvl="5">
              <a:spcBef>
                <a:spcPts val="0"/>
              </a:spcBef>
              <a:spcAft>
                <a:spcPts val="0"/>
              </a:spcAft>
              <a:buClr>
                <a:schemeClr val="dk1"/>
              </a:buClr>
              <a:buSzPts val="3000"/>
              <a:buFont typeface="Pompiere"/>
              <a:buNone/>
              <a:defRPr sz="3000" b="1">
                <a:solidFill>
                  <a:schemeClr val="dk1"/>
                </a:solidFill>
                <a:latin typeface="Pompiere"/>
                <a:ea typeface="Pompiere"/>
                <a:cs typeface="Pompiere"/>
                <a:sym typeface="Pompiere"/>
              </a:defRPr>
            </a:lvl6pPr>
            <a:lvl7pPr lvl="6">
              <a:spcBef>
                <a:spcPts val="0"/>
              </a:spcBef>
              <a:spcAft>
                <a:spcPts val="0"/>
              </a:spcAft>
              <a:buClr>
                <a:schemeClr val="dk1"/>
              </a:buClr>
              <a:buSzPts val="3000"/>
              <a:buFont typeface="Pompiere"/>
              <a:buNone/>
              <a:defRPr sz="3000" b="1">
                <a:solidFill>
                  <a:schemeClr val="dk1"/>
                </a:solidFill>
                <a:latin typeface="Pompiere"/>
                <a:ea typeface="Pompiere"/>
                <a:cs typeface="Pompiere"/>
                <a:sym typeface="Pompiere"/>
              </a:defRPr>
            </a:lvl7pPr>
            <a:lvl8pPr lvl="7">
              <a:spcBef>
                <a:spcPts val="0"/>
              </a:spcBef>
              <a:spcAft>
                <a:spcPts val="0"/>
              </a:spcAft>
              <a:buClr>
                <a:schemeClr val="dk1"/>
              </a:buClr>
              <a:buSzPts val="3000"/>
              <a:buFont typeface="Pompiere"/>
              <a:buNone/>
              <a:defRPr sz="3000" b="1">
                <a:solidFill>
                  <a:schemeClr val="dk1"/>
                </a:solidFill>
                <a:latin typeface="Pompiere"/>
                <a:ea typeface="Pompiere"/>
                <a:cs typeface="Pompiere"/>
                <a:sym typeface="Pompiere"/>
              </a:defRPr>
            </a:lvl8pPr>
            <a:lvl9pPr lvl="8">
              <a:spcBef>
                <a:spcPts val="0"/>
              </a:spcBef>
              <a:spcAft>
                <a:spcPts val="0"/>
              </a:spcAft>
              <a:buClr>
                <a:schemeClr val="dk1"/>
              </a:buClr>
              <a:buSzPts val="3000"/>
              <a:buFont typeface="Pompiere"/>
              <a:buNone/>
              <a:defRPr sz="3000" b="1">
                <a:solidFill>
                  <a:schemeClr val="dk1"/>
                </a:solidFill>
                <a:latin typeface="Pompiere"/>
                <a:ea typeface="Pompiere"/>
                <a:cs typeface="Pompiere"/>
                <a:sym typeface="Pompiere"/>
              </a:defRPr>
            </a:lvl9pPr>
          </a:lstStyle>
          <a:p>
            <a:endParaRPr/>
          </a:p>
        </p:txBody>
      </p:sp>
      <p:sp>
        <p:nvSpPr>
          <p:cNvPr id="7" name="Google Shape;7;p1"/>
          <p:cNvSpPr txBox="1">
            <a:spLocks noGrp="1"/>
          </p:cNvSpPr>
          <p:nvPr>
            <p:ph type="body" idx="1"/>
          </p:nvPr>
        </p:nvSpPr>
        <p:spPr>
          <a:xfrm>
            <a:off x="713225" y="1246950"/>
            <a:ext cx="7717500" cy="3357000"/>
          </a:xfrm>
          <a:prstGeom prst="rect">
            <a:avLst/>
          </a:prstGeom>
          <a:noFill/>
          <a:ln>
            <a:noFill/>
          </a:ln>
        </p:spPr>
        <p:txBody>
          <a:bodyPr spcFirstLastPara="1" wrap="square" lIns="91425" tIns="91425" rIns="91425" bIns="91425" anchor="t" anchorCtr="0">
            <a:noAutofit/>
          </a:bodyPr>
          <a:lstStyle>
            <a:lvl1pPr marL="457200" lvl="0" indent="-330200">
              <a:lnSpc>
                <a:spcPct val="100000"/>
              </a:lnSpc>
              <a:spcBef>
                <a:spcPts val="0"/>
              </a:spcBef>
              <a:spcAft>
                <a:spcPts val="0"/>
              </a:spcAft>
              <a:buClr>
                <a:schemeClr val="lt1"/>
              </a:buClr>
              <a:buSzPts val="1600"/>
              <a:buFont typeface="Lato"/>
              <a:buChar char="●"/>
              <a:defRPr sz="1600">
                <a:solidFill>
                  <a:schemeClr val="lt1"/>
                </a:solidFill>
                <a:latin typeface="Lato"/>
                <a:ea typeface="Lato"/>
                <a:cs typeface="Lato"/>
                <a:sym typeface="Lato"/>
              </a:defRPr>
            </a:lvl1pPr>
            <a:lvl2pPr marL="914400" lvl="1" indent="-330200">
              <a:lnSpc>
                <a:spcPct val="100000"/>
              </a:lnSpc>
              <a:spcBef>
                <a:spcPts val="0"/>
              </a:spcBef>
              <a:spcAft>
                <a:spcPts val="0"/>
              </a:spcAft>
              <a:buClr>
                <a:schemeClr val="lt1"/>
              </a:buClr>
              <a:buSzPts val="1600"/>
              <a:buFont typeface="Lato"/>
              <a:buChar char="○"/>
              <a:defRPr sz="1600">
                <a:solidFill>
                  <a:schemeClr val="lt1"/>
                </a:solidFill>
                <a:latin typeface="Lato"/>
                <a:ea typeface="Lato"/>
                <a:cs typeface="Lato"/>
                <a:sym typeface="Lato"/>
              </a:defRPr>
            </a:lvl2pPr>
            <a:lvl3pPr marL="1371600" lvl="2" indent="-330200">
              <a:lnSpc>
                <a:spcPct val="100000"/>
              </a:lnSpc>
              <a:spcBef>
                <a:spcPts val="0"/>
              </a:spcBef>
              <a:spcAft>
                <a:spcPts val="0"/>
              </a:spcAft>
              <a:buClr>
                <a:schemeClr val="lt1"/>
              </a:buClr>
              <a:buSzPts val="1600"/>
              <a:buFont typeface="Lato"/>
              <a:buChar char="■"/>
              <a:defRPr sz="1600">
                <a:solidFill>
                  <a:schemeClr val="lt1"/>
                </a:solidFill>
                <a:latin typeface="Lato"/>
                <a:ea typeface="Lato"/>
                <a:cs typeface="Lato"/>
                <a:sym typeface="Lato"/>
              </a:defRPr>
            </a:lvl3pPr>
            <a:lvl4pPr marL="1828800" lvl="3" indent="-330200">
              <a:lnSpc>
                <a:spcPct val="100000"/>
              </a:lnSpc>
              <a:spcBef>
                <a:spcPts val="0"/>
              </a:spcBef>
              <a:spcAft>
                <a:spcPts val="0"/>
              </a:spcAft>
              <a:buClr>
                <a:schemeClr val="lt1"/>
              </a:buClr>
              <a:buSzPts val="1600"/>
              <a:buFont typeface="Lato"/>
              <a:buChar char="●"/>
              <a:defRPr sz="1600">
                <a:solidFill>
                  <a:schemeClr val="lt1"/>
                </a:solidFill>
                <a:latin typeface="Lato"/>
                <a:ea typeface="Lato"/>
                <a:cs typeface="Lato"/>
                <a:sym typeface="Lato"/>
              </a:defRPr>
            </a:lvl4pPr>
            <a:lvl5pPr marL="2286000" lvl="4" indent="-330200">
              <a:lnSpc>
                <a:spcPct val="100000"/>
              </a:lnSpc>
              <a:spcBef>
                <a:spcPts val="0"/>
              </a:spcBef>
              <a:spcAft>
                <a:spcPts val="0"/>
              </a:spcAft>
              <a:buClr>
                <a:schemeClr val="lt1"/>
              </a:buClr>
              <a:buSzPts val="1600"/>
              <a:buFont typeface="Lato"/>
              <a:buChar char="○"/>
              <a:defRPr sz="1600">
                <a:solidFill>
                  <a:schemeClr val="lt1"/>
                </a:solidFill>
                <a:latin typeface="Lato"/>
                <a:ea typeface="Lato"/>
                <a:cs typeface="Lato"/>
                <a:sym typeface="Lato"/>
              </a:defRPr>
            </a:lvl5pPr>
            <a:lvl6pPr marL="2743200" lvl="5" indent="-330200">
              <a:lnSpc>
                <a:spcPct val="100000"/>
              </a:lnSpc>
              <a:spcBef>
                <a:spcPts val="0"/>
              </a:spcBef>
              <a:spcAft>
                <a:spcPts val="0"/>
              </a:spcAft>
              <a:buClr>
                <a:schemeClr val="lt1"/>
              </a:buClr>
              <a:buSzPts val="1600"/>
              <a:buFont typeface="Lato"/>
              <a:buChar char="■"/>
              <a:defRPr sz="1600">
                <a:solidFill>
                  <a:schemeClr val="lt1"/>
                </a:solidFill>
                <a:latin typeface="Lato"/>
                <a:ea typeface="Lato"/>
                <a:cs typeface="Lato"/>
                <a:sym typeface="Lato"/>
              </a:defRPr>
            </a:lvl6pPr>
            <a:lvl7pPr marL="3200400" lvl="6" indent="-330200">
              <a:lnSpc>
                <a:spcPct val="100000"/>
              </a:lnSpc>
              <a:spcBef>
                <a:spcPts val="0"/>
              </a:spcBef>
              <a:spcAft>
                <a:spcPts val="0"/>
              </a:spcAft>
              <a:buClr>
                <a:schemeClr val="lt1"/>
              </a:buClr>
              <a:buSzPts val="1600"/>
              <a:buFont typeface="Lato"/>
              <a:buChar char="●"/>
              <a:defRPr sz="1600">
                <a:solidFill>
                  <a:schemeClr val="lt1"/>
                </a:solidFill>
                <a:latin typeface="Lato"/>
                <a:ea typeface="Lato"/>
                <a:cs typeface="Lato"/>
                <a:sym typeface="Lato"/>
              </a:defRPr>
            </a:lvl7pPr>
            <a:lvl8pPr marL="3657600" lvl="7" indent="-330200">
              <a:lnSpc>
                <a:spcPct val="100000"/>
              </a:lnSpc>
              <a:spcBef>
                <a:spcPts val="0"/>
              </a:spcBef>
              <a:spcAft>
                <a:spcPts val="0"/>
              </a:spcAft>
              <a:buClr>
                <a:schemeClr val="lt1"/>
              </a:buClr>
              <a:buSzPts val="1600"/>
              <a:buFont typeface="Lato"/>
              <a:buChar char="○"/>
              <a:defRPr sz="1600">
                <a:solidFill>
                  <a:schemeClr val="lt1"/>
                </a:solidFill>
                <a:latin typeface="Lato"/>
                <a:ea typeface="Lato"/>
                <a:cs typeface="Lato"/>
                <a:sym typeface="Lato"/>
              </a:defRPr>
            </a:lvl8pPr>
            <a:lvl9pPr marL="4114800" lvl="8" indent="-330200">
              <a:lnSpc>
                <a:spcPct val="100000"/>
              </a:lnSpc>
              <a:spcBef>
                <a:spcPts val="0"/>
              </a:spcBef>
              <a:spcAft>
                <a:spcPts val="0"/>
              </a:spcAft>
              <a:buClr>
                <a:schemeClr val="lt1"/>
              </a:buClr>
              <a:buSzPts val="1600"/>
              <a:buFont typeface="Lato"/>
              <a:buChar char="■"/>
              <a:defRPr sz="1600">
                <a:solidFill>
                  <a:schemeClr val="lt1"/>
                </a:solidFill>
                <a:latin typeface="Lato"/>
                <a:ea typeface="Lato"/>
                <a:cs typeface="Lato"/>
                <a:sym typeface="Lat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3" r:id="rId4"/>
    <p:sldLayoutId id="2147483654" r:id="rId5"/>
    <p:sldLayoutId id="2147483655" r:id="rId6"/>
    <p:sldLayoutId id="2147483657" r:id="rId7"/>
    <p:sldLayoutId id="2147483658" r:id="rId8"/>
    <p:sldLayoutId id="2147483659" r:id="rId9"/>
    <p:sldLayoutId id="2147483660" r:id="rId10"/>
    <p:sldLayoutId id="2147483662" r:id="rId11"/>
    <p:sldLayoutId id="2147483664" r:id="rId12"/>
    <p:sldLayoutId id="2147483665" r:id="rId13"/>
    <p:sldLayoutId id="2147483670" r:id="rId14"/>
    <p:sldLayoutId id="2147483672" r:id="rId1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p29"/>
          <p:cNvSpPr/>
          <p:nvPr/>
        </p:nvSpPr>
        <p:spPr>
          <a:xfrm rot="-475456">
            <a:off x="1823075" y="936832"/>
            <a:ext cx="5503250" cy="4651789"/>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29"/>
          <p:cNvSpPr txBox="1">
            <a:spLocks noGrp="1"/>
          </p:cNvSpPr>
          <p:nvPr>
            <p:ph type="ctrTitle"/>
          </p:nvPr>
        </p:nvSpPr>
        <p:spPr>
          <a:xfrm>
            <a:off x="2503300" y="1900025"/>
            <a:ext cx="4137300" cy="1701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7200" dirty="0" smtClean="0">
                <a:solidFill>
                  <a:schemeClr val="dk2"/>
                </a:solidFill>
              </a:rPr>
              <a:t>P</a:t>
            </a:r>
            <a:r>
              <a:rPr lang="id-ID" sz="7200" dirty="0" smtClean="0">
                <a:solidFill>
                  <a:schemeClr val="dk2"/>
                </a:solidFill>
              </a:rPr>
              <a:t>ANCASILA </a:t>
            </a:r>
            <a:r>
              <a:rPr lang="en" sz="3900" dirty="0" smtClean="0"/>
              <a:t>S</a:t>
            </a:r>
            <a:r>
              <a:rPr lang="id-ID" sz="3900" dirty="0" smtClean="0"/>
              <a:t>EBAGAI SISTEM ETIKA</a:t>
            </a:r>
            <a:endParaRPr sz="3900" dirty="0"/>
          </a:p>
        </p:txBody>
      </p:sp>
      <p:sp>
        <p:nvSpPr>
          <p:cNvPr id="267" name="Google Shape;267;p29"/>
          <p:cNvSpPr txBox="1">
            <a:spLocks noGrp="1"/>
          </p:cNvSpPr>
          <p:nvPr>
            <p:ph type="subTitle" idx="1"/>
          </p:nvPr>
        </p:nvSpPr>
        <p:spPr>
          <a:xfrm>
            <a:off x="1941300" y="3753750"/>
            <a:ext cx="5261400" cy="434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id-ID" dirty="0" smtClean="0"/>
              <a:t>Dibuat Oleh :</a:t>
            </a:r>
          </a:p>
          <a:p>
            <a:pPr marL="0" lvl="0" indent="0" algn="ctr" rtl="0">
              <a:spcBef>
                <a:spcPts val="0"/>
              </a:spcBef>
              <a:spcAft>
                <a:spcPts val="0"/>
              </a:spcAft>
              <a:buNone/>
            </a:pPr>
            <a:r>
              <a:rPr lang="id-ID" dirty="0" smtClean="0"/>
              <a:t>Dinda Abdillah (2017011093)</a:t>
            </a:r>
            <a:endParaRPr dirty="0"/>
          </a:p>
        </p:txBody>
      </p:sp>
      <p:grpSp>
        <p:nvGrpSpPr>
          <p:cNvPr id="268" name="Google Shape;268;p29"/>
          <p:cNvGrpSpPr/>
          <p:nvPr/>
        </p:nvGrpSpPr>
        <p:grpSpPr>
          <a:xfrm>
            <a:off x="7546121" y="873735"/>
            <a:ext cx="1918327" cy="2967327"/>
            <a:chOff x="7546121" y="873735"/>
            <a:chExt cx="1918327" cy="2967327"/>
          </a:xfrm>
        </p:grpSpPr>
        <p:grpSp>
          <p:nvGrpSpPr>
            <p:cNvPr id="269" name="Google Shape;269;p29"/>
            <p:cNvGrpSpPr/>
            <p:nvPr/>
          </p:nvGrpSpPr>
          <p:grpSpPr>
            <a:xfrm>
              <a:off x="7546121" y="873735"/>
              <a:ext cx="847734" cy="1653022"/>
              <a:chOff x="5707511" y="544911"/>
              <a:chExt cx="312852" cy="610039"/>
            </a:xfrm>
          </p:grpSpPr>
          <p:sp>
            <p:nvSpPr>
              <p:cNvPr id="270" name="Google Shape;270;p29"/>
              <p:cNvSpPr/>
              <p:nvPr/>
            </p:nvSpPr>
            <p:spPr>
              <a:xfrm>
                <a:off x="5725335" y="544911"/>
                <a:ext cx="144227" cy="182978"/>
              </a:xfrm>
              <a:custGeom>
                <a:avLst/>
                <a:gdLst/>
                <a:ahLst/>
                <a:cxnLst/>
                <a:rect l="l" t="t" r="r" b="b"/>
                <a:pathLst>
                  <a:path w="3949" h="5010" extrusionOk="0">
                    <a:moveTo>
                      <a:pt x="636" y="1"/>
                    </a:moveTo>
                    <a:cubicBezTo>
                      <a:pt x="524" y="1"/>
                      <a:pt x="420" y="95"/>
                      <a:pt x="436" y="240"/>
                    </a:cubicBezTo>
                    <a:lnTo>
                      <a:pt x="231" y="2368"/>
                    </a:lnTo>
                    <a:lnTo>
                      <a:pt x="0" y="5009"/>
                    </a:lnTo>
                    <a:lnTo>
                      <a:pt x="1975" y="4368"/>
                    </a:lnTo>
                    <a:lnTo>
                      <a:pt x="3949" y="3753"/>
                    </a:lnTo>
                    <a:lnTo>
                      <a:pt x="2205" y="1727"/>
                    </a:lnTo>
                    <a:lnTo>
                      <a:pt x="821" y="111"/>
                    </a:lnTo>
                    <a:cubicBezTo>
                      <a:pt x="773" y="35"/>
                      <a:pt x="703" y="1"/>
                      <a:pt x="6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29"/>
              <p:cNvSpPr/>
              <p:nvPr/>
            </p:nvSpPr>
            <p:spPr>
              <a:xfrm>
                <a:off x="5707511" y="673510"/>
                <a:ext cx="312852" cy="481440"/>
              </a:xfrm>
              <a:custGeom>
                <a:avLst/>
                <a:gdLst/>
                <a:ahLst/>
                <a:cxnLst/>
                <a:rect l="l" t="t" r="r" b="b"/>
                <a:pathLst>
                  <a:path w="8566" h="13182" extrusionOk="0">
                    <a:moveTo>
                      <a:pt x="3565" y="1"/>
                    </a:moveTo>
                    <a:cubicBezTo>
                      <a:pt x="2488" y="52"/>
                      <a:pt x="1462" y="411"/>
                      <a:pt x="642" y="1078"/>
                    </a:cubicBezTo>
                    <a:cubicBezTo>
                      <a:pt x="283" y="1385"/>
                      <a:pt x="1" y="1668"/>
                      <a:pt x="78" y="1873"/>
                    </a:cubicBezTo>
                    <a:lnTo>
                      <a:pt x="3463" y="12386"/>
                    </a:lnTo>
                    <a:cubicBezTo>
                      <a:pt x="3595" y="12850"/>
                      <a:pt x="3976" y="13181"/>
                      <a:pt x="4325" y="13181"/>
                    </a:cubicBezTo>
                    <a:cubicBezTo>
                      <a:pt x="4381" y="13181"/>
                      <a:pt x="4435" y="13173"/>
                      <a:pt x="4488" y="13155"/>
                    </a:cubicBezTo>
                    <a:lnTo>
                      <a:pt x="7976" y="12027"/>
                    </a:lnTo>
                    <a:cubicBezTo>
                      <a:pt x="8360" y="11899"/>
                      <a:pt x="8565" y="11360"/>
                      <a:pt x="8360" y="10822"/>
                    </a:cubicBezTo>
                    <a:lnTo>
                      <a:pt x="5001" y="283"/>
                    </a:lnTo>
                    <a:cubicBezTo>
                      <a:pt x="4899" y="26"/>
                      <a:pt x="4232" y="1"/>
                      <a:pt x="356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29"/>
              <p:cNvSpPr/>
              <p:nvPr/>
            </p:nvSpPr>
            <p:spPr>
              <a:xfrm>
                <a:off x="5724385" y="727857"/>
                <a:ext cx="193898" cy="102117"/>
              </a:xfrm>
              <a:custGeom>
                <a:avLst/>
                <a:gdLst/>
                <a:ahLst/>
                <a:cxnLst/>
                <a:rect l="l" t="t" r="r" b="b"/>
                <a:pathLst>
                  <a:path w="5309" h="2796" extrusionOk="0">
                    <a:moveTo>
                      <a:pt x="4924" y="0"/>
                    </a:moveTo>
                    <a:lnTo>
                      <a:pt x="0" y="1590"/>
                    </a:lnTo>
                    <a:lnTo>
                      <a:pt x="385" y="2795"/>
                    </a:lnTo>
                    <a:lnTo>
                      <a:pt x="5308" y="1231"/>
                    </a:lnTo>
                    <a:lnTo>
                      <a:pt x="492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29"/>
              <p:cNvSpPr/>
              <p:nvPr/>
            </p:nvSpPr>
            <p:spPr>
              <a:xfrm>
                <a:off x="5738776" y="769439"/>
                <a:ext cx="192948" cy="102117"/>
              </a:xfrm>
              <a:custGeom>
                <a:avLst/>
                <a:gdLst/>
                <a:ahLst/>
                <a:cxnLst/>
                <a:rect l="l" t="t" r="r" b="b"/>
                <a:pathLst>
                  <a:path w="5283" h="2796" extrusionOk="0">
                    <a:moveTo>
                      <a:pt x="4898" y="0"/>
                    </a:moveTo>
                    <a:lnTo>
                      <a:pt x="0" y="1590"/>
                    </a:lnTo>
                    <a:lnTo>
                      <a:pt x="385" y="2795"/>
                    </a:lnTo>
                    <a:lnTo>
                      <a:pt x="5282" y="1206"/>
                    </a:lnTo>
                    <a:lnTo>
                      <a:pt x="489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29"/>
              <p:cNvSpPr/>
              <p:nvPr/>
            </p:nvSpPr>
            <p:spPr>
              <a:xfrm>
                <a:off x="5809594" y="991958"/>
                <a:ext cx="192985" cy="102117"/>
              </a:xfrm>
              <a:custGeom>
                <a:avLst/>
                <a:gdLst/>
                <a:ahLst/>
                <a:cxnLst/>
                <a:rect l="l" t="t" r="r" b="b"/>
                <a:pathLst>
                  <a:path w="5284" h="2796" extrusionOk="0">
                    <a:moveTo>
                      <a:pt x="4899" y="0"/>
                    </a:moveTo>
                    <a:lnTo>
                      <a:pt x="1" y="1590"/>
                    </a:lnTo>
                    <a:lnTo>
                      <a:pt x="386" y="2795"/>
                    </a:lnTo>
                    <a:lnTo>
                      <a:pt x="5283" y="1205"/>
                    </a:lnTo>
                    <a:lnTo>
                      <a:pt x="489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5" name="Google Shape;275;p29"/>
            <p:cNvGrpSpPr/>
            <p:nvPr/>
          </p:nvGrpSpPr>
          <p:grpSpPr>
            <a:xfrm rot="2501542">
              <a:off x="8174333" y="2115451"/>
              <a:ext cx="847732" cy="1653017"/>
              <a:chOff x="5707511" y="544911"/>
              <a:chExt cx="312852" cy="610039"/>
            </a:xfrm>
          </p:grpSpPr>
          <p:sp>
            <p:nvSpPr>
              <p:cNvPr id="276" name="Google Shape;276;p29"/>
              <p:cNvSpPr/>
              <p:nvPr/>
            </p:nvSpPr>
            <p:spPr>
              <a:xfrm>
                <a:off x="5725335" y="544911"/>
                <a:ext cx="144227" cy="182978"/>
              </a:xfrm>
              <a:custGeom>
                <a:avLst/>
                <a:gdLst/>
                <a:ahLst/>
                <a:cxnLst/>
                <a:rect l="l" t="t" r="r" b="b"/>
                <a:pathLst>
                  <a:path w="3949" h="5010" extrusionOk="0">
                    <a:moveTo>
                      <a:pt x="636" y="1"/>
                    </a:moveTo>
                    <a:cubicBezTo>
                      <a:pt x="524" y="1"/>
                      <a:pt x="420" y="95"/>
                      <a:pt x="436" y="240"/>
                    </a:cubicBezTo>
                    <a:lnTo>
                      <a:pt x="231" y="2368"/>
                    </a:lnTo>
                    <a:lnTo>
                      <a:pt x="0" y="5009"/>
                    </a:lnTo>
                    <a:lnTo>
                      <a:pt x="1975" y="4368"/>
                    </a:lnTo>
                    <a:lnTo>
                      <a:pt x="3949" y="3753"/>
                    </a:lnTo>
                    <a:lnTo>
                      <a:pt x="2205" y="1727"/>
                    </a:lnTo>
                    <a:lnTo>
                      <a:pt x="821" y="111"/>
                    </a:lnTo>
                    <a:cubicBezTo>
                      <a:pt x="773" y="35"/>
                      <a:pt x="703" y="1"/>
                      <a:pt x="63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29"/>
              <p:cNvSpPr/>
              <p:nvPr/>
            </p:nvSpPr>
            <p:spPr>
              <a:xfrm>
                <a:off x="5707511" y="673510"/>
                <a:ext cx="312852" cy="481440"/>
              </a:xfrm>
              <a:custGeom>
                <a:avLst/>
                <a:gdLst/>
                <a:ahLst/>
                <a:cxnLst/>
                <a:rect l="l" t="t" r="r" b="b"/>
                <a:pathLst>
                  <a:path w="8566" h="13182" extrusionOk="0">
                    <a:moveTo>
                      <a:pt x="3565" y="1"/>
                    </a:moveTo>
                    <a:cubicBezTo>
                      <a:pt x="2488" y="52"/>
                      <a:pt x="1462" y="411"/>
                      <a:pt x="642" y="1078"/>
                    </a:cubicBezTo>
                    <a:cubicBezTo>
                      <a:pt x="283" y="1385"/>
                      <a:pt x="1" y="1668"/>
                      <a:pt x="78" y="1873"/>
                    </a:cubicBezTo>
                    <a:lnTo>
                      <a:pt x="3463" y="12386"/>
                    </a:lnTo>
                    <a:cubicBezTo>
                      <a:pt x="3595" y="12850"/>
                      <a:pt x="3976" y="13181"/>
                      <a:pt x="4325" y="13181"/>
                    </a:cubicBezTo>
                    <a:cubicBezTo>
                      <a:pt x="4381" y="13181"/>
                      <a:pt x="4435" y="13173"/>
                      <a:pt x="4488" y="13155"/>
                    </a:cubicBezTo>
                    <a:lnTo>
                      <a:pt x="7976" y="12027"/>
                    </a:lnTo>
                    <a:cubicBezTo>
                      <a:pt x="8360" y="11899"/>
                      <a:pt x="8565" y="11360"/>
                      <a:pt x="8360" y="10822"/>
                    </a:cubicBezTo>
                    <a:lnTo>
                      <a:pt x="5001" y="283"/>
                    </a:lnTo>
                    <a:cubicBezTo>
                      <a:pt x="4899" y="26"/>
                      <a:pt x="4232" y="1"/>
                      <a:pt x="356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29"/>
              <p:cNvSpPr/>
              <p:nvPr/>
            </p:nvSpPr>
            <p:spPr>
              <a:xfrm>
                <a:off x="5724385" y="727857"/>
                <a:ext cx="193898" cy="102117"/>
              </a:xfrm>
              <a:custGeom>
                <a:avLst/>
                <a:gdLst/>
                <a:ahLst/>
                <a:cxnLst/>
                <a:rect l="l" t="t" r="r" b="b"/>
                <a:pathLst>
                  <a:path w="5309" h="2796" extrusionOk="0">
                    <a:moveTo>
                      <a:pt x="4924" y="0"/>
                    </a:moveTo>
                    <a:lnTo>
                      <a:pt x="0" y="1590"/>
                    </a:lnTo>
                    <a:lnTo>
                      <a:pt x="385" y="2795"/>
                    </a:lnTo>
                    <a:lnTo>
                      <a:pt x="5308" y="1231"/>
                    </a:lnTo>
                    <a:lnTo>
                      <a:pt x="492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29"/>
              <p:cNvSpPr/>
              <p:nvPr/>
            </p:nvSpPr>
            <p:spPr>
              <a:xfrm>
                <a:off x="5738776" y="769439"/>
                <a:ext cx="192948" cy="102117"/>
              </a:xfrm>
              <a:custGeom>
                <a:avLst/>
                <a:gdLst/>
                <a:ahLst/>
                <a:cxnLst/>
                <a:rect l="l" t="t" r="r" b="b"/>
                <a:pathLst>
                  <a:path w="5283" h="2796" extrusionOk="0">
                    <a:moveTo>
                      <a:pt x="4898" y="0"/>
                    </a:moveTo>
                    <a:lnTo>
                      <a:pt x="0" y="1590"/>
                    </a:lnTo>
                    <a:lnTo>
                      <a:pt x="385" y="2795"/>
                    </a:lnTo>
                    <a:lnTo>
                      <a:pt x="5282" y="1206"/>
                    </a:lnTo>
                    <a:lnTo>
                      <a:pt x="489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29"/>
              <p:cNvSpPr/>
              <p:nvPr/>
            </p:nvSpPr>
            <p:spPr>
              <a:xfrm>
                <a:off x="5809594" y="991958"/>
                <a:ext cx="192985" cy="102117"/>
              </a:xfrm>
              <a:custGeom>
                <a:avLst/>
                <a:gdLst/>
                <a:ahLst/>
                <a:cxnLst/>
                <a:rect l="l" t="t" r="r" b="b"/>
                <a:pathLst>
                  <a:path w="5284" h="2796" extrusionOk="0">
                    <a:moveTo>
                      <a:pt x="4899" y="0"/>
                    </a:moveTo>
                    <a:lnTo>
                      <a:pt x="1" y="1590"/>
                    </a:lnTo>
                    <a:lnTo>
                      <a:pt x="386" y="2795"/>
                    </a:lnTo>
                    <a:lnTo>
                      <a:pt x="5283" y="1205"/>
                    </a:lnTo>
                    <a:lnTo>
                      <a:pt x="489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val 10"/>
          <p:cNvSpPr/>
          <p:nvPr/>
        </p:nvSpPr>
        <p:spPr>
          <a:xfrm>
            <a:off x="971600" y="843558"/>
            <a:ext cx="3744416" cy="41764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id-ID"/>
          </a:p>
        </p:txBody>
      </p:sp>
      <p:sp>
        <p:nvSpPr>
          <p:cNvPr id="3" name="Title 2"/>
          <p:cNvSpPr>
            <a:spLocks noGrp="1"/>
          </p:cNvSpPr>
          <p:nvPr>
            <p:ph type="title" idx="2"/>
          </p:nvPr>
        </p:nvSpPr>
        <p:spPr>
          <a:xfrm>
            <a:off x="2843808" y="1131590"/>
            <a:ext cx="2867700" cy="509100"/>
          </a:xfrm>
        </p:spPr>
        <p:txBody>
          <a:bodyPr/>
          <a:lstStyle/>
          <a:p>
            <a:r>
              <a:rPr lang="id-ID" dirty="0" smtClean="0"/>
              <a:t>NILAI KEMANUSIAAN</a:t>
            </a:r>
            <a:endParaRPr lang="id-ID" dirty="0"/>
          </a:p>
        </p:txBody>
      </p:sp>
      <p:sp>
        <p:nvSpPr>
          <p:cNvPr id="4" name="Subtitle 3"/>
          <p:cNvSpPr>
            <a:spLocks noGrp="1"/>
          </p:cNvSpPr>
          <p:nvPr>
            <p:ph type="subTitle" idx="1"/>
          </p:nvPr>
        </p:nvSpPr>
        <p:spPr>
          <a:xfrm>
            <a:off x="1088212" y="1923678"/>
            <a:ext cx="6940172" cy="2520280"/>
          </a:xfrm>
        </p:spPr>
        <p:txBody>
          <a:bodyPr/>
          <a:lstStyle/>
          <a:p>
            <a:r>
              <a:rPr lang="id-ID" dirty="0"/>
              <a:t>Sila kemanusiaan mengandung dimensi humanus, artinya menjadikan manusia lebih manusiawi, yaitu upaya meningkatkan kualitas kemanusiaan dalam pergaulan antarsesama</a:t>
            </a:r>
            <a:r>
              <a:rPr lang="id-ID" dirty="0" smtClean="0"/>
              <a:t>.</a:t>
            </a:r>
            <a:r>
              <a:rPr lang="en-US" dirty="0"/>
              <a:t> </a:t>
            </a:r>
            <a:r>
              <a:rPr lang="en-US" dirty="0" err="1"/>
              <a:t>Nilai</a:t>
            </a:r>
            <a:r>
              <a:rPr lang="en-US" dirty="0"/>
              <a:t> </a:t>
            </a:r>
            <a:r>
              <a:rPr lang="en-US" dirty="0" err="1"/>
              <a:t>kemanusiaan</a:t>
            </a:r>
            <a:r>
              <a:rPr lang="en-US" dirty="0"/>
              <a:t> </a:t>
            </a:r>
            <a:r>
              <a:rPr lang="en-US" dirty="0" err="1"/>
              <a:t>mengandung</a:t>
            </a:r>
            <a:r>
              <a:rPr lang="en-US" dirty="0"/>
              <a:t> </a:t>
            </a:r>
            <a:r>
              <a:rPr lang="en-US" dirty="0" err="1"/>
              <a:t>nilai</a:t>
            </a:r>
            <a:r>
              <a:rPr lang="en-US" dirty="0"/>
              <a:t> moral </a:t>
            </a:r>
            <a:r>
              <a:rPr lang="en-US" dirty="0" err="1"/>
              <a:t>kemanusiaan</a:t>
            </a:r>
            <a:r>
              <a:rPr lang="en-US" dirty="0"/>
              <a:t> </a:t>
            </a:r>
            <a:r>
              <a:rPr lang="en-US" dirty="0" err="1"/>
              <a:t>atau</a:t>
            </a:r>
            <a:r>
              <a:rPr lang="en-US" dirty="0"/>
              <a:t> humanitarian. </a:t>
            </a:r>
            <a:r>
              <a:rPr lang="en-US" dirty="0" err="1"/>
              <a:t>Seseorang</a:t>
            </a:r>
            <a:r>
              <a:rPr lang="en-US" dirty="0"/>
              <a:t> </a:t>
            </a:r>
            <a:r>
              <a:rPr lang="en-US" dirty="0" err="1"/>
              <a:t>dapat</a:t>
            </a:r>
            <a:r>
              <a:rPr lang="en-US" dirty="0"/>
              <a:t> </a:t>
            </a:r>
            <a:r>
              <a:rPr lang="en-US" dirty="0" err="1"/>
              <a:t>dikatakan</a:t>
            </a:r>
            <a:r>
              <a:rPr lang="en-US" dirty="0"/>
              <a:t> </a:t>
            </a:r>
            <a:r>
              <a:rPr lang="en-US" dirty="0" err="1"/>
              <a:t>memegang</a:t>
            </a:r>
            <a:r>
              <a:rPr lang="en-US" dirty="0"/>
              <a:t> </a:t>
            </a:r>
            <a:r>
              <a:rPr lang="en-US" dirty="0" err="1"/>
              <a:t>teguh</a:t>
            </a:r>
            <a:r>
              <a:rPr lang="en-US" dirty="0"/>
              <a:t> </a:t>
            </a:r>
            <a:r>
              <a:rPr lang="en-US" dirty="0" err="1"/>
              <a:t>nilai</a:t>
            </a:r>
            <a:r>
              <a:rPr lang="en-US" dirty="0"/>
              <a:t> </a:t>
            </a:r>
            <a:r>
              <a:rPr lang="en-US" dirty="0" err="1"/>
              <a:t>kemanusiaan</a:t>
            </a:r>
            <a:r>
              <a:rPr lang="en-US" dirty="0"/>
              <a:t> </a:t>
            </a:r>
            <a:r>
              <a:rPr lang="en-US" dirty="0" err="1"/>
              <a:t>apabila</a:t>
            </a:r>
            <a:r>
              <a:rPr lang="en-US" dirty="0"/>
              <a:t> </a:t>
            </a:r>
            <a:r>
              <a:rPr lang="en-US" dirty="0" err="1"/>
              <a:t>setiap</a:t>
            </a:r>
            <a:r>
              <a:rPr lang="en-US" dirty="0"/>
              <a:t> </a:t>
            </a:r>
            <a:r>
              <a:rPr lang="en-US" dirty="0" err="1"/>
              <a:t>tindakan</a:t>
            </a:r>
            <a:r>
              <a:rPr lang="en-US" dirty="0"/>
              <a:t> </a:t>
            </a:r>
            <a:r>
              <a:rPr lang="en-US" dirty="0" err="1"/>
              <a:t>dan</a:t>
            </a:r>
            <a:r>
              <a:rPr lang="en-US" dirty="0"/>
              <a:t> </a:t>
            </a:r>
            <a:r>
              <a:rPr lang="en-US" dirty="0" err="1"/>
              <a:t>perbuatannya</a:t>
            </a:r>
            <a:r>
              <a:rPr lang="en-US" dirty="0"/>
              <a:t> </a:t>
            </a:r>
            <a:r>
              <a:rPr lang="en-US" dirty="0" err="1"/>
              <a:t>selalu</a:t>
            </a:r>
            <a:r>
              <a:rPr lang="en-US" dirty="0"/>
              <a:t> </a:t>
            </a:r>
            <a:r>
              <a:rPr lang="en-US" dirty="0" err="1"/>
              <a:t>menjaga</a:t>
            </a:r>
            <a:r>
              <a:rPr lang="en-US" dirty="0"/>
              <a:t> </a:t>
            </a:r>
            <a:r>
              <a:rPr lang="en-US" dirty="0" err="1"/>
              <a:t>martabat</a:t>
            </a:r>
            <a:r>
              <a:rPr lang="en-US" dirty="0"/>
              <a:t> orang lain. </a:t>
            </a:r>
            <a:endParaRPr lang="en-US" dirty="0">
              <a:latin typeface="Didact Gothic"/>
              <a:ea typeface="Didact Gothic"/>
              <a:cs typeface="Didact Gothic"/>
              <a:sym typeface="Didact Gothic"/>
            </a:endParaRPr>
          </a:p>
          <a:p>
            <a:endParaRPr lang="id-ID" dirty="0"/>
          </a:p>
        </p:txBody>
      </p:sp>
      <p:sp>
        <p:nvSpPr>
          <p:cNvPr id="12" name="Circular Arrow 11"/>
          <p:cNvSpPr/>
          <p:nvPr/>
        </p:nvSpPr>
        <p:spPr>
          <a:xfrm>
            <a:off x="0" y="0"/>
            <a:ext cx="1475656" cy="1275606"/>
          </a:xfrm>
          <a:prstGeom prst="circular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id-ID">
              <a:solidFill>
                <a:schemeClr val="tx1"/>
              </a:solidFill>
            </a:endParaRPr>
          </a:p>
        </p:txBody>
      </p:sp>
      <p:sp>
        <p:nvSpPr>
          <p:cNvPr id="6" name="Right Arrow 5">
            <a:hlinkClick r:id="" action="ppaction://hlinkshowjump?jump=previousslide"/>
          </p:cNvPr>
          <p:cNvSpPr/>
          <p:nvPr/>
        </p:nvSpPr>
        <p:spPr>
          <a:xfrm flipH="1">
            <a:off x="179512" y="4511658"/>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BACK</a:t>
            </a:r>
            <a:endParaRPr lang="id-ID" dirty="0"/>
          </a:p>
        </p:txBody>
      </p:sp>
      <p:sp>
        <p:nvSpPr>
          <p:cNvPr id="7" name="Right Arrow 6">
            <a:hlinkClick r:id="" action="ppaction://hlinkshowjump?jump=nextslide"/>
          </p:cNvPr>
          <p:cNvSpPr/>
          <p:nvPr/>
        </p:nvSpPr>
        <p:spPr>
          <a:xfrm>
            <a:off x="7982842" y="4438914"/>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NEXT</a:t>
            </a:r>
            <a:endParaRPr lang="id-ID" dirty="0"/>
          </a:p>
        </p:txBody>
      </p:sp>
    </p:spTree>
    <p:extLst>
      <p:ext uri="{BB962C8B-B14F-4D97-AF65-F5344CB8AC3E}">
        <p14:creationId xmlns:p14="http://schemas.microsoft.com/office/powerpoint/2010/main" val="24132332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76"/>
        <p:cNvGrpSpPr/>
        <p:nvPr/>
      </p:nvGrpSpPr>
      <p:grpSpPr>
        <a:xfrm>
          <a:off x="0" y="0"/>
          <a:ext cx="0" cy="0"/>
          <a:chOff x="0" y="0"/>
          <a:chExt cx="0" cy="0"/>
        </a:xfrm>
      </p:grpSpPr>
      <p:sp>
        <p:nvSpPr>
          <p:cNvPr id="378" name="Google Shape;378;p37"/>
          <p:cNvSpPr txBox="1">
            <a:spLocks noGrp="1"/>
          </p:cNvSpPr>
          <p:nvPr>
            <p:ph type="title" idx="2"/>
          </p:nvPr>
        </p:nvSpPr>
        <p:spPr>
          <a:xfrm>
            <a:off x="1475656" y="968603"/>
            <a:ext cx="2171700" cy="509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id-ID" dirty="0" smtClean="0"/>
              <a:t>NILAI PERSATUAN</a:t>
            </a:r>
            <a:endParaRPr dirty="0"/>
          </a:p>
        </p:txBody>
      </p:sp>
      <p:sp>
        <p:nvSpPr>
          <p:cNvPr id="379" name="Google Shape;379;p37"/>
          <p:cNvSpPr txBox="1">
            <a:spLocks noGrp="1"/>
          </p:cNvSpPr>
          <p:nvPr>
            <p:ph type="subTitle" idx="1"/>
          </p:nvPr>
        </p:nvSpPr>
        <p:spPr>
          <a:xfrm>
            <a:off x="1081944" y="2092019"/>
            <a:ext cx="6521852" cy="2232248"/>
          </a:xfrm>
          <a:prstGeom prst="rect">
            <a:avLst/>
          </a:prstGeom>
        </p:spPr>
        <p:txBody>
          <a:bodyPr spcFirstLastPara="1" wrap="square" lIns="91425" tIns="91425" rIns="91425" bIns="91425" anchor="t" anchorCtr="0">
            <a:noAutofit/>
          </a:bodyPr>
          <a:lstStyle/>
          <a:p>
            <a:pPr marL="0" lvl="0" indent="0" algn="just"/>
            <a:r>
              <a:rPr lang="id-ID" dirty="0">
                <a:latin typeface="Lato" panose="020B0604020202020204" charset="0"/>
              </a:rPr>
              <a:t>Sila persatuan mengandung dimensi nilai solidaritas, rasa kebersamaan (mitsein), cinta tanah </a:t>
            </a:r>
            <a:r>
              <a:rPr lang="id-ID" dirty="0" smtClean="0">
                <a:latin typeface="Lato" panose="020B0604020202020204" charset="0"/>
              </a:rPr>
              <a:t>air. </a:t>
            </a:r>
            <a:r>
              <a:rPr lang="en-US" dirty="0" err="1" smtClean="0">
                <a:latin typeface="Lato" panose="020B0604020202020204" charset="0"/>
              </a:rPr>
              <a:t>Nilai</a:t>
            </a:r>
            <a:r>
              <a:rPr lang="en-US" dirty="0" smtClean="0">
                <a:latin typeface="Lato" panose="020B0604020202020204" charset="0"/>
              </a:rPr>
              <a:t> </a:t>
            </a:r>
            <a:r>
              <a:rPr lang="en-US" dirty="0" err="1">
                <a:latin typeface="Lato" panose="020B0604020202020204" charset="0"/>
              </a:rPr>
              <a:t>persatuan</a:t>
            </a:r>
            <a:r>
              <a:rPr lang="en-US" dirty="0">
                <a:latin typeface="Lato" panose="020B0604020202020204" charset="0"/>
              </a:rPr>
              <a:t> </a:t>
            </a:r>
            <a:r>
              <a:rPr lang="en-US" dirty="0" err="1">
                <a:latin typeface="Lato" panose="020B0604020202020204" charset="0"/>
              </a:rPr>
              <a:t>mengandung</a:t>
            </a:r>
            <a:r>
              <a:rPr lang="en-US" dirty="0">
                <a:latin typeface="Lato" panose="020B0604020202020204" charset="0"/>
              </a:rPr>
              <a:t> </a:t>
            </a:r>
            <a:r>
              <a:rPr lang="en-US" dirty="0" err="1">
                <a:latin typeface="Lato" panose="020B0604020202020204" charset="0"/>
              </a:rPr>
              <a:t>nilai</a:t>
            </a:r>
            <a:r>
              <a:rPr lang="en-US" dirty="0">
                <a:latin typeface="Lato" panose="020B0604020202020204" charset="0"/>
              </a:rPr>
              <a:t> moral </a:t>
            </a:r>
            <a:r>
              <a:rPr lang="en-US" dirty="0" err="1">
                <a:latin typeface="Lato" panose="020B0604020202020204" charset="0"/>
              </a:rPr>
              <a:t>persatuan</a:t>
            </a:r>
            <a:r>
              <a:rPr lang="en-US" dirty="0">
                <a:latin typeface="Lato" panose="020B0604020202020204" charset="0"/>
              </a:rPr>
              <a:t> </a:t>
            </a:r>
            <a:r>
              <a:rPr lang="en-US" dirty="0" err="1">
                <a:latin typeface="Lato" panose="020B0604020202020204" charset="0"/>
              </a:rPr>
              <a:t>bangsa</a:t>
            </a:r>
            <a:r>
              <a:rPr lang="en-US" dirty="0">
                <a:latin typeface="Lato" panose="020B0604020202020204" charset="0"/>
              </a:rPr>
              <a:t>. </a:t>
            </a:r>
            <a:r>
              <a:rPr lang="en-US" dirty="0" err="1">
                <a:latin typeface="Lato" panose="020B0604020202020204" charset="0"/>
              </a:rPr>
              <a:t>Artinya</a:t>
            </a:r>
            <a:r>
              <a:rPr lang="en-US" dirty="0">
                <a:latin typeface="Lato" panose="020B0604020202020204" charset="0"/>
              </a:rPr>
              <a:t>, </a:t>
            </a:r>
            <a:r>
              <a:rPr lang="en-US" dirty="0" err="1">
                <a:latin typeface="Lato" panose="020B0604020202020204" charset="0"/>
              </a:rPr>
              <a:t>setiap</a:t>
            </a:r>
            <a:r>
              <a:rPr lang="en-US" dirty="0">
                <a:latin typeface="Lato" panose="020B0604020202020204" charset="0"/>
              </a:rPr>
              <a:t> </a:t>
            </a:r>
            <a:r>
              <a:rPr lang="en-US" dirty="0" err="1">
                <a:latin typeface="Lato" panose="020B0604020202020204" charset="0"/>
              </a:rPr>
              <a:t>warga</a:t>
            </a:r>
            <a:r>
              <a:rPr lang="en-US" dirty="0">
                <a:latin typeface="Lato" panose="020B0604020202020204" charset="0"/>
              </a:rPr>
              <a:t> </a:t>
            </a:r>
            <a:r>
              <a:rPr lang="en-US" dirty="0" err="1">
                <a:latin typeface="Lato" panose="020B0604020202020204" charset="0"/>
              </a:rPr>
              <a:t>negara</a:t>
            </a:r>
            <a:r>
              <a:rPr lang="en-US" dirty="0">
                <a:latin typeface="Lato" panose="020B0604020202020204" charset="0"/>
              </a:rPr>
              <a:t> Indonesia </a:t>
            </a:r>
            <a:r>
              <a:rPr lang="en-US" dirty="0" err="1">
                <a:latin typeface="Lato" panose="020B0604020202020204" charset="0"/>
              </a:rPr>
              <a:t>dimanapun</a:t>
            </a:r>
            <a:r>
              <a:rPr lang="en-US" dirty="0">
                <a:latin typeface="Lato" panose="020B0604020202020204" charset="0"/>
              </a:rPr>
              <a:t> </a:t>
            </a:r>
            <a:r>
              <a:rPr lang="en-US" dirty="0" err="1">
                <a:latin typeface="Lato" panose="020B0604020202020204" charset="0"/>
              </a:rPr>
              <a:t>berada</a:t>
            </a:r>
            <a:r>
              <a:rPr lang="en-US" dirty="0">
                <a:latin typeface="Lato" panose="020B0604020202020204" charset="0"/>
              </a:rPr>
              <a:t> </a:t>
            </a:r>
            <a:r>
              <a:rPr lang="en-US" dirty="0" err="1">
                <a:latin typeface="Lato" panose="020B0604020202020204" charset="0"/>
              </a:rPr>
              <a:t>selalu</a:t>
            </a:r>
            <a:r>
              <a:rPr lang="en-US" dirty="0">
                <a:latin typeface="Lato" panose="020B0604020202020204" charset="0"/>
              </a:rPr>
              <a:t> </a:t>
            </a:r>
            <a:r>
              <a:rPr lang="en-US" dirty="0" err="1">
                <a:latin typeface="Lato" panose="020B0604020202020204" charset="0"/>
              </a:rPr>
              <a:t>berbuat</a:t>
            </a:r>
            <a:r>
              <a:rPr lang="en-US" dirty="0">
                <a:latin typeface="Lato" panose="020B0604020202020204" charset="0"/>
              </a:rPr>
              <a:t> </a:t>
            </a:r>
            <a:r>
              <a:rPr lang="en-US" dirty="0" err="1">
                <a:latin typeface="Lato" panose="020B0604020202020204" charset="0"/>
              </a:rPr>
              <a:t>dan</a:t>
            </a:r>
            <a:r>
              <a:rPr lang="en-US" dirty="0">
                <a:latin typeface="Lato" panose="020B0604020202020204" charset="0"/>
              </a:rPr>
              <a:t> </a:t>
            </a:r>
            <a:r>
              <a:rPr lang="en-US" dirty="0" err="1">
                <a:latin typeface="Lato" panose="020B0604020202020204" charset="0"/>
              </a:rPr>
              <a:t>bertindak</a:t>
            </a:r>
            <a:r>
              <a:rPr lang="en-US" dirty="0">
                <a:latin typeface="Lato" panose="020B0604020202020204" charset="0"/>
              </a:rPr>
              <a:t> </a:t>
            </a:r>
            <a:r>
              <a:rPr lang="en-US" dirty="0" err="1">
                <a:latin typeface="Lato" panose="020B0604020202020204" charset="0"/>
              </a:rPr>
              <a:t>tanpa</a:t>
            </a:r>
            <a:r>
              <a:rPr lang="en-US" dirty="0">
                <a:latin typeface="Lato" panose="020B0604020202020204" charset="0"/>
              </a:rPr>
              <a:t> </a:t>
            </a:r>
            <a:r>
              <a:rPr lang="en-US" dirty="0" err="1">
                <a:latin typeface="Lato" panose="020B0604020202020204" charset="0"/>
              </a:rPr>
              <a:t>adanya</a:t>
            </a:r>
            <a:r>
              <a:rPr lang="en-US" dirty="0">
                <a:latin typeface="Lato" panose="020B0604020202020204" charset="0"/>
              </a:rPr>
              <a:t> </a:t>
            </a:r>
            <a:r>
              <a:rPr lang="en-US" dirty="0" err="1">
                <a:latin typeface="Lato" panose="020B0604020202020204" charset="0"/>
              </a:rPr>
              <a:t>niatan</a:t>
            </a:r>
            <a:r>
              <a:rPr lang="en-US" dirty="0">
                <a:latin typeface="Lato" panose="020B0604020202020204" charset="0"/>
              </a:rPr>
              <a:t> </a:t>
            </a:r>
            <a:r>
              <a:rPr lang="en-US" dirty="0" err="1">
                <a:latin typeface="Lato" panose="020B0604020202020204" charset="0"/>
              </a:rPr>
              <a:t>untuk</a:t>
            </a:r>
            <a:r>
              <a:rPr lang="en-US" dirty="0">
                <a:latin typeface="Lato" panose="020B0604020202020204" charset="0"/>
              </a:rPr>
              <a:t> </a:t>
            </a:r>
            <a:r>
              <a:rPr lang="en-US" dirty="0" err="1">
                <a:latin typeface="Lato" panose="020B0604020202020204" charset="0"/>
              </a:rPr>
              <a:t>memecah</a:t>
            </a:r>
            <a:r>
              <a:rPr lang="en-US" dirty="0">
                <a:latin typeface="Lato" panose="020B0604020202020204" charset="0"/>
              </a:rPr>
              <a:t> </a:t>
            </a:r>
            <a:r>
              <a:rPr lang="en-US" dirty="0" err="1">
                <a:latin typeface="Lato" panose="020B0604020202020204" charset="0"/>
              </a:rPr>
              <a:t>belah</a:t>
            </a:r>
            <a:r>
              <a:rPr lang="en-US" dirty="0">
                <a:latin typeface="Lato" panose="020B0604020202020204" charset="0"/>
              </a:rPr>
              <a:t> </a:t>
            </a:r>
            <a:r>
              <a:rPr lang="en-US" dirty="0" err="1">
                <a:latin typeface="Lato" panose="020B0604020202020204" charset="0"/>
              </a:rPr>
              <a:t>bangsa</a:t>
            </a:r>
            <a:r>
              <a:rPr lang="en-US" dirty="0">
                <a:latin typeface="Lato" panose="020B0604020202020204" charset="0"/>
              </a:rPr>
              <a:t>. </a:t>
            </a:r>
            <a:r>
              <a:rPr lang="en-US" dirty="0" err="1">
                <a:latin typeface="Lato" panose="020B0604020202020204" charset="0"/>
              </a:rPr>
              <a:t>Seseorang</a:t>
            </a:r>
            <a:r>
              <a:rPr lang="en-US" dirty="0">
                <a:latin typeface="Lato" panose="020B0604020202020204" charset="0"/>
              </a:rPr>
              <a:t> </a:t>
            </a:r>
            <a:r>
              <a:rPr lang="en-US" dirty="0" err="1">
                <a:latin typeface="Lato" panose="020B0604020202020204" charset="0"/>
              </a:rPr>
              <a:t>bisa</a:t>
            </a:r>
            <a:r>
              <a:rPr lang="en-US" dirty="0">
                <a:latin typeface="Lato" panose="020B0604020202020204" charset="0"/>
              </a:rPr>
              <a:t> </a:t>
            </a:r>
            <a:r>
              <a:rPr lang="en-US" dirty="0" err="1">
                <a:latin typeface="Lato" panose="020B0604020202020204" charset="0"/>
              </a:rPr>
              <a:t>diatakan</a:t>
            </a:r>
            <a:r>
              <a:rPr lang="en-US" dirty="0">
                <a:latin typeface="Lato" panose="020B0604020202020204" charset="0"/>
              </a:rPr>
              <a:t> </a:t>
            </a:r>
            <a:r>
              <a:rPr lang="en-US" dirty="0" err="1">
                <a:latin typeface="Lato" panose="020B0604020202020204" charset="0"/>
              </a:rPr>
              <a:t>memegang</a:t>
            </a:r>
            <a:r>
              <a:rPr lang="en-US" dirty="0">
                <a:latin typeface="Lato" panose="020B0604020202020204" charset="0"/>
              </a:rPr>
              <a:t> </a:t>
            </a:r>
            <a:r>
              <a:rPr lang="en-US" dirty="0" err="1">
                <a:latin typeface="Lato" panose="020B0604020202020204" charset="0"/>
              </a:rPr>
              <a:t>nilai</a:t>
            </a:r>
            <a:r>
              <a:rPr lang="en-US" dirty="0">
                <a:latin typeface="Lato" panose="020B0604020202020204" charset="0"/>
              </a:rPr>
              <a:t> </a:t>
            </a:r>
            <a:r>
              <a:rPr lang="en-US" dirty="0" err="1">
                <a:latin typeface="Lato" panose="020B0604020202020204" charset="0"/>
              </a:rPr>
              <a:t>persatuan</a:t>
            </a:r>
            <a:r>
              <a:rPr lang="en-US" dirty="0">
                <a:latin typeface="Lato" panose="020B0604020202020204" charset="0"/>
              </a:rPr>
              <a:t> </a:t>
            </a:r>
            <a:r>
              <a:rPr lang="en-US" dirty="0" err="1">
                <a:latin typeface="Lato" panose="020B0604020202020204" charset="0"/>
              </a:rPr>
              <a:t>bila</a:t>
            </a:r>
            <a:r>
              <a:rPr lang="en-US" dirty="0">
                <a:latin typeface="Lato" panose="020B0604020202020204" charset="0"/>
              </a:rPr>
              <a:t> </a:t>
            </a:r>
            <a:r>
              <a:rPr lang="en-US" dirty="0" err="1">
                <a:latin typeface="Lato" panose="020B0604020202020204" charset="0"/>
              </a:rPr>
              <a:t>sikapnya</a:t>
            </a:r>
            <a:r>
              <a:rPr lang="en-US" dirty="0">
                <a:latin typeface="Lato" panose="020B0604020202020204" charset="0"/>
              </a:rPr>
              <a:t> </a:t>
            </a:r>
            <a:r>
              <a:rPr lang="en-US" dirty="0" err="1">
                <a:latin typeface="Lato" panose="020B0604020202020204" charset="0"/>
              </a:rPr>
              <a:t>mau</a:t>
            </a:r>
            <a:r>
              <a:rPr lang="en-US" dirty="0">
                <a:latin typeface="Lato" panose="020B0604020202020204" charset="0"/>
              </a:rPr>
              <a:t> </a:t>
            </a:r>
            <a:r>
              <a:rPr lang="en-US" dirty="0" err="1">
                <a:latin typeface="Lato" panose="020B0604020202020204" charset="0"/>
              </a:rPr>
              <a:t>mengenal</a:t>
            </a:r>
            <a:r>
              <a:rPr lang="en-US" dirty="0">
                <a:latin typeface="Lato" panose="020B0604020202020204" charset="0"/>
              </a:rPr>
              <a:t> </a:t>
            </a:r>
            <a:r>
              <a:rPr lang="en-US" dirty="0" err="1">
                <a:latin typeface="Lato" panose="020B0604020202020204" charset="0"/>
              </a:rPr>
              <a:t>perbedaan</a:t>
            </a:r>
            <a:r>
              <a:rPr lang="en-US" dirty="0">
                <a:latin typeface="Lato" panose="020B0604020202020204" charset="0"/>
              </a:rPr>
              <a:t>, </a:t>
            </a:r>
            <a:r>
              <a:rPr lang="en-US" dirty="0" err="1">
                <a:latin typeface="Lato" panose="020B0604020202020204" charset="0"/>
              </a:rPr>
              <a:t>cinta</a:t>
            </a:r>
            <a:r>
              <a:rPr lang="en-US" dirty="0">
                <a:latin typeface="Lato" panose="020B0604020202020204" charset="0"/>
              </a:rPr>
              <a:t> </a:t>
            </a:r>
            <a:r>
              <a:rPr lang="en-US" dirty="0" err="1">
                <a:latin typeface="Lato" panose="020B0604020202020204" charset="0"/>
              </a:rPr>
              <a:t>tanah</a:t>
            </a:r>
            <a:r>
              <a:rPr lang="en-US" dirty="0">
                <a:latin typeface="Lato" panose="020B0604020202020204" charset="0"/>
              </a:rPr>
              <a:t> air, </a:t>
            </a:r>
            <a:r>
              <a:rPr lang="en-US" dirty="0" err="1">
                <a:latin typeface="Lato" panose="020B0604020202020204" charset="0"/>
              </a:rPr>
              <a:t>rela</a:t>
            </a:r>
            <a:r>
              <a:rPr lang="en-US" dirty="0">
                <a:latin typeface="Lato" panose="020B0604020202020204" charset="0"/>
              </a:rPr>
              <a:t> </a:t>
            </a:r>
            <a:r>
              <a:rPr lang="en-US" dirty="0" err="1">
                <a:latin typeface="Lato" panose="020B0604020202020204" charset="0"/>
              </a:rPr>
              <a:t>berkorban</a:t>
            </a:r>
            <a:r>
              <a:rPr lang="en-US" dirty="0">
                <a:latin typeface="Lato" panose="020B0604020202020204" charset="0"/>
              </a:rPr>
              <a:t> demi </a:t>
            </a:r>
            <a:r>
              <a:rPr lang="en-US" dirty="0" err="1">
                <a:latin typeface="Lato" panose="020B0604020202020204" charset="0"/>
              </a:rPr>
              <a:t>bangsa</a:t>
            </a:r>
            <a:r>
              <a:rPr lang="en-US" dirty="0">
                <a:latin typeface="Lato" panose="020B0604020202020204" charset="0"/>
              </a:rPr>
              <a:t>, </a:t>
            </a:r>
            <a:r>
              <a:rPr lang="en-US" dirty="0" err="1">
                <a:latin typeface="Lato" panose="020B0604020202020204" charset="0"/>
              </a:rPr>
              <a:t>dan</a:t>
            </a:r>
            <a:r>
              <a:rPr lang="en-US" dirty="0">
                <a:latin typeface="Lato" panose="020B0604020202020204" charset="0"/>
              </a:rPr>
              <a:t> </a:t>
            </a:r>
            <a:r>
              <a:rPr lang="en-US" dirty="0" err="1">
                <a:latin typeface="Lato" panose="020B0604020202020204" charset="0"/>
              </a:rPr>
              <a:t>menyukai</a:t>
            </a:r>
            <a:r>
              <a:rPr lang="en-US" dirty="0">
                <a:latin typeface="Lato" panose="020B0604020202020204" charset="0"/>
              </a:rPr>
              <a:t> </a:t>
            </a:r>
            <a:r>
              <a:rPr lang="en-US" dirty="0" err="1">
                <a:latin typeface="Lato" panose="020B0604020202020204" charset="0"/>
              </a:rPr>
              <a:t>produk</a:t>
            </a:r>
            <a:r>
              <a:rPr lang="en-US" dirty="0">
                <a:latin typeface="Lato" panose="020B0604020202020204" charset="0"/>
              </a:rPr>
              <a:t> </a:t>
            </a:r>
            <a:r>
              <a:rPr lang="en-US" dirty="0" err="1">
                <a:latin typeface="Lato" panose="020B0604020202020204" charset="0"/>
              </a:rPr>
              <a:t>dalam</a:t>
            </a:r>
            <a:r>
              <a:rPr lang="en-US" dirty="0">
                <a:latin typeface="Lato" panose="020B0604020202020204" charset="0"/>
              </a:rPr>
              <a:t> </a:t>
            </a:r>
            <a:r>
              <a:rPr lang="en-US" dirty="0" err="1">
                <a:latin typeface="Lato" panose="020B0604020202020204" charset="0"/>
              </a:rPr>
              <a:t>negeri</a:t>
            </a:r>
            <a:r>
              <a:rPr lang="en-US" dirty="0">
                <a:latin typeface="Lato" panose="020B0604020202020204" charset="0"/>
              </a:rPr>
              <a:t>.</a:t>
            </a:r>
            <a:endParaRPr lang="en-US" dirty="0">
              <a:solidFill>
                <a:srgbClr val="374957"/>
              </a:solidFill>
              <a:highlight>
                <a:srgbClr val="FFFFFF"/>
              </a:highlight>
              <a:latin typeface="Lato" panose="020B0604020202020204" charset="0"/>
              <a:ea typeface="Proxima Nova"/>
              <a:cs typeface="Proxima Nova"/>
              <a:sym typeface="Proxima Nova"/>
            </a:endParaRPr>
          </a:p>
          <a:p>
            <a:pPr marL="0" lvl="0" indent="0"/>
            <a:endParaRPr dirty="0"/>
          </a:p>
        </p:txBody>
      </p:sp>
      <p:sp>
        <p:nvSpPr>
          <p:cNvPr id="390" name="Google Shape;390;p37"/>
          <p:cNvSpPr/>
          <p:nvPr/>
        </p:nvSpPr>
        <p:spPr>
          <a:xfrm>
            <a:off x="1773310" y="1484425"/>
            <a:ext cx="322800" cy="3216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37"/>
          <p:cNvSpPr/>
          <p:nvPr/>
        </p:nvSpPr>
        <p:spPr>
          <a:xfrm>
            <a:off x="4410603" y="1484425"/>
            <a:ext cx="322800" cy="3216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37"/>
          <p:cNvSpPr/>
          <p:nvPr/>
        </p:nvSpPr>
        <p:spPr>
          <a:xfrm>
            <a:off x="7047903" y="1484425"/>
            <a:ext cx="322800" cy="321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Right Arrow 6">
            <a:hlinkClick r:id="" action="ppaction://hlinkshowjump?jump=previousslide"/>
          </p:cNvPr>
          <p:cNvSpPr/>
          <p:nvPr/>
        </p:nvSpPr>
        <p:spPr>
          <a:xfrm flipH="1">
            <a:off x="179512" y="4511658"/>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BACK</a:t>
            </a:r>
            <a:endParaRPr lang="id-ID" dirty="0"/>
          </a:p>
        </p:txBody>
      </p:sp>
      <p:sp>
        <p:nvSpPr>
          <p:cNvPr id="8" name="Right Arrow 7">
            <a:hlinkClick r:id="" action="ppaction://hlinkshowjump?jump=nextslide"/>
          </p:cNvPr>
          <p:cNvSpPr/>
          <p:nvPr/>
        </p:nvSpPr>
        <p:spPr>
          <a:xfrm>
            <a:off x="7884368" y="4511658"/>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NEXT</a:t>
            </a:r>
            <a:endParaRPr lang="id-ID"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99"/>
        <p:cNvGrpSpPr/>
        <p:nvPr/>
      </p:nvGrpSpPr>
      <p:grpSpPr>
        <a:xfrm>
          <a:off x="0" y="0"/>
          <a:ext cx="0" cy="0"/>
          <a:chOff x="0" y="0"/>
          <a:chExt cx="0" cy="0"/>
        </a:xfrm>
      </p:grpSpPr>
      <p:sp>
        <p:nvSpPr>
          <p:cNvPr id="400" name="Google Shape;400;p38"/>
          <p:cNvSpPr/>
          <p:nvPr/>
        </p:nvSpPr>
        <p:spPr>
          <a:xfrm rot="213424" flipH="1">
            <a:off x="1148705" y="149966"/>
            <a:ext cx="6846891" cy="484351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38"/>
          <p:cNvSpPr txBox="1">
            <a:spLocks noGrp="1"/>
          </p:cNvSpPr>
          <p:nvPr>
            <p:ph type="title"/>
          </p:nvPr>
        </p:nvSpPr>
        <p:spPr>
          <a:xfrm>
            <a:off x="1876500" y="808338"/>
            <a:ext cx="5391000" cy="812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dirty="0" smtClean="0"/>
              <a:t>NILAI KERAKYATAN</a:t>
            </a:r>
            <a:endParaRPr dirty="0"/>
          </a:p>
        </p:txBody>
      </p:sp>
      <p:sp>
        <p:nvSpPr>
          <p:cNvPr id="402" name="Google Shape;402;p38"/>
          <p:cNvSpPr txBox="1">
            <a:spLocks noGrp="1"/>
          </p:cNvSpPr>
          <p:nvPr>
            <p:ph type="subTitle" idx="1"/>
          </p:nvPr>
        </p:nvSpPr>
        <p:spPr>
          <a:xfrm>
            <a:off x="1147947" y="1685076"/>
            <a:ext cx="6790720" cy="2198840"/>
          </a:xfrm>
          <a:prstGeom prst="rect">
            <a:avLst/>
          </a:prstGeom>
        </p:spPr>
        <p:txBody>
          <a:bodyPr spcFirstLastPara="1" wrap="square" lIns="91425" tIns="91425" rIns="91425" bIns="91425" anchor="t" anchorCtr="0">
            <a:noAutofit/>
          </a:bodyPr>
          <a:lstStyle/>
          <a:p>
            <a:pPr marL="0" indent="0" algn="just"/>
            <a:r>
              <a:rPr lang="id-ID" dirty="0"/>
              <a:t>Sila kerakyatan mengandung dimensi nilai berupa sikap menghargai orang lain, mau mendengar pendapat orang lain, tidak memaksakan kehendak kepada orang lain.</a:t>
            </a:r>
            <a:r>
              <a:rPr lang="en-US" dirty="0" err="1" smtClean="0"/>
              <a:t>Nilai</a:t>
            </a:r>
            <a:r>
              <a:rPr lang="en-US" dirty="0" smtClean="0"/>
              <a:t> </a:t>
            </a:r>
            <a:r>
              <a:rPr lang="en-US" dirty="0" err="1"/>
              <a:t>kerakyatan</a:t>
            </a:r>
            <a:r>
              <a:rPr lang="en-US" dirty="0"/>
              <a:t> </a:t>
            </a:r>
            <a:r>
              <a:rPr lang="en-US" dirty="0" err="1"/>
              <a:t>mengandung</a:t>
            </a:r>
            <a:r>
              <a:rPr lang="en-US" dirty="0"/>
              <a:t> </a:t>
            </a:r>
            <a:r>
              <a:rPr lang="en-US" dirty="0" err="1"/>
              <a:t>nilai</a:t>
            </a:r>
            <a:r>
              <a:rPr lang="en-US" dirty="0"/>
              <a:t> moral </a:t>
            </a:r>
            <a:r>
              <a:rPr lang="en-US" dirty="0" err="1"/>
              <a:t>kerakyatan</a:t>
            </a:r>
            <a:r>
              <a:rPr lang="en-US" dirty="0"/>
              <a:t> </a:t>
            </a:r>
            <a:r>
              <a:rPr lang="en-US" dirty="0" err="1"/>
              <a:t>dan</a:t>
            </a:r>
            <a:r>
              <a:rPr lang="en-US" dirty="0"/>
              <a:t> </a:t>
            </a:r>
            <a:r>
              <a:rPr lang="en-US" dirty="0" err="1"/>
              <a:t>musyawarah</a:t>
            </a:r>
            <a:r>
              <a:rPr lang="en-US" dirty="0"/>
              <a:t> </a:t>
            </a:r>
            <a:r>
              <a:rPr lang="en-US" dirty="0" err="1"/>
              <a:t>atau</a:t>
            </a:r>
            <a:r>
              <a:rPr lang="en-US" dirty="0"/>
              <a:t> </a:t>
            </a:r>
            <a:r>
              <a:rPr lang="en-US" dirty="0" err="1"/>
              <a:t>demokrasi</a:t>
            </a:r>
            <a:r>
              <a:rPr lang="en-US" dirty="0"/>
              <a:t>. </a:t>
            </a:r>
            <a:r>
              <a:rPr lang="en-US" dirty="0" err="1"/>
              <a:t>Nilai</a:t>
            </a:r>
            <a:r>
              <a:rPr lang="en-US" dirty="0"/>
              <a:t> </a:t>
            </a:r>
            <a:r>
              <a:rPr lang="en-US" dirty="0" err="1"/>
              <a:t>sila</a:t>
            </a:r>
            <a:r>
              <a:rPr lang="en-US" dirty="0"/>
              <a:t> </a:t>
            </a:r>
            <a:r>
              <a:rPr lang="en-US" dirty="0" err="1"/>
              <a:t>keempat</a:t>
            </a:r>
            <a:r>
              <a:rPr lang="en-US" dirty="0"/>
              <a:t> </a:t>
            </a:r>
            <a:r>
              <a:rPr lang="en-US" dirty="0" err="1"/>
              <a:t>ini</a:t>
            </a:r>
            <a:r>
              <a:rPr lang="en-US" dirty="0"/>
              <a:t> </a:t>
            </a:r>
            <a:r>
              <a:rPr lang="en-US" dirty="0" err="1"/>
              <a:t>menunjukkan</a:t>
            </a:r>
            <a:r>
              <a:rPr lang="en-US" dirty="0"/>
              <a:t> </a:t>
            </a:r>
            <a:r>
              <a:rPr lang="en-US" dirty="0" err="1"/>
              <a:t>adanya</a:t>
            </a:r>
            <a:r>
              <a:rPr lang="en-US" dirty="0"/>
              <a:t> </a:t>
            </a:r>
            <a:r>
              <a:rPr lang="en-US" dirty="0" err="1"/>
              <a:t>kedaulatan</a:t>
            </a:r>
            <a:r>
              <a:rPr lang="en-US" dirty="0"/>
              <a:t> </a:t>
            </a:r>
            <a:r>
              <a:rPr lang="en-US" dirty="0" err="1"/>
              <a:t>rakyat</a:t>
            </a:r>
            <a:r>
              <a:rPr lang="en-US" dirty="0"/>
              <a:t> </a:t>
            </a:r>
            <a:r>
              <a:rPr lang="en-US" dirty="0" err="1"/>
              <a:t>dan</a:t>
            </a:r>
            <a:r>
              <a:rPr lang="en-US" dirty="0"/>
              <a:t> </a:t>
            </a:r>
            <a:r>
              <a:rPr lang="en-US" dirty="0" err="1"/>
              <a:t>kekuasaan</a:t>
            </a:r>
            <a:r>
              <a:rPr lang="en-US" dirty="0"/>
              <a:t> </a:t>
            </a:r>
            <a:r>
              <a:rPr lang="en-US" dirty="0" err="1"/>
              <a:t>berada</a:t>
            </a:r>
            <a:r>
              <a:rPr lang="en-US" dirty="0"/>
              <a:t> di </a:t>
            </a:r>
            <a:r>
              <a:rPr lang="en-US" dirty="0" err="1"/>
              <a:t>tangan</a:t>
            </a:r>
            <a:r>
              <a:rPr lang="en-US" dirty="0"/>
              <a:t> </a:t>
            </a:r>
            <a:r>
              <a:rPr lang="en-US" dirty="0" err="1"/>
              <a:t>rakyat</a:t>
            </a:r>
            <a:r>
              <a:rPr lang="en-US" dirty="0"/>
              <a:t>. </a:t>
            </a:r>
            <a:r>
              <a:rPr lang="en-US" dirty="0" err="1"/>
              <a:t>Segala</a:t>
            </a:r>
            <a:r>
              <a:rPr lang="en-US" dirty="0"/>
              <a:t> </a:t>
            </a:r>
            <a:r>
              <a:rPr lang="en-US" dirty="0" err="1"/>
              <a:t>keputusan</a:t>
            </a:r>
            <a:r>
              <a:rPr lang="en-US" dirty="0"/>
              <a:t> yang </a:t>
            </a:r>
            <a:r>
              <a:rPr lang="en-US" dirty="0" err="1"/>
              <a:t>menyangkut</a:t>
            </a:r>
            <a:r>
              <a:rPr lang="en-US" dirty="0"/>
              <a:t> </a:t>
            </a:r>
            <a:r>
              <a:rPr lang="en-US" dirty="0" err="1"/>
              <a:t>hajat</a:t>
            </a:r>
            <a:r>
              <a:rPr lang="en-US" dirty="0"/>
              <a:t> </a:t>
            </a:r>
            <a:r>
              <a:rPr lang="en-US" dirty="0" err="1"/>
              <a:t>hidup</a:t>
            </a:r>
            <a:r>
              <a:rPr lang="en-US" dirty="0"/>
              <a:t> orang </a:t>
            </a:r>
            <a:r>
              <a:rPr lang="en-US" dirty="0" err="1"/>
              <a:t>banyak</a:t>
            </a:r>
            <a:r>
              <a:rPr lang="en-US" dirty="0"/>
              <a:t> </a:t>
            </a:r>
            <a:r>
              <a:rPr lang="en-US" dirty="0" err="1"/>
              <a:t>diambil</a:t>
            </a:r>
            <a:r>
              <a:rPr lang="en-US" dirty="0"/>
              <a:t> </a:t>
            </a:r>
            <a:r>
              <a:rPr lang="en-US" dirty="0" err="1"/>
              <a:t>melalui</a:t>
            </a:r>
            <a:r>
              <a:rPr lang="en-US" dirty="0"/>
              <a:t> </a:t>
            </a:r>
            <a:r>
              <a:rPr lang="en-US" dirty="0" err="1"/>
              <a:t>musayawarah</a:t>
            </a:r>
            <a:r>
              <a:rPr lang="en-US" dirty="0"/>
              <a:t> </a:t>
            </a:r>
            <a:r>
              <a:rPr lang="en-US" dirty="0" err="1"/>
              <a:t>mufakat</a:t>
            </a:r>
            <a:r>
              <a:rPr lang="en-US" dirty="0"/>
              <a:t> </a:t>
            </a:r>
            <a:r>
              <a:rPr lang="en-US" dirty="0" err="1"/>
              <a:t>atau</a:t>
            </a:r>
            <a:r>
              <a:rPr lang="en-US" dirty="0"/>
              <a:t> </a:t>
            </a:r>
            <a:r>
              <a:rPr lang="en-US" dirty="0" err="1"/>
              <a:t>demokratis</a:t>
            </a:r>
            <a:r>
              <a:rPr lang="en-US" dirty="0"/>
              <a:t>. </a:t>
            </a:r>
          </a:p>
          <a:p>
            <a:pPr marL="0" lvl="0" indent="0" algn="ctr" rtl="0">
              <a:spcBef>
                <a:spcPts val="0"/>
              </a:spcBef>
              <a:spcAft>
                <a:spcPts val="0"/>
              </a:spcAft>
              <a:buNone/>
            </a:pPr>
            <a:endParaRPr dirty="0"/>
          </a:p>
        </p:txBody>
      </p:sp>
      <p:sp>
        <p:nvSpPr>
          <p:cNvPr id="5" name="Right Arrow 4">
            <a:hlinkClick r:id="" action="ppaction://hlinkshowjump?jump=previousslide"/>
          </p:cNvPr>
          <p:cNvSpPr/>
          <p:nvPr/>
        </p:nvSpPr>
        <p:spPr>
          <a:xfrm flipH="1">
            <a:off x="179512" y="4511658"/>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BACK</a:t>
            </a:r>
            <a:endParaRPr lang="id-ID" dirty="0"/>
          </a:p>
        </p:txBody>
      </p:sp>
      <p:sp>
        <p:nvSpPr>
          <p:cNvPr id="6" name="Right Arrow 5">
            <a:hlinkClick r:id="" action="ppaction://hlinkshowjump?jump=nextslide"/>
          </p:cNvPr>
          <p:cNvSpPr/>
          <p:nvPr/>
        </p:nvSpPr>
        <p:spPr>
          <a:xfrm>
            <a:off x="7938667" y="4511658"/>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NEXT</a:t>
            </a:r>
            <a:endParaRPr lang="id-ID"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10"/>
        <p:cNvGrpSpPr/>
        <p:nvPr/>
      </p:nvGrpSpPr>
      <p:grpSpPr>
        <a:xfrm>
          <a:off x="0" y="0"/>
          <a:ext cx="0" cy="0"/>
          <a:chOff x="0" y="0"/>
          <a:chExt cx="0" cy="0"/>
        </a:xfrm>
      </p:grpSpPr>
      <p:sp>
        <p:nvSpPr>
          <p:cNvPr id="411" name="Google Shape;411;p39"/>
          <p:cNvSpPr txBox="1">
            <a:spLocks noGrp="1"/>
          </p:cNvSpPr>
          <p:nvPr>
            <p:ph type="title"/>
          </p:nvPr>
        </p:nvSpPr>
        <p:spPr>
          <a:xfrm>
            <a:off x="1950542" y="418778"/>
            <a:ext cx="4904400" cy="1145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sz="2800" dirty="0" smtClean="0"/>
              <a:t>NILAI KEADILAN</a:t>
            </a:r>
            <a:endParaRPr sz="2800" dirty="0"/>
          </a:p>
        </p:txBody>
      </p:sp>
      <p:sp>
        <p:nvSpPr>
          <p:cNvPr id="412" name="Google Shape;412;p39"/>
          <p:cNvSpPr txBox="1">
            <a:spLocks noGrp="1"/>
          </p:cNvSpPr>
          <p:nvPr>
            <p:ph type="body" idx="1"/>
          </p:nvPr>
        </p:nvSpPr>
        <p:spPr>
          <a:xfrm>
            <a:off x="1961830" y="1561079"/>
            <a:ext cx="5274466" cy="2285419"/>
          </a:xfrm>
          <a:prstGeom prst="rect">
            <a:avLst/>
          </a:prstGeom>
        </p:spPr>
        <p:txBody>
          <a:bodyPr spcFirstLastPara="1" wrap="square" lIns="91425" tIns="91425" rIns="91425" bIns="91425" anchor="t" anchorCtr="0">
            <a:noAutofit/>
          </a:bodyPr>
          <a:lstStyle/>
          <a:p>
            <a:pPr marL="0" indent="0" algn="just">
              <a:buNone/>
            </a:pPr>
            <a:r>
              <a:rPr lang="id-ID" dirty="0">
                <a:solidFill>
                  <a:schemeClr val="tx1"/>
                </a:solidFill>
                <a:latin typeface="Lato" panose="020B0604020202020204" charset="0"/>
              </a:rPr>
              <a:t>Sila keadilan mengandung dimensi nilai mau peduli atas nasib orang lain, kesediaan membantu kesulitan orang lain.</a:t>
            </a:r>
            <a:r>
              <a:rPr lang="en-US" dirty="0" err="1" smtClean="0">
                <a:solidFill>
                  <a:schemeClr val="tx1"/>
                </a:solidFill>
                <a:latin typeface="Lato" panose="020B0604020202020204" charset="0"/>
              </a:rPr>
              <a:t>Nilai</a:t>
            </a:r>
            <a:r>
              <a:rPr lang="en-US" dirty="0" smtClean="0">
                <a:solidFill>
                  <a:schemeClr val="tx1"/>
                </a:solidFill>
                <a:latin typeface="Lato" panose="020B0604020202020204" charset="0"/>
              </a:rPr>
              <a:t> </a:t>
            </a:r>
            <a:r>
              <a:rPr lang="en-US" dirty="0" err="1">
                <a:solidFill>
                  <a:schemeClr val="tx1"/>
                </a:solidFill>
                <a:latin typeface="Lato" panose="020B0604020202020204" charset="0"/>
              </a:rPr>
              <a:t>keadilan</a:t>
            </a:r>
            <a:r>
              <a:rPr lang="en-US" dirty="0">
                <a:solidFill>
                  <a:schemeClr val="tx1"/>
                </a:solidFill>
                <a:latin typeface="Lato" panose="020B0604020202020204" charset="0"/>
              </a:rPr>
              <a:t> </a:t>
            </a:r>
            <a:r>
              <a:rPr lang="en-US" dirty="0" err="1">
                <a:solidFill>
                  <a:schemeClr val="tx1"/>
                </a:solidFill>
                <a:latin typeface="Lato" panose="020B0604020202020204" charset="0"/>
              </a:rPr>
              <a:t>mengandung</a:t>
            </a:r>
            <a:r>
              <a:rPr lang="en-US" dirty="0">
                <a:solidFill>
                  <a:schemeClr val="tx1"/>
                </a:solidFill>
                <a:latin typeface="Lato" panose="020B0604020202020204" charset="0"/>
              </a:rPr>
              <a:t> </a:t>
            </a:r>
            <a:r>
              <a:rPr lang="en-US" dirty="0" err="1">
                <a:solidFill>
                  <a:schemeClr val="tx1"/>
                </a:solidFill>
                <a:latin typeface="Lato" panose="020B0604020202020204" charset="0"/>
              </a:rPr>
              <a:t>nilai</a:t>
            </a:r>
            <a:r>
              <a:rPr lang="en-US" dirty="0">
                <a:solidFill>
                  <a:schemeClr val="tx1"/>
                </a:solidFill>
                <a:latin typeface="Lato" panose="020B0604020202020204" charset="0"/>
              </a:rPr>
              <a:t> </a:t>
            </a:r>
            <a:r>
              <a:rPr lang="en-US" dirty="0" err="1">
                <a:solidFill>
                  <a:schemeClr val="tx1"/>
                </a:solidFill>
                <a:latin typeface="Lato" panose="020B0604020202020204" charset="0"/>
              </a:rPr>
              <a:t>keadilan</a:t>
            </a:r>
            <a:r>
              <a:rPr lang="en-US" dirty="0">
                <a:solidFill>
                  <a:schemeClr val="tx1"/>
                </a:solidFill>
                <a:latin typeface="Lato" panose="020B0604020202020204" charset="0"/>
              </a:rPr>
              <a:t> </a:t>
            </a:r>
            <a:r>
              <a:rPr lang="en-US" dirty="0" err="1">
                <a:solidFill>
                  <a:schemeClr val="tx1"/>
                </a:solidFill>
                <a:latin typeface="Lato" panose="020B0604020202020204" charset="0"/>
              </a:rPr>
              <a:t>sosial</a:t>
            </a:r>
            <a:r>
              <a:rPr lang="en-US" dirty="0">
                <a:solidFill>
                  <a:schemeClr val="tx1"/>
                </a:solidFill>
                <a:latin typeface="Lato" panose="020B0604020202020204" charset="0"/>
              </a:rPr>
              <a:t>. </a:t>
            </a:r>
            <a:r>
              <a:rPr lang="en-US" dirty="0" err="1">
                <a:solidFill>
                  <a:schemeClr val="tx1"/>
                </a:solidFill>
                <a:latin typeface="Lato" panose="020B0604020202020204" charset="0"/>
              </a:rPr>
              <a:t>Wujud</a:t>
            </a:r>
            <a:r>
              <a:rPr lang="en-US" dirty="0">
                <a:solidFill>
                  <a:schemeClr val="tx1"/>
                </a:solidFill>
                <a:latin typeface="Lato" panose="020B0604020202020204" charset="0"/>
              </a:rPr>
              <a:t> </a:t>
            </a:r>
            <a:r>
              <a:rPr lang="en-US" dirty="0" err="1">
                <a:solidFill>
                  <a:schemeClr val="tx1"/>
                </a:solidFill>
                <a:latin typeface="Lato" panose="020B0604020202020204" charset="0"/>
              </a:rPr>
              <a:t>keadilan</a:t>
            </a:r>
            <a:r>
              <a:rPr lang="en-US" dirty="0">
                <a:solidFill>
                  <a:schemeClr val="tx1"/>
                </a:solidFill>
                <a:latin typeface="Lato" panose="020B0604020202020204" charset="0"/>
              </a:rPr>
              <a:t> </a:t>
            </a:r>
            <a:r>
              <a:rPr lang="en-US" dirty="0" err="1">
                <a:solidFill>
                  <a:schemeClr val="tx1"/>
                </a:solidFill>
                <a:latin typeface="Lato" panose="020B0604020202020204" charset="0"/>
              </a:rPr>
              <a:t>sosial</a:t>
            </a:r>
            <a:r>
              <a:rPr lang="en-US" dirty="0">
                <a:solidFill>
                  <a:schemeClr val="tx1"/>
                </a:solidFill>
                <a:latin typeface="Lato" panose="020B0604020202020204" charset="0"/>
              </a:rPr>
              <a:t> yang </a:t>
            </a:r>
            <a:r>
              <a:rPr lang="en-US" dirty="0" err="1">
                <a:solidFill>
                  <a:schemeClr val="tx1"/>
                </a:solidFill>
                <a:latin typeface="Lato" panose="020B0604020202020204" charset="0"/>
              </a:rPr>
              <a:t>dimaksud</a:t>
            </a:r>
            <a:r>
              <a:rPr lang="en-US" dirty="0">
                <a:solidFill>
                  <a:schemeClr val="tx1"/>
                </a:solidFill>
                <a:latin typeface="Lato" panose="020B0604020202020204" charset="0"/>
              </a:rPr>
              <a:t> </a:t>
            </a:r>
            <a:r>
              <a:rPr lang="en-US" dirty="0" err="1">
                <a:solidFill>
                  <a:schemeClr val="tx1"/>
                </a:solidFill>
                <a:latin typeface="Lato" panose="020B0604020202020204" charset="0"/>
              </a:rPr>
              <a:t>mencakup</a:t>
            </a:r>
            <a:r>
              <a:rPr lang="en-US" dirty="0">
                <a:solidFill>
                  <a:schemeClr val="tx1"/>
                </a:solidFill>
                <a:latin typeface="Lato" panose="020B0604020202020204" charset="0"/>
              </a:rPr>
              <a:t> </a:t>
            </a:r>
            <a:r>
              <a:rPr lang="en-US" dirty="0" err="1">
                <a:solidFill>
                  <a:schemeClr val="tx1"/>
                </a:solidFill>
                <a:latin typeface="Lato" panose="020B0604020202020204" charset="0"/>
              </a:rPr>
              <a:t>seluruh</a:t>
            </a:r>
            <a:r>
              <a:rPr lang="en-US" dirty="0">
                <a:solidFill>
                  <a:schemeClr val="tx1"/>
                </a:solidFill>
                <a:latin typeface="Lato" panose="020B0604020202020204" charset="0"/>
              </a:rPr>
              <a:t> </a:t>
            </a:r>
            <a:r>
              <a:rPr lang="en-US" dirty="0" err="1">
                <a:solidFill>
                  <a:schemeClr val="tx1"/>
                </a:solidFill>
                <a:latin typeface="Lato" panose="020B0604020202020204" charset="0"/>
              </a:rPr>
              <a:t>aspek</a:t>
            </a:r>
            <a:r>
              <a:rPr lang="en-US" dirty="0">
                <a:solidFill>
                  <a:schemeClr val="tx1"/>
                </a:solidFill>
                <a:latin typeface="Lato" panose="020B0604020202020204" charset="0"/>
              </a:rPr>
              <a:t> </a:t>
            </a:r>
            <a:r>
              <a:rPr lang="en-US" dirty="0" err="1">
                <a:solidFill>
                  <a:schemeClr val="tx1"/>
                </a:solidFill>
                <a:latin typeface="Lato" panose="020B0604020202020204" charset="0"/>
              </a:rPr>
              <a:t>kehidupan</a:t>
            </a:r>
            <a:r>
              <a:rPr lang="en-US" dirty="0">
                <a:solidFill>
                  <a:schemeClr val="tx1"/>
                </a:solidFill>
                <a:latin typeface="Lato" panose="020B0604020202020204" charset="0"/>
              </a:rPr>
              <a:t>, </a:t>
            </a:r>
            <a:r>
              <a:rPr lang="en-US" dirty="0" err="1">
                <a:solidFill>
                  <a:schemeClr val="tx1"/>
                </a:solidFill>
                <a:latin typeface="Lato" panose="020B0604020202020204" charset="0"/>
              </a:rPr>
              <a:t>tidak</a:t>
            </a:r>
            <a:r>
              <a:rPr lang="en-US" dirty="0">
                <a:solidFill>
                  <a:schemeClr val="tx1"/>
                </a:solidFill>
                <a:latin typeface="Lato" panose="020B0604020202020204" charset="0"/>
              </a:rPr>
              <a:t> </a:t>
            </a:r>
            <a:r>
              <a:rPr lang="en-US" dirty="0" err="1">
                <a:solidFill>
                  <a:schemeClr val="tx1"/>
                </a:solidFill>
                <a:latin typeface="Lato" panose="020B0604020202020204" charset="0"/>
              </a:rPr>
              <a:t>hanya</a:t>
            </a:r>
            <a:r>
              <a:rPr lang="en-US" dirty="0">
                <a:solidFill>
                  <a:schemeClr val="tx1"/>
                </a:solidFill>
                <a:latin typeface="Lato" panose="020B0604020202020204" charset="0"/>
              </a:rPr>
              <a:t> </a:t>
            </a:r>
            <a:r>
              <a:rPr lang="en-US" dirty="0" err="1">
                <a:solidFill>
                  <a:schemeClr val="tx1"/>
                </a:solidFill>
                <a:latin typeface="Lato" panose="020B0604020202020204" charset="0"/>
              </a:rPr>
              <a:t>ekonomi</a:t>
            </a:r>
            <a:r>
              <a:rPr lang="en-US" dirty="0">
                <a:solidFill>
                  <a:schemeClr val="tx1"/>
                </a:solidFill>
                <a:latin typeface="Lato" panose="020B0604020202020204" charset="0"/>
              </a:rPr>
              <a:t>, </a:t>
            </a:r>
            <a:r>
              <a:rPr lang="en-US" dirty="0" err="1">
                <a:solidFill>
                  <a:schemeClr val="tx1"/>
                </a:solidFill>
                <a:latin typeface="Lato" panose="020B0604020202020204" charset="0"/>
              </a:rPr>
              <a:t>namun</a:t>
            </a:r>
            <a:r>
              <a:rPr lang="en-US" dirty="0">
                <a:solidFill>
                  <a:schemeClr val="tx1"/>
                </a:solidFill>
                <a:latin typeface="Lato" panose="020B0604020202020204" charset="0"/>
              </a:rPr>
              <a:t> juga </a:t>
            </a:r>
            <a:r>
              <a:rPr lang="en-US" dirty="0" err="1">
                <a:solidFill>
                  <a:schemeClr val="tx1"/>
                </a:solidFill>
                <a:latin typeface="Lato" panose="020B0604020202020204" charset="0"/>
              </a:rPr>
              <a:t>politik</a:t>
            </a:r>
            <a:r>
              <a:rPr lang="en-US" dirty="0">
                <a:solidFill>
                  <a:schemeClr val="tx1"/>
                </a:solidFill>
                <a:latin typeface="Lato" panose="020B0604020202020204" charset="0"/>
              </a:rPr>
              <a:t> </a:t>
            </a:r>
            <a:r>
              <a:rPr lang="en-US" dirty="0" err="1">
                <a:solidFill>
                  <a:schemeClr val="tx1"/>
                </a:solidFill>
                <a:latin typeface="Lato" panose="020B0604020202020204" charset="0"/>
              </a:rPr>
              <a:t>dan</a:t>
            </a:r>
            <a:r>
              <a:rPr lang="en-US" dirty="0">
                <a:solidFill>
                  <a:schemeClr val="tx1"/>
                </a:solidFill>
                <a:latin typeface="Lato" panose="020B0604020202020204" charset="0"/>
              </a:rPr>
              <a:t> </a:t>
            </a:r>
            <a:r>
              <a:rPr lang="en-US" dirty="0" err="1">
                <a:solidFill>
                  <a:schemeClr val="tx1"/>
                </a:solidFill>
                <a:latin typeface="Lato" panose="020B0604020202020204" charset="0"/>
              </a:rPr>
              <a:t>kebudayaan</a:t>
            </a:r>
            <a:r>
              <a:rPr lang="en-US" dirty="0">
                <a:solidFill>
                  <a:schemeClr val="tx1"/>
                </a:solidFill>
                <a:latin typeface="Lato" panose="020B0604020202020204" charset="0"/>
              </a:rPr>
              <a:t>. </a:t>
            </a:r>
            <a:endParaRPr lang="en-US" sz="1400" dirty="0">
              <a:solidFill>
                <a:schemeClr val="tx1"/>
              </a:solidFill>
              <a:latin typeface="Lato" panose="020B0604020202020204" charset="0"/>
              <a:ea typeface="Didact Gothic"/>
              <a:cs typeface="Didact Gothic"/>
              <a:sym typeface="Didact Gothic"/>
            </a:endParaRPr>
          </a:p>
          <a:p>
            <a:pPr marL="0" lvl="0" indent="0" algn="ctr" rtl="0">
              <a:spcBef>
                <a:spcPts val="0"/>
              </a:spcBef>
              <a:spcAft>
                <a:spcPts val="0"/>
              </a:spcAft>
              <a:buNone/>
            </a:pPr>
            <a:endParaRPr dirty="0"/>
          </a:p>
        </p:txBody>
      </p:sp>
      <p:grpSp>
        <p:nvGrpSpPr>
          <p:cNvPr id="413" name="Google Shape;413;p39"/>
          <p:cNvGrpSpPr/>
          <p:nvPr/>
        </p:nvGrpSpPr>
        <p:grpSpPr>
          <a:xfrm>
            <a:off x="79108" y="2812317"/>
            <a:ext cx="2739064" cy="2068365"/>
            <a:chOff x="6687142" y="896413"/>
            <a:chExt cx="1181956" cy="892537"/>
          </a:xfrm>
        </p:grpSpPr>
        <p:sp>
          <p:nvSpPr>
            <p:cNvPr id="414" name="Google Shape;414;p39"/>
            <p:cNvSpPr/>
            <p:nvPr/>
          </p:nvSpPr>
          <p:spPr>
            <a:xfrm>
              <a:off x="7264066" y="896413"/>
              <a:ext cx="605032" cy="892537"/>
            </a:xfrm>
            <a:custGeom>
              <a:avLst/>
              <a:gdLst/>
              <a:ahLst/>
              <a:cxnLst/>
              <a:rect l="l" t="t" r="r" b="b"/>
              <a:pathLst>
                <a:path w="16566" h="24438" extrusionOk="0">
                  <a:moveTo>
                    <a:pt x="898" y="1"/>
                  </a:moveTo>
                  <a:lnTo>
                    <a:pt x="0" y="744"/>
                  </a:lnTo>
                  <a:lnTo>
                    <a:pt x="14924" y="23899"/>
                  </a:lnTo>
                  <a:lnTo>
                    <a:pt x="16565" y="24438"/>
                  </a:lnTo>
                  <a:lnTo>
                    <a:pt x="89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39"/>
            <p:cNvSpPr/>
            <p:nvPr/>
          </p:nvSpPr>
          <p:spPr>
            <a:xfrm>
              <a:off x="6687142" y="923586"/>
              <a:ext cx="1122008" cy="845715"/>
            </a:xfrm>
            <a:custGeom>
              <a:avLst/>
              <a:gdLst/>
              <a:ahLst/>
              <a:cxnLst/>
              <a:rect l="l" t="t" r="r" b="b"/>
              <a:pathLst>
                <a:path w="30721" h="23156" extrusionOk="0">
                  <a:moveTo>
                    <a:pt x="16232" y="6924"/>
                  </a:moveTo>
                  <a:lnTo>
                    <a:pt x="22258" y="16309"/>
                  </a:lnTo>
                  <a:lnTo>
                    <a:pt x="9822" y="12155"/>
                  </a:lnTo>
                  <a:lnTo>
                    <a:pt x="16232" y="6924"/>
                  </a:lnTo>
                  <a:close/>
                  <a:moveTo>
                    <a:pt x="15796" y="0"/>
                  </a:moveTo>
                  <a:lnTo>
                    <a:pt x="1" y="12924"/>
                  </a:lnTo>
                  <a:lnTo>
                    <a:pt x="30720" y="23155"/>
                  </a:lnTo>
                  <a:lnTo>
                    <a:pt x="1579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39"/>
            <p:cNvSpPr/>
            <p:nvPr/>
          </p:nvSpPr>
          <p:spPr>
            <a:xfrm>
              <a:off x="7735146" y="1672829"/>
              <a:ext cx="27209" cy="16873"/>
            </a:xfrm>
            <a:custGeom>
              <a:avLst/>
              <a:gdLst/>
              <a:ahLst/>
              <a:cxnLst/>
              <a:rect l="l" t="t" r="r" b="b"/>
              <a:pathLst>
                <a:path w="745" h="462" fill="none" extrusionOk="0">
                  <a:moveTo>
                    <a:pt x="0" y="462"/>
                  </a:moveTo>
                  <a:lnTo>
                    <a:pt x="744" y="0"/>
                  </a:lnTo>
                </a:path>
              </a:pathLst>
            </a:custGeom>
            <a:solidFill>
              <a:schemeClr val="accent1"/>
            </a:solidFill>
            <a:ln w="5125" cap="flat" cmpd="sng">
              <a:solidFill>
                <a:srgbClr val="FFFFFF"/>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39"/>
            <p:cNvSpPr/>
            <p:nvPr/>
          </p:nvSpPr>
          <p:spPr>
            <a:xfrm>
              <a:off x="7717359" y="1642843"/>
              <a:ext cx="27173" cy="16910"/>
            </a:xfrm>
            <a:custGeom>
              <a:avLst/>
              <a:gdLst/>
              <a:ahLst/>
              <a:cxnLst/>
              <a:rect l="l" t="t" r="r" b="b"/>
              <a:pathLst>
                <a:path w="744" h="463" fill="none" extrusionOk="0">
                  <a:moveTo>
                    <a:pt x="0" y="462"/>
                  </a:moveTo>
                  <a:lnTo>
                    <a:pt x="744" y="1"/>
                  </a:lnTo>
                </a:path>
              </a:pathLst>
            </a:custGeom>
            <a:solidFill>
              <a:schemeClr val="accent1"/>
            </a:solidFill>
            <a:ln w="5125" cap="flat" cmpd="sng">
              <a:solidFill>
                <a:srgbClr val="FFFFFF"/>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39"/>
            <p:cNvSpPr/>
            <p:nvPr/>
          </p:nvSpPr>
          <p:spPr>
            <a:xfrm>
              <a:off x="7698622" y="1612894"/>
              <a:ext cx="27209" cy="17823"/>
            </a:xfrm>
            <a:custGeom>
              <a:avLst/>
              <a:gdLst/>
              <a:ahLst/>
              <a:cxnLst/>
              <a:rect l="l" t="t" r="r" b="b"/>
              <a:pathLst>
                <a:path w="745" h="488" fill="none" extrusionOk="0">
                  <a:moveTo>
                    <a:pt x="0" y="487"/>
                  </a:moveTo>
                  <a:lnTo>
                    <a:pt x="744" y="0"/>
                  </a:lnTo>
                </a:path>
              </a:pathLst>
            </a:custGeom>
            <a:solidFill>
              <a:schemeClr val="accent1"/>
            </a:solidFill>
            <a:ln w="5125" cap="flat" cmpd="sng">
              <a:solidFill>
                <a:srgbClr val="FFFFFF"/>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39"/>
            <p:cNvSpPr/>
            <p:nvPr/>
          </p:nvSpPr>
          <p:spPr>
            <a:xfrm>
              <a:off x="7679886" y="1583858"/>
              <a:ext cx="27209" cy="16873"/>
            </a:xfrm>
            <a:custGeom>
              <a:avLst/>
              <a:gdLst/>
              <a:ahLst/>
              <a:cxnLst/>
              <a:rect l="l" t="t" r="r" b="b"/>
              <a:pathLst>
                <a:path w="745" h="462" fill="none" extrusionOk="0">
                  <a:moveTo>
                    <a:pt x="1" y="462"/>
                  </a:moveTo>
                  <a:lnTo>
                    <a:pt x="744" y="0"/>
                  </a:lnTo>
                </a:path>
              </a:pathLst>
            </a:custGeom>
            <a:solidFill>
              <a:schemeClr val="accent1"/>
            </a:solidFill>
            <a:ln w="5125" cap="flat" cmpd="sng">
              <a:solidFill>
                <a:srgbClr val="FFFFFF"/>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39"/>
            <p:cNvSpPr/>
            <p:nvPr/>
          </p:nvSpPr>
          <p:spPr>
            <a:xfrm>
              <a:off x="7661149" y="1553872"/>
              <a:ext cx="27209" cy="16910"/>
            </a:xfrm>
            <a:custGeom>
              <a:avLst/>
              <a:gdLst/>
              <a:ahLst/>
              <a:cxnLst/>
              <a:rect l="l" t="t" r="r" b="b"/>
              <a:pathLst>
                <a:path w="745" h="463" fill="none" extrusionOk="0">
                  <a:moveTo>
                    <a:pt x="1" y="462"/>
                  </a:moveTo>
                  <a:lnTo>
                    <a:pt x="744" y="1"/>
                  </a:lnTo>
                </a:path>
              </a:pathLst>
            </a:custGeom>
            <a:solidFill>
              <a:schemeClr val="accent1"/>
            </a:solidFill>
            <a:ln w="5125" cap="flat" cmpd="sng">
              <a:solidFill>
                <a:srgbClr val="FFFFFF"/>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39"/>
            <p:cNvSpPr/>
            <p:nvPr/>
          </p:nvSpPr>
          <p:spPr>
            <a:xfrm>
              <a:off x="7642413" y="1523922"/>
              <a:ext cx="27209" cy="16873"/>
            </a:xfrm>
            <a:custGeom>
              <a:avLst/>
              <a:gdLst/>
              <a:ahLst/>
              <a:cxnLst/>
              <a:rect l="l" t="t" r="r" b="b"/>
              <a:pathLst>
                <a:path w="745" h="462" fill="none" extrusionOk="0">
                  <a:moveTo>
                    <a:pt x="1" y="462"/>
                  </a:moveTo>
                  <a:lnTo>
                    <a:pt x="745" y="0"/>
                  </a:lnTo>
                </a:path>
              </a:pathLst>
            </a:custGeom>
            <a:solidFill>
              <a:schemeClr val="accent1"/>
            </a:solidFill>
            <a:ln w="5125" cap="flat" cmpd="sng">
              <a:solidFill>
                <a:srgbClr val="FFFFFF"/>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39"/>
            <p:cNvSpPr/>
            <p:nvPr/>
          </p:nvSpPr>
          <p:spPr>
            <a:xfrm>
              <a:off x="7623713" y="1493937"/>
              <a:ext cx="27173" cy="16910"/>
            </a:xfrm>
            <a:custGeom>
              <a:avLst/>
              <a:gdLst/>
              <a:ahLst/>
              <a:cxnLst/>
              <a:rect l="l" t="t" r="r" b="b"/>
              <a:pathLst>
                <a:path w="744" h="463" fill="none" extrusionOk="0">
                  <a:moveTo>
                    <a:pt x="0" y="462"/>
                  </a:moveTo>
                  <a:lnTo>
                    <a:pt x="744" y="1"/>
                  </a:lnTo>
                </a:path>
              </a:pathLst>
            </a:custGeom>
            <a:solidFill>
              <a:schemeClr val="accent1"/>
            </a:solidFill>
            <a:ln w="5125" cap="flat" cmpd="sng">
              <a:solidFill>
                <a:srgbClr val="FFFFFF"/>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39"/>
            <p:cNvSpPr/>
            <p:nvPr/>
          </p:nvSpPr>
          <p:spPr>
            <a:xfrm>
              <a:off x="7605889" y="1463951"/>
              <a:ext cx="27209" cy="16910"/>
            </a:xfrm>
            <a:custGeom>
              <a:avLst/>
              <a:gdLst/>
              <a:ahLst/>
              <a:cxnLst/>
              <a:rect l="l" t="t" r="r" b="b"/>
              <a:pathLst>
                <a:path w="745" h="463" fill="none" extrusionOk="0">
                  <a:moveTo>
                    <a:pt x="1" y="463"/>
                  </a:moveTo>
                  <a:lnTo>
                    <a:pt x="744" y="1"/>
                  </a:lnTo>
                </a:path>
              </a:pathLst>
            </a:custGeom>
            <a:solidFill>
              <a:schemeClr val="accent1"/>
            </a:solidFill>
            <a:ln w="5125" cap="flat" cmpd="sng">
              <a:solidFill>
                <a:srgbClr val="FFFFFF"/>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39"/>
            <p:cNvSpPr/>
            <p:nvPr/>
          </p:nvSpPr>
          <p:spPr>
            <a:xfrm>
              <a:off x="7587153" y="1434002"/>
              <a:ext cx="27209" cy="16873"/>
            </a:xfrm>
            <a:custGeom>
              <a:avLst/>
              <a:gdLst/>
              <a:ahLst/>
              <a:cxnLst/>
              <a:rect l="l" t="t" r="r" b="b"/>
              <a:pathLst>
                <a:path w="745" h="462" fill="none" extrusionOk="0">
                  <a:moveTo>
                    <a:pt x="1" y="462"/>
                  </a:moveTo>
                  <a:lnTo>
                    <a:pt x="745" y="0"/>
                  </a:lnTo>
                </a:path>
              </a:pathLst>
            </a:custGeom>
            <a:solidFill>
              <a:schemeClr val="accent1"/>
            </a:solidFill>
            <a:ln w="5125" cap="flat" cmpd="sng">
              <a:solidFill>
                <a:srgbClr val="FFFFFF"/>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39"/>
            <p:cNvSpPr/>
            <p:nvPr/>
          </p:nvSpPr>
          <p:spPr>
            <a:xfrm>
              <a:off x="7568453" y="1404016"/>
              <a:ext cx="27173" cy="16910"/>
            </a:xfrm>
            <a:custGeom>
              <a:avLst/>
              <a:gdLst/>
              <a:ahLst/>
              <a:cxnLst/>
              <a:rect l="l" t="t" r="r" b="b"/>
              <a:pathLst>
                <a:path w="744" h="463" fill="none" extrusionOk="0">
                  <a:moveTo>
                    <a:pt x="0" y="462"/>
                  </a:moveTo>
                  <a:lnTo>
                    <a:pt x="744" y="1"/>
                  </a:lnTo>
                </a:path>
              </a:pathLst>
            </a:custGeom>
            <a:solidFill>
              <a:schemeClr val="accent1"/>
            </a:solidFill>
            <a:ln w="5125" cap="flat" cmpd="sng">
              <a:solidFill>
                <a:srgbClr val="FFFFFF"/>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39"/>
            <p:cNvSpPr/>
            <p:nvPr/>
          </p:nvSpPr>
          <p:spPr>
            <a:xfrm>
              <a:off x="7549716" y="1374067"/>
              <a:ext cx="27173" cy="16873"/>
            </a:xfrm>
            <a:custGeom>
              <a:avLst/>
              <a:gdLst/>
              <a:ahLst/>
              <a:cxnLst/>
              <a:rect l="l" t="t" r="r" b="b"/>
              <a:pathLst>
                <a:path w="744" h="462" fill="none" extrusionOk="0">
                  <a:moveTo>
                    <a:pt x="0" y="462"/>
                  </a:moveTo>
                  <a:lnTo>
                    <a:pt x="744" y="0"/>
                  </a:lnTo>
                </a:path>
              </a:pathLst>
            </a:custGeom>
            <a:solidFill>
              <a:schemeClr val="accent1"/>
            </a:solidFill>
            <a:ln w="5125" cap="flat" cmpd="sng">
              <a:solidFill>
                <a:srgbClr val="FFFFFF"/>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39"/>
            <p:cNvSpPr/>
            <p:nvPr/>
          </p:nvSpPr>
          <p:spPr>
            <a:xfrm>
              <a:off x="7530980" y="1344081"/>
              <a:ext cx="27209" cy="16910"/>
            </a:xfrm>
            <a:custGeom>
              <a:avLst/>
              <a:gdLst/>
              <a:ahLst/>
              <a:cxnLst/>
              <a:rect l="l" t="t" r="r" b="b"/>
              <a:pathLst>
                <a:path w="745" h="463" fill="none" extrusionOk="0">
                  <a:moveTo>
                    <a:pt x="0" y="462"/>
                  </a:moveTo>
                  <a:lnTo>
                    <a:pt x="744" y="1"/>
                  </a:lnTo>
                </a:path>
              </a:pathLst>
            </a:custGeom>
            <a:solidFill>
              <a:schemeClr val="accent1"/>
            </a:solidFill>
            <a:ln w="5125" cap="flat" cmpd="sng">
              <a:solidFill>
                <a:srgbClr val="FFFFFF"/>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39"/>
            <p:cNvSpPr/>
            <p:nvPr/>
          </p:nvSpPr>
          <p:spPr>
            <a:xfrm>
              <a:off x="7512243" y="1315045"/>
              <a:ext cx="27209" cy="16910"/>
            </a:xfrm>
            <a:custGeom>
              <a:avLst/>
              <a:gdLst/>
              <a:ahLst/>
              <a:cxnLst/>
              <a:rect l="l" t="t" r="r" b="b"/>
              <a:pathLst>
                <a:path w="745" h="463" fill="none" extrusionOk="0">
                  <a:moveTo>
                    <a:pt x="1" y="462"/>
                  </a:moveTo>
                  <a:lnTo>
                    <a:pt x="744" y="1"/>
                  </a:lnTo>
                </a:path>
              </a:pathLst>
            </a:custGeom>
            <a:solidFill>
              <a:schemeClr val="accent1"/>
            </a:solidFill>
            <a:ln w="5125" cap="flat" cmpd="sng">
              <a:solidFill>
                <a:srgbClr val="FFFFFF"/>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39"/>
            <p:cNvSpPr/>
            <p:nvPr/>
          </p:nvSpPr>
          <p:spPr>
            <a:xfrm>
              <a:off x="7493507" y="1283233"/>
              <a:ext cx="26260" cy="17823"/>
            </a:xfrm>
            <a:custGeom>
              <a:avLst/>
              <a:gdLst/>
              <a:ahLst/>
              <a:cxnLst/>
              <a:rect l="l" t="t" r="r" b="b"/>
              <a:pathLst>
                <a:path w="719" h="488" fill="none" extrusionOk="0">
                  <a:moveTo>
                    <a:pt x="1" y="487"/>
                  </a:moveTo>
                  <a:lnTo>
                    <a:pt x="719" y="0"/>
                  </a:lnTo>
                </a:path>
              </a:pathLst>
            </a:custGeom>
            <a:solidFill>
              <a:schemeClr val="accent1"/>
            </a:solidFill>
            <a:ln w="5125" cap="flat" cmpd="sng">
              <a:solidFill>
                <a:srgbClr val="FFFFFF"/>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39"/>
            <p:cNvSpPr/>
            <p:nvPr/>
          </p:nvSpPr>
          <p:spPr>
            <a:xfrm>
              <a:off x="7473857" y="1254197"/>
              <a:ext cx="27173" cy="16873"/>
            </a:xfrm>
            <a:custGeom>
              <a:avLst/>
              <a:gdLst/>
              <a:ahLst/>
              <a:cxnLst/>
              <a:rect l="l" t="t" r="r" b="b"/>
              <a:pathLst>
                <a:path w="744" h="462" fill="none" extrusionOk="0">
                  <a:moveTo>
                    <a:pt x="0" y="462"/>
                  </a:moveTo>
                  <a:lnTo>
                    <a:pt x="744" y="0"/>
                  </a:lnTo>
                </a:path>
              </a:pathLst>
            </a:custGeom>
            <a:solidFill>
              <a:schemeClr val="accent1"/>
            </a:solidFill>
            <a:ln w="5125" cap="flat" cmpd="sng">
              <a:solidFill>
                <a:srgbClr val="FFFFFF"/>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39"/>
            <p:cNvSpPr/>
            <p:nvPr/>
          </p:nvSpPr>
          <p:spPr>
            <a:xfrm>
              <a:off x="7455120" y="1224211"/>
              <a:ext cx="27209" cy="16910"/>
            </a:xfrm>
            <a:custGeom>
              <a:avLst/>
              <a:gdLst/>
              <a:ahLst/>
              <a:cxnLst/>
              <a:rect l="l" t="t" r="r" b="b"/>
              <a:pathLst>
                <a:path w="745" h="463" fill="none" extrusionOk="0">
                  <a:moveTo>
                    <a:pt x="0" y="462"/>
                  </a:moveTo>
                  <a:lnTo>
                    <a:pt x="744" y="1"/>
                  </a:lnTo>
                </a:path>
              </a:pathLst>
            </a:custGeom>
            <a:solidFill>
              <a:schemeClr val="accent1"/>
            </a:solidFill>
            <a:ln w="5125" cap="flat" cmpd="sng">
              <a:solidFill>
                <a:srgbClr val="FFFFFF"/>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39"/>
            <p:cNvSpPr/>
            <p:nvPr/>
          </p:nvSpPr>
          <p:spPr>
            <a:xfrm>
              <a:off x="7436384" y="1194225"/>
              <a:ext cx="27209" cy="17860"/>
            </a:xfrm>
            <a:custGeom>
              <a:avLst/>
              <a:gdLst/>
              <a:ahLst/>
              <a:cxnLst/>
              <a:rect l="l" t="t" r="r" b="b"/>
              <a:pathLst>
                <a:path w="745" h="489" fill="none" extrusionOk="0">
                  <a:moveTo>
                    <a:pt x="1" y="488"/>
                  </a:moveTo>
                  <a:lnTo>
                    <a:pt x="744" y="1"/>
                  </a:lnTo>
                </a:path>
              </a:pathLst>
            </a:custGeom>
            <a:solidFill>
              <a:schemeClr val="accent1"/>
            </a:solidFill>
            <a:ln w="5125" cap="flat" cmpd="sng">
              <a:solidFill>
                <a:srgbClr val="FFFFFF"/>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39"/>
            <p:cNvSpPr/>
            <p:nvPr/>
          </p:nvSpPr>
          <p:spPr>
            <a:xfrm>
              <a:off x="7417647" y="1165226"/>
              <a:ext cx="26260" cy="16873"/>
            </a:xfrm>
            <a:custGeom>
              <a:avLst/>
              <a:gdLst/>
              <a:ahLst/>
              <a:cxnLst/>
              <a:rect l="l" t="t" r="r" b="b"/>
              <a:pathLst>
                <a:path w="719" h="462" fill="none" extrusionOk="0">
                  <a:moveTo>
                    <a:pt x="1" y="462"/>
                  </a:moveTo>
                  <a:lnTo>
                    <a:pt x="719" y="0"/>
                  </a:lnTo>
                </a:path>
              </a:pathLst>
            </a:custGeom>
            <a:noFill/>
            <a:ln w="5125" cap="flat" cmpd="sng">
              <a:solidFill>
                <a:schemeClr val="accent1"/>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39"/>
            <p:cNvSpPr/>
            <p:nvPr/>
          </p:nvSpPr>
          <p:spPr>
            <a:xfrm>
              <a:off x="7398911" y="1135240"/>
              <a:ext cx="26260" cy="16910"/>
            </a:xfrm>
            <a:custGeom>
              <a:avLst/>
              <a:gdLst/>
              <a:ahLst/>
              <a:cxnLst/>
              <a:rect l="l" t="t" r="r" b="b"/>
              <a:pathLst>
                <a:path w="719" h="463" fill="none" extrusionOk="0">
                  <a:moveTo>
                    <a:pt x="1" y="462"/>
                  </a:moveTo>
                  <a:lnTo>
                    <a:pt x="719" y="0"/>
                  </a:lnTo>
                </a:path>
              </a:pathLst>
            </a:custGeom>
            <a:noFill/>
            <a:ln w="5125" cap="flat" cmpd="sng">
              <a:solidFill>
                <a:schemeClr val="accent1"/>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39"/>
            <p:cNvSpPr/>
            <p:nvPr/>
          </p:nvSpPr>
          <p:spPr>
            <a:xfrm>
              <a:off x="7379261" y="1105254"/>
              <a:ext cx="27173" cy="17860"/>
            </a:xfrm>
            <a:custGeom>
              <a:avLst/>
              <a:gdLst/>
              <a:ahLst/>
              <a:cxnLst/>
              <a:rect l="l" t="t" r="r" b="b"/>
              <a:pathLst>
                <a:path w="744" h="489" fill="none" extrusionOk="0">
                  <a:moveTo>
                    <a:pt x="0" y="488"/>
                  </a:moveTo>
                  <a:lnTo>
                    <a:pt x="744" y="1"/>
                  </a:lnTo>
                </a:path>
              </a:pathLst>
            </a:custGeom>
            <a:noFill/>
            <a:ln w="5125" cap="flat" cmpd="sng">
              <a:solidFill>
                <a:schemeClr val="accent1"/>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39"/>
            <p:cNvSpPr/>
            <p:nvPr/>
          </p:nvSpPr>
          <p:spPr>
            <a:xfrm>
              <a:off x="7360525" y="1076254"/>
              <a:ext cx="27209" cy="16873"/>
            </a:xfrm>
            <a:custGeom>
              <a:avLst/>
              <a:gdLst/>
              <a:ahLst/>
              <a:cxnLst/>
              <a:rect l="l" t="t" r="r" b="b"/>
              <a:pathLst>
                <a:path w="745" h="462" fill="none" extrusionOk="0">
                  <a:moveTo>
                    <a:pt x="1" y="462"/>
                  </a:moveTo>
                  <a:lnTo>
                    <a:pt x="744" y="0"/>
                  </a:lnTo>
                </a:path>
              </a:pathLst>
            </a:custGeom>
            <a:noFill/>
            <a:ln w="5125" cap="flat" cmpd="sng">
              <a:solidFill>
                <a:schemeClr val="accent1"/>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 name="Right Arrow 27">
            <a:hlinkClick r:id="" action="ppaction://hlinkshowjump?jump=previousslide"/>
          </p:cNvPr>
          <p:cNvSpPr/>
          <p:nvPr/>
        </p:nvSpPr>
        <p:spPr>
          <a:xfrm flipH="1">
            <a:off x="179512" y="4511658"/>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BACK</a:t>
            </a:r>
            <a:endParaRPr lang="id-ID" dirty="0"/>
          </a:p>
        </p:txBody>
      </p:sp>
      <p:sp>
        <p:nvSpPr>
          <p:cNvPr id="29" name="Right Arrow 28">
            <a:hlinkClick r:id="" action="ppaction://hlinkshowjump?jump=nextslide"/>
          </p:cNvPr>
          <p:cNvSpPr/>
          <p:nvPr/>
        </p:nvSpPr>
        <p:spPr>
          <a:xfrm>
            <a:off x="7956376" y="4493341"/>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NEXT</a:t>
            </a:r>
            <a:endParaRPr lang="id-ID"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40"/>
        <p:cNvGrpSpPr/>
        <p:nvPr/>
      </p:nvGrpSpPr>
      <p:grpSpPr>
        <a:xfrm>
          <a:off x="0" y="0"/>
          <a:ext cx="0" cy="0"/>
          <a:chOff x="0" y="0"/>
          <a:chExt cx="0" cy="0"/>
        </a:xfrm>
      </p:grpSpPr>
      <p:sp>
        <p:nvSpPr>
          <p:cNvPr id="441" name="Google Shape;441;p40"/>
          <p:cNvSpPr txBox="1">
            <a:spLocks noGrp="1"/>
          </p:cNvSpPr>
          <p:nvPr>
            <p:ph type="title"/>
          </p:nvPr>
        </p:nvSpPr>
        <p:spPr>
          <a:xfrm>
            <a:off x="754372" y="3219822"/>
            <a:ext cx="77175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smtClean="0"/>
              <a:t>TERIMA KASIH</a:t>
            </a:r>
            <a:endParaRPr dirty="0"/>
          </a:p>
        </p:txBody>
      </p:sp>
      <p:sp>
        <p:nvSpPr>
          <p:cNvPr id="448" name="Google Shape;448;p40"/>
          <p:cNvSpPr/>
          <p:nvPr/>
        </p:nvSpPr>
        <p:spPr>
          <a:xfrm>
            <a:off x="1446175" y="1776150"/>
            <a:ext cx="790800" cy="7884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40"/>
          <p:cNvSpPr/>
          <p:nvPr/>
        </p:nvSpPr>
        <p:spPr>
          <a:xfrm>
            <a:off x="4176575" y="1776150"/>
            <a:ext cx="790800" cy="7884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40"/>
          <p:cNvSpPr/>
          <p:nvPr/>
        </p:nvSpPr>
        <p:spPr>
          <a:xfrm>
            <a:off x="6906975" y="1776150"/>
            <a:ext cx="790800" cy="7884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51" name="Google Shape;451;p40"/>
          <p:cNvGrpSpPr/>
          <p:nvPr/>
        </p:nvGrpSpPr>
        <p:grpSpPr>
          <a:xfrm>
            <a:off x="1649541" y="2036986"/>
            <a:ext cx="384049" cy="266738"/>
            <a:chOff x="7947595" y="2347996"/>
            <a:chExt cx="379795" cy="267165"/>
          </a:xfrm>
        </p:grpSpPr>
        <p:sp>
          <p:nvSpPr>
            <p:cNvPr id="452" name="Google Shape;452;p40"/>
            <p:cNvSpPr/>
            <p:nvPr/>
          </p:nvSpPr>
          <p:spPr>
            <a:xfrm>
              <a:off x="7947779" y="2386432"/>
              <a:ext cx="379611" cy="228728"/>
            </a:xfrm>
            <a:custGeom>
              <a:avLst/>
              <a:gdLst/>
              <a:ahLst/>
              <a:cxnLst/>
              <a:rect l="l" t="t" r="r" b="b"/>
              <a:pathLst>
                <a:path w="14449" h="8706" extrusionOk="0">
                  <a:moveTo>
                    <a:pt x="7221" y="1"/>
                  </a:moveTo>
                  <a:cubicBezTo>
                    <a:pt x="6361" y="1"/>
                    <a:pt x="5071" y="549"/>
                    <a:pt x="3392" y="1645"/>
                  </a:cubicBezTo>
                  <a:cubicBezTo>
                    <a:pt x="2303" y="2352"/>
                    <a:pt x="1263" y="3122"/>
                    <a:pt x="257" y="3941"/>
                  </a:cubicBezTo>
                  <a:cubicBezTo>
                    <a:pt x="0" y="4156"/>
                    <a:pt x="0" y="4551"/>
                    <a:pt x="257" y="4759"/>
                  </a:cubicBezTo>
                  <a:cubicBezTo>
                    <a:pt x="1263" y="5584"/>
                    <a:pt x="2303" y="6347"/>
                    <a:pt x="3392" y="7062"/>
                  </a:cubicBezTo>
                  <a:cubicBezTo>
                    <a:pt x="5071" y="8151"/>
                    <a:pt x="6361" y="8706"/>
                    <a:pt x="7221" y="8706"/>
                  </a:cubicBezTo>
                  <a:cubicBezTo>
                    <a:pt x="8081" y="8706"/>
                    <a:pt x="9371" y="8151"/>
                    <a:pt x="11057" y="7062"/>
                  </a:cubicBezTo>
                  <a:cubicBezTo>
                    <a:pt x="12139" y="6347"/>
                    <a:pt x="13186" y="5584"/>
                    <a:pt x="14192" y="4759"/>
                  </a:cubicBezTo>
                  <a:cubicBezTo>
                    <a:pt x="14449" y="4551"/>
                    <a:pt x="14449" y="4156"/>
                    <a:pt x="14192" y="3941"/>
                  </a:cubicBezTo>
                  <a:cubicBezTo>
                    <a:pt x="13186" y="3122"/>
                    <a:pt x="12139" y="2352"/>
                    <a:pt x="11057" y="1645"/>
                  </a:cubicBezTo>
                  <a:cubicBezTo>
                    <a:pt x="9371" y="549"/>
                    <a:pt x="8081" y="1"/>
                    <a:pt x="722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40"/>
            <p:cNvSpPr/>
            <p:nvPr/>
          </p:nvSpPr>
          <p:spPr>
            <a:xfrm>
              <a:off x="7947595" y="2386432"/>
              <a:ext cx="208866" cy="228728"/>
            </a:xfrm>
            <a:custGeom>
              <a:avLst/>
              <a:gdLst/>
              <a:ahLst/>
              <a:cxnLst/>
              <a:rect l="l" t="t" r="r" b="b"/>
              <a:pathLst>
                <a:path w="7950" h="8706" extrusionOk="0">
                  <a:moveTo>
                    <a:pt x="7228" y="1"/>
                  </a:moveTo>
                  <a:cubicBezTo>
                    <a:pt x="6368" y="1"/>
                    <a:pt x="5078" y="549"/>
                    <a:pt x="3399" y="1645"/>
                  </a:cubicBezTo>
                  <a:cubicBezTo>
                    <a:pt x="2310" y="2352"/>
                    <a:pt x="1263" y="3122"/>
                    <a:pt x="264" y="3941"/>
                  </a:cubicBezTo>
                  <a:cubicBezTo>
                    <a:pt x="1" y="4156"/>
                    <a:pt x="1" y="4551"/>
                    <a:pt x="264" y="4759"/>
                  </a:cubicBezTo>
                  <a:cubicBezTo>
                    <a:pt x="1263" y="5584"/>
                    <a:pt x="2310" y="6347"/>
                    <a:pt x="3392" y="7062"/>
                  </a:cubicBezTo>
                  <a:cubicBezTo>
                    <a:pt x="5078" y="8151"/>
                    <a:pt x="6368" y="8706"/>
                    <a:pt x="7228" y="8706"/>
                  </a:cubicBezTo>
                  <a:cubicBezTo>
                    <a:pt x="7471" y="8699"/>
                    <a:pt x="7714" y="8664"/>
                    <a:pt x="7949" y="8602"/>
                  </a:cubicBezTo>
                  <a:cubicBezTo>
                    <a:pt x="7145" y="8394"/>
                    <a:pt x="6104" y="7880"/>
                    <a:pt x="4835" y="7062"/>
                  </a:cubicBezTo>
                  <a:cubicBezTo>
                    <a:pt x="3753" y="6347"/>
                    <a:pt x="2706" y="5584"/>
                    <a:pt x="1707" y="4759"/>
                  </a:cubicBezTo>
                  <a:cubicBezTo>
                    <a:pt x="1443" y="4551"/>
                    <a:pt x="1443" y="4156"/>
                    <a:pt x="1707" y="3941"/>
                  </a:cubicBezTo>
                  <a:cubicBezTo>
                    <a:pt x="2706" y="3122"/>
                    <a:pt x="3753" y="2352"/>
                    <a:pt x="4835" y="1645"/>
                  </a:cubicBezTo>
                  <a:cubicBezTo>
                    <a:pt x="6104" y="826"/>
                    <a:pt x="7145" y="306"/>
                    <a:pt x="7949" y="105"/>
                  </a:cubicBezTo>
                  <a:cubicBezTo>
                    <a:pt x="7714" y="35"/>
                    <a:pt x="7471" y="1"/>
                    <a:pt x="722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40"/>
            <p:cNvSpPr/>
            <p:nvPr/>
          </p:nvSpPr>
          <p:spPr>
            <a:xfrm>
              <a:off x="8049269" y="2419063"/>
              <a:ext cx="170062" cy="163678"/>
            </a:xfrm>
            <a:custGeom>
              <a:avLst/>
              <a:gdLst/>
              <a:ahLst/>
              <a:cxnLst/>
              <a:rect l="l" t="t" r="r" b="b"/>
              <a:pathLst>
                <a:path w="6473" h="6230" extrusionOk="0">
                  <a:moveTo>
                    <a:pt x="3359" y="1"/>
                  </a:moveTo>
                  <a:cubicBezTo>
                    <a:pt x="2549" y="1"/>
                    <a:pt x="1753" y="315"/>
                    <a:pt x="1159" y="909"/>
                  </a:cubicBezTo>
                  <a:cubicBezTo>
                    <a:pt x="271" y="1804"/>
                    <a:pt x="1" y="3142"/>
                    <a:pt x="486" y="4301"/>
                  </a:cubicBezTo>
                  <a:cubicBezTo>
                    <a:pt x="965" y="5466"/>
                    <a:pt x="2103" y="6229"/>
                    <a:pt x="3358" y="6229"/>
                  </a:cubicBezTo>
                  <a:cubicBezTo>
                    <a:pt x="5078" y="6222"/>
                    <a:pt x="6472" y="4828"/>
                    <a:pt x="6472" y="3115"/>
                  </a:cubicBezTo>
                  <a:cubicBezTo>
                    <a:pt x="6472" y="1852"/>
                    <a:pt x="5716" y="722"/>
                    <a:pt x="4551" y="236"/>
                  </a:cubicBezTo>
                  <a:cubicBezTo>
                    <a:pt x="4165" y="78"/>
                    <a:pt x="3760" y="1"/>
                    <a:pt x="335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40"/>
            <p:cNvSpPr/>
            <p:nvPr/>
          </p:nvSpPr>
          <p:spPr>
            <a:xfrm>
              <a:off x="8055837" y="2418984"/>
              <a:ext cx="97340" cy="163599"/>
            </a:xfrm>
            <a:custGeom>
              <a:avLst/>
              <a:gdLst/>
              <a:ahLst/>
              <a:cxnLst/>
              <a:rect l="l" t="t" r="r" b="b"/>
              <a:pathLst>
                <a:path w="3705" h="6227" extrusionOk="0">
                  <a:moveTo>
                    <a:pt x="3102" y="0"/>
                  </a:moveTo>
                  <a:cubicBezTo>
                    <a:pt x="1427" y="0"/>
                    <a:pt x="1" y="1361"/>
                    <a:pt x="1" y="3111"/>
                  </a:cubicBezTo>
                  <a:cubicBezTo>
                    <a:pt x="1" y="4863"/>
                    <a:pt x="1432" y="6226"/>
                    <a:pt x="3112" y="6226"/>
                  </a:cubicBezTo>
                  <a:cubicBezTo>
                    <a:pt x="3307" y="6226"/>
                    <a:pt x="3505" y="6208"/>
                    <a:pt x="3705" y="6170"/>
                  </a:cubicBezTo>
                  <a:cubicBezTo>
                    <a:pt x="2241" y="5885"/>
                    <a:pt x="1187" y="4602"/>
                    <a:pt x="1180" y="3111"/>
                  </a:cubicBezTo>
                  <a:cubicBezTo>
                    <a:pt x="1187" y="1619"/>
                    <a:pt x="2241" y="343"/>
                    <a:pt x="3705" y="59"/>
                  </a:cubicBezTo>
                  <a:cubicBezTo>
                    <a:pt x="3502" y="19"/>
                    <a:pt x="3300" y="0"/>
                    <a:pt x="31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40"/>
            <p:cNvSpPr/>
            <p:nvPr/>
          </p:nvSpPr>
          <p:spPr>
            <a:xfrm>
              <a:off x="8082451" y="2459444"/>
              <a:ext cx="96420" cy="82653"/>
            </a:xfrm>
            <a:custGeom>
              <a:avLst/>
              <a:gdLst/>
              <a:ahLst/>
              <a:cxnLst/>
              <a:rect l="l" t="t" r="r" b="b"/>
              <a:pathLst>
                <a:path w="3670" h="3146" extrusionOk="0">
                  <a:moveTo>
                    <a:pt x="2084" y="1"/>
                  </a:moveTo>
                  <a:cubicBezTo>
                    <a:pt x="1699" y="1"/>
                    <a:pt x="1305" y="143"/>
                    <a:pt x="985" y="461"/>
                  </a:cubicBezTo>
                  <a:cubicBezTo>
                    <a:pt x="0" y="1453"/>
                    <a:pt x="701" y="3145"/>
                    <a:pt x="2095" y="3145"/>
                  </a:cubicBezTo>
                  <a:cubicBezTo>
                    <a:pt x="2962" y="3138"/>
                    <a:pt x="3663" y="2438"/>
                    <a:pt x="3670" y="1571"/>
                  </a:cubicBezTo>
                  <a:cubicBezTo>
                    <a:pt x="3670" y="627"/>
                    <a:pt x="2894" y="1"/>
                    <a:pt x="208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40"/>
            <p:cNvSpPr/>
            <p:nvPr/>
          </p:nvSpPr>
          <p:spPr>
            <a:xfrm>
              <a:off x="8096113" y="2459496"/>
              <a:ext cx="57432" cy="82601"/>
            </a:xfrm>
            <a:custGeom>
              <a:avLst/>
              <a:gdLst/>
              <a:ahLst/>
              <a:cxnLst/>
              <a:rect l="l" t="t" r="r" b="b"/>
              <a:pathLst>
                <a:path w="2186" h="3144" extrusionOk="0">
                  <a:moveTo>
                    <a:pt x="1572" y="0"/>
                  </a:moveTo>
                  <a:cubicBezTo>
                    <a:pt x="744" y="0"/>
                    <a:pt x="1" y="666"/>
                    <a:pt x="1" y="1569"/>
                  </a:cubicBezTo>
                  <a:cubicBezTo>
                    <a:pt x="1" y="2473"/>
                    <a:pt x="746" y="3143"/>
                    <a:pt x="1575" y="3143"/>
                  </a:cubicBezTo>
                  <a:cubicBezTo>
                    <a:pt x="1777" y="3143"/>
                    <a:pt x="1983" y="3104"/>
                    <a:pt x="2185" y="3018"/>
                  </a:cubicBezTo>
                  <a:cubicBezTo>
                    <a:pt x="1610" y="2769"/>
                    <a:pt x="1235" y="2200"/>
                    <a:pt x="1235" y="1569"/>
                  </a:cubicBezTo>
                  <a:cubicBezTo>
                    <a:pt x="1235" y="938"/>
                    <a:pt x="1610" y="369"/>
                    <a:pt x="2185" y="126"/>
                  </a:cubicBezTo>
                  <a:cubicBezTo>
                    <a:pt x="1982" y="40"/>
                    <a:pt x="1775" y="0"/>
                    <a:pt x="15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40"/>
            <p:cNvSpPr/>
            <p:nvPr/>
          </p:nvSpPr>
          <p:spPr>
            <a:xfrm>
              <a:off x="8254563" y="2401513"/>
              <a:ext cx="38174" cy="26325"/>
            </a:xfrm>
            <a:custGeom>
              <a:avLst/>
              <a:gdLst/>
              <a:ahLst/>
              <a:cxnLst/>
              <a:rect l="l" t="t" r="r" b="b"/>
              <a:pathLst>
                <a:path w="1453" h="1002" extrusionOk="0">
                  <a:moveTo>
                    <a:pt x="343" y="1"/>
                  </a:moveTo>
                  <a:cubicBezTo>
                    <a:pt x="142" y="1"/>
                    <a:pt x="1" y="290"/>
                    <a:pt x="212" y="433"/>
                  </a:cubicBezTo>
                  <a:lnTo>
                    <a:pt x="219" y="433"/>
                  </a:lnTo>
                  <a:cubicBezTo>
                    <a:pt x="469" y="599"/>
                    <a:pt x="725" y="772"/>
                    <a:pt x="989" y="960"/>
                  </a:cubicBezTo>
                  <a:cubicBezTo>
                    <a:pt x="1033" y="989"/>
                    <a:pt x="1078" y="1002"/>
                    <a:pt x="1119" y="1002"/>
                  </a:cubicBezTo>
                  <a:cubicBezTo>
                    <a:pt x="1314" y="1002"/>
                    <a:pt x="1452" y="727"/>
                    <a:pt x="1253" y="578"/>
                  </a:cubicBezTo>
                  <a:cubicBezTo>
                    <a:pt x="996" y="391"/>
                    <a:pt x="732" y="211"/>
                    <a:pt x="476" y="44"/>
                  </a:cubicBezTo>
                  <a:cubicBezTo>
                    <a:pt x="431" y="14"/>
                    <a:pt x="385" y="1"/>
                    <a:pt x="3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40"/>
            <p:cNvSpPr/>
            <p:nvPr/>
          </p:nvSpPr>
          <p:spPr>
            <a:xfrm>
              <a:off x="8013933" y="2347996"/>
              <a:ext cx="230331" cy="58693"/>
            </a:xfrm>
            <a:custGeom>
              <a:avLst/>
              <a:gdLst/>
              <a:ahLst/>
              <a:cxnLst/>
              <a:rect l="l" t="t" r="r" b="b"/>
              <a:pathLst>
                <a:path w="8767" h="2234" extrusionOk="0">
                  <a:moveTo>
                    <a:pt x="4710" y="0"/>
                  </a:moveTo>
                  <a:cubicBezTo>
                    <a:pt x="3566" y="0"/>
                    <a:pt x="2095" y="590"/>
                    <a:pt x="201" y="1804"/>
                  </a:cubicBezTo>
                  <a:cubicBezTo>
                    <a:pt x="0" y="1929"/>
                    <a:pt x="90" y="2227"/>
                    <a:pt x="326" y="2227"/>
                  </a:cubicBezTo>
                  <a:lnTo>
                    <a:pt x="319" y="2234"/>
                  </a:lnTo>
                  <a:cubicBezTo>
                    <a:pt x="368" y="2234"/>
                    <a:pt x="410" y="2220"/>
                    <a:pt x="444" y="2199"/>
                  </a:cubicBezTo>
                  <a:cubicBezTo>
                    <a:pt x="2268" y="1034"/>
                    <a:pt x="3656" y="472"/>
                    <a:pt x="4703" y="472"/>
                  </a:cubicBezTo>
                  <a:cubicBezTo>
                    <a:pt x="5626" y="472"/>
                    <a:pt x="6798" y="909"/>
                    <a:pt x="8303" y="1790"/>
                  </a:cubicBezTo>
                  <a:cubicBezTo>
                    <a:pt x="8346" y="1815"/>
                    <a:pt x="8389" y="1827"/>
                    <a:pt x="8428" y="1827"/>
                  </a:cubicBezTo>
                  <a:cubicBezTo>
                    <a:pt x="8636" y="1827"/>
                    <a:pt x="8767" y="1521"/>
                    <a:pt x="8546" y="1387"/>
                  </a:cubicBezTo>
                  <a:cubicBezTo>
                    <a:pt x="6964" y="458"/>
                    <a:pt x="5709" y="0"/>
                    <a:pt x="471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40"/>
            <p:cNvSpPr/>
            <p:nvPr/>
          </p:nvSpPr>
          <p:spPr>
            <a:xfrm>
              <a:off x="8147686" y="2462097"/>
              <a:ext cx="33366" cy="28427"/>
            </a:xfrm>
            <a:custGeom>
              <a:avLst/>
              <a:gdLst/>
              <a:ahLst/>
              <a:cxnLst/>
              <a:rect l="l" t="t" r="r" b="b"/>
              <a:pathLst>
                <a:path w="1270" h="1082" extrusionOk="0">
                  <a:moveTo>
                    <a:pt x="546" y="0"/>
                  </a:moveTo>
                  <a:cubicBezTo>
                    <a:pt x="268" y="0"/>
                    <a:pt x="0" y="216"/>
                    <a:pt x="0" y="540"/>
                  </a:cubicBezTo>
                  <a:cubicBezTo>
                    <a:pt x="0" y="839"/>
                    <a:pt x="243" y="1081"/>
                    <a:pt x="541" y="1081"/>
                  </a:cubicBezTo>
                  <a:cubicBezTo>
                    <a:pt x="1027" y="1081"/>
                    <a:pt x="1270" y="499"/>
                    <a:pt x="923" y="159"/>
                  </a:cubicBezTo>
                  <a:cubicBezTo>
                    <a:pt x="813" y="49"/>
                    <a:pt x="678" y="0"/>
                    <a:pt x="54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1" name="Google Shape;461;p40"/>
          <p:cNvGrpSpPr/>
          <p:nvPr/>
        </p:nvGrpSpPr>
        <p:grpSpPr>
          <a:xfrm>
            <a:off x="4530823" y="1960103"/>
            <a:ext cx="82298" cy="420495"/>
            <a:chOff x="4818146" y="3203323"/>
            <a:chExt cx="77845" cy="395165"/>
          </a:xfrm>
        </p:grpSpPr>
        <p:sp>
          <p:nvSpPr>
            <p:cNvPr id="462" name="Google Shape;462;p40"/>
            <p:cNvSpPr/>
            <p:nvPr/>
          </p:nvSpPr>
          <p:spPr>
            <a:xfrm>
              <a:off x="4818146" y="3203376"/>
              <a:ext cx="77845" cy="395112"/>
            </a:xfrm>
            <a:custGeom>
              <a:avLst/>
              <a:gdLst/>
              <a:ahLst/>
              <a:cxnLst/>
              <a:rect l="l" t="t" r="r" b="b"/>
              <a:pathLst>
                <a:path w="2963" h="15039" extrusionOk="0">
                  <a:moveTo>
                    <a:pt x="1481" y="1"/>
                  </a:moveTo>
                  <a:cubicBezTo>
                    <a:pt x="1441" y="1"/>
                    <a:pt x="1402" y="21"/>
                    <a:pt x="1381" y="63"/>
                  </a:cubicBezTo>
                  <a:lnTo>
                    <a:pt x="833" y="1097"/>
                  </a:lnTo>
                  <a:lnTo>
                    <a:pt x="146" y="2394"/>
                  </a:lnTo>
                  <a:cubicBezTo>
                    <a:pt x="49" y="2574"/>
                    <a:pt x="0" y="2775"/>
                    <a:pt x="0" y="2983"/>
                  </a:cubicBezTo>
                  <a:lnTo>
                    <a:pt x="0" y="13561"/>
                  </a:lnTo>
                  <a:cubicBezTo>
                    <a:pt x="0" y="14378"/>
                    <a:pt x="666" y="15039"/>
                    <a:pt x="1480" y="15039"/>
                  </a:cubicBezTo>
                  <a:cubicBezTo>
                    <a:pt x="1489" y="15039"/>
                    <a:pt x="1497" y="15038"/>
                    <a:pt x="1506" y="15038"/>
                  </a:cubicBezTo>
                  <a:cubicBezTo>
                    <a:pt x="1707" y="15038"/>
                    <a:pt x="1901" y="14990"/>
                    <a:pt x="2081" y="14913"/>
                  </a:cubicBezTo>
                  <a:cubicBezTo>
                    <a:pt x="2608" y="14671"/>
                    <a:pt x="2955" y="14144"/>
                    <a:pt x="2962" y="13561"/>
                  </a:cubicBezTo>
                  <a:lnTo>
                    <a:pt x="2962" y="13533"/>
                  </a:lnTo>
                  <a:lnTo>
                    <a:pt x="2962" y="2983"/>
                  </a:lnTo>
                  <a:cubicBezTo>
                    <a:pt x="2962" y="2893"/>
                    <a:pt x="2955" y="2810"/>
                    <a:pt x="2934" y="2720"/>
                  </a:cubicBezTo>
                  <a:lnTo>
                    <a:pt x="2928" y="2706"/>
                  </a:lnTo>
                  <a:cubicBezTo>
                    <a:pt x="2907" y="2595"/>
                    <a:pt x="2865" y="2498"/>
                    <a:pt x="2817" y="2401"/>
                  </a:cubicBezTo>
                  <a:lnTo>
                    <a:pt x="2130" y="1104"/>
                  </a:lnTo>
                  <a:lnTo>
                    <a:pt x="1582" y="63"/>
                  </a:lnTo>
                  <a:cubicBezTo>
                    <a:pt x="1561" y="21"/>
                    <a:pt x="1521" y="1"/>
                    <a:pt x="148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40"/>
            <p:cNvSpPr/>
            <p:nvPr/>
          </p:nvSpPr>
          <p:spPr>
            <a:xfrm>
              <a:off x="4818146" y="3523927"/>
              <a:ext cx="77845" cy="35731"/>
            </a:xfrm>
            <a:custGeom>
              <a:avLst/>
              <a:gdLst/>
              <a:ahLst/>
              <a:cxnLst/>
              <a:rect l="l" t="t" r="r" b="b"/>
              <a:pathLst>
                <a:path w="2963" h="1360" extrusionOk="0">
                  <a:moveTo>
                    <a:pt x="0" y="0"/>
                  </a:moveTo>
                  <a:lnTo>
                    <a:pt x="0" y="1360"/>
                  </a:lnTo>
                  <a:lnTo>
                    <a:pt x="2962" y="1360"/>
                  </a:lnTo>
                  <a:lnTo>
                    <a:pt x="2962" y="1332"/>
                  </a:lnTo>
                  <a:lnTo>
                    <a:pt x="296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40"/>
            <p:cNvSpPr/>
            <p:nvPr/>
          </p:nvSpPr>
          <p:spPr>
            <a:xfrm>
              <a:off x="4839821" y="3203323"/>
              <a:ext cx="34286" cy="35310"/>
            </a:xfrm>
            <a:custGeom>
              <a:avLst/>
              <a:gdLst/>
              <a:ahLst/>
              <a:cxnLst/>
              <a:rect l="l" t="t" r="r" b="b"/>
              <a:pathLst>
                <a:path w="1305" h="1344" extrusionOk="0">
                  <a:moveTo>
                    <a:pt x="652" y="1"/>
                  </a:moveTo>
                  <a:cubicBezTo>
                    <a:pt x="613" y="1"/>
                    <a:pt x="573" y="20"/>
                    <a:pt x="549" y="58"/>
                  </a:cubicBezTo>
                  <a:lnTo>
                    <a:pt x="1" y="1099"/>
                  </a:lnTo>
                  <a:cubicBezTo>
                    <a:pt x="188" y="1262"/>
                    <a:pt x="420" y="1343"/>
                    <a:pt x="653" y="1343"/>
                  </a:cubicBezTo>
                  <a:cubicBezTo>
                    <a:pt x="885" y="1343"/>
                    <a:pt x="1118" y="1262"/>
                    <a:pt x="1305" y="1099"/>
                  </a:cubicBezTo>
                  <a:lnTo>
                    <a:pt x="750" y="58"/>
                  </a:lnTo>
                  <a:cubicBezTo>
                    <a:pt x="729" y="20"/>
                    <a:pt x="691" y="1"/>
                    <a:pt x="65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40"/>
            <p:cNvSpPr/>
            <p:nvPr/>
          </p:nvSpPr>
          <p:spPr>
            <a:xfrm>
              <a:off x="4818146" y="3559631"/>
              <a:ext cx="77845" cy="38857"/>
            </a:xfrm>
            <a:custGeom>
              <a:avLst/>
              <a:gdLst/>
              <a:ahLst/>
              <a:cxnLst/>
              <a:rect l="l" t="t" r="r" b="b"/>
              <a:pathLst>
                <a:path w="2963" h="1479" extrusionOk="0">
                  <a:moveTo>
                    <a:pt x="0" y="1"/>
                  </a:moveTo>
                  <a:cubicBezTo>
                    <a:pt x="0" y="818"/>
                    <a:pt x="666" y="1479"/>
                    <a:pt x="1480" y="1479"/>
                  </a:cubicBezTo>
                  <a:cubicBezTo>
                    <a:pt x="1489" y="1479"/>
                    <a:pt x="1497" y="1478"/>
                    <a:pt x="1506" y="1478"/>
                  </a:cubicBezTo>
                  <a:cubicBezTo>
                    <a:pt x="1707" y="1478"/>
                    <a:pt x="1901" y="1430"/>
                    <a:pt x="2081" y="1353"/>
                  </a:cubicBezTo>
                  <a:cubicBezTo>
                    <a:pt x="2608" y="1111"/>
                    <a:pt x="2955" y="584"/>
                    <a:pt x="29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40"/>
            <p:cNvSpPr/>
            <p:nvPr/>
          </p:nvSpPr>
          <p:spPr>
            <a:xfrm>
              <a:off x="4849857" y="3523927"/>
              <a:ext cx="46135" cy="35731"/>
            </a:xfrm>
            <a:custGeom>
              <a:avLst/>
              <a:gdLst/>
              <a:ahLst/>
              <a:cxnLst/>
              <a:rect l="l" t="t" r="r" b="b"/>
              <a:pathLst>
                <a:path w="1756" h="1360" extrusionOk="0">
                  <a:moveTo>
                    <a:pt x="0" y="0"/>
                  </a:moveTo>
                  <a:lnTo>
                    <a:pt x="0" y="1360"/>
                  </a:lnTo>
                  <a:lnTo>
                    <a:pt x="1755" y="1360"/>
                  </a:lnTo>
                  <a:lnTo>
                    <a:pt x="1755" y="1332"/>
                  </a:lnTo>
                  <a:lnTo>
                    <a:pt x="175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40"/>
            <p:cNvSpPr/>
            <p:nvPr/>
          </p:nvSpPr>
          <p:spPr>
            <a:xfrm>
              <a:off x="4849857" y="3559631"/>
              <a:ext cx="46135" cy="35573"/>
            </a:xfrm>
            <a:custGeom>
              <a:avLst/>
              <a:gdLst/>
              <a:ahLst/>
              <a:cxnLst/>
              <a:rect l="l" t="t" r="r" b="b"/>
              <a:pathLst>
                <a:path w="1756" h="1354" extrusionOk="0">
                  <a:moveTo>
                    <a:pt x="0" y="1"/>
                  </a:moveTo>
                  <a:cubicBezTo>
                    <a:pt x="0" y="584"/>
                    <a:pt x="340" y="1111"/>
                    <a:pt x="874" y="1353"/>
                  </a:cubicBezTo>
                  <a:cubicBezTo>
                    <a:pt x="1401" y="1111"/>
                    <a:pt x="1748" y="584"/>
                    <a:pt x="175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40"/>
            <p:cNvSpPr/>
            <p:nvPr/>
          </p:nvSpPr>
          <p:spPr>
            <a:xfrm>
              <a:off x="4818146" y="3274259"/>
              <a:ext cx="77845" cy="249694"/>
            </a:xfrm>
            <a:custGeom>
              <a:avLst/>
              <a:gdLst/>
              <a:ahLst/>
              <a:cxnLst/>
              <a:rect l="l" t="t" r="r" b="b"/>
              <a:pathLst>
                <a:path w="2963" h="9504" extrusionOk="0">
                  <a:moveTo>
                    <a:pt x="35" y="1"/>
                  </a:moveTo>
                  <a:cubicBezTo>
                    <a:pt x="14" y="91"/>
                    <a:pt x="0" y="188"/>
                    <a:pt x="0" y="285"/>
                  </a:cubicBezTo>
                  <a:lnTo>
                    <a:pt x="0" y="9503"/>
                  </a:lnTo>
                  <a:lnTo>
                    <a:pt x="2962" y="9503"/>
                  </a:lnTo>
                  <a:lnTo>
                    <a:pt x="2962" y="285"/>
                  </a:lnTo>
                  <a:cubicBezTo>
                    <a:pt x="2962" y="195"/>
                    <a:pt x="2955" y="105"/>
                    <a:pt x="2934" y="15"/>
                  </a:cubicBezTo>
                  <a:lnTo>
                    <a:pt x="292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40"/>
            <p:cNvSpPr/>
            <p:nvPr/>
          </p:nvSpPr>
          <p:spPr>
            <a:xfrm>
              <a:off x="4849857" y="3274259"/>
              <a:ext cx="46135" cy="249694"/>
            </a:xfrm>
            <a:custGeom>
              <a:avLst/>
              <a:gdLst/>
              <a:ahLst/>
              <a:cxnLst/>
              <a:rect l="l" t="t" r="r" b="b"/>
              <a:pathLst>
                <a:path w="1756" h="9504" extrusionOk="0">
                  <a:moveTo>
                    <a:pt x="0" y="1"/>
                  </a:moveTo>
                  <a:lnTo>
                    <a:pt x="0" y="9503"/>
                  </a:lnTo>
                  <a:lnTo>
                    <a:pt x="1755" y="9503"/>
                  </a:lnTo>
                  <a:lnTo>
                    <a:pt x="1755" y="285"/>
                  </a:lnTo>
                  <a:cubicBezTo>
                    <a:pt x="1755" y="195"/>
                    <a:pt x="1748" y="105"/>
                    <a:pt x="1727" y="15"/>
                  </a:cubicBezTo>
                  <a:lnTo>
                    <a:pt x="172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0" name="Google Shape;470;p40"/>
          <p:cNvGrpSpPr/>
          <p:nvPr/>
        </p:nvGrpSpPr>
        <p:grpSpPr>
          <a:xfrm>
            <a:off x="7110358" y="1981110"/>
            <a:ext cx="393202" cy="378500"/>
            <a:chOff x="4644406" y="4162322"/>
            <a:chExt cx="392065" cy="387887"/>
          </a:xfrm>
        </p:grpSpPr>
        <p:sp>
          <p:nvSpPr>
            <p:cNvPr id="471" name="Google Shape;471;p40"/>
            <p:cNvSpPr/>
            <p:nvPr/>
          </p:nvSpPr>
          <p:spPr>
            <a:xfrm>
              <a:off x="4644406" y="4334118"/>
              <a:ext cx="217326" cy="216065"/>
            </a:xfrm>
            <a:custGeom>
              <a:avLst/>
              <a:gdLst/>
              <a:ahLst/>
              <a:cxnLst/>
              <a:rect l="l" t="t" r="r" b="b"/>
              <a:pathLst>
                <a:path w="8272" h="8224" extrusionOk="0">
                  <a:moveTo>
                    <a:pt x="7397" y="1"/>
                  </a:moveTo>
                  <a:lnTo>
                    <a:pt x="4456" y="2942"/>
                  </a:lnTo>
                  <a:cubicBezTo>
                    <a:pt x="3860" y="3538"/>
                    <a:pt x="3291" y="4162"/>
                    <a:pt x="2743" y="4814"/>
                  </a:cubicBezTo>
                  <a:lnTo>
                    <a:pt x="93" y="7991"/>
                  </a:lnTo>
                  <a:cubicBezTo>
                    <a:pt x="0" y="8105"/>
                    <a:pt x="66" y="8223"/>
                    <a:pt x="169" y="8223"/>
                  </a:cubicBezTo>
                  <a:cubicBezTo>
                    <a:pt x="203" y="8223"/>
                    <a:pt x="242" y="8210"/>
                    <a:pt x="281" y="8178"/>
                  </a:cubicBezTo>
                  <a:lnTo>
                    <a:pt x="3457" y="5522"/>
                  </a:lnTo>
                  <a:cubicBezTo>
                    <a:pt x="4103" y="4981"/>
                    <a:pt x="4727" y="4412"/>
                    <a:pt x="5330" y="3809"/>
                  </a:cubicBezTo>
                  <a:lnTo>
                    <a:pt x="8271" y="875"/>
                  </a:lnTo>
                  <a:lnTo>
                    <a:pt x="739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40"/>
            <p:cNvSpPr/>
            <p:nvPr/>
          </p:nvSpPr>
          <p:spPr>
            <a:xfrm>
              <a:off x="4646481" y="4345783"/>
              <a:ext cx="215251" cy="204426"/>
            </a:xfrm>
            <a:custGeom>
              <a:avLst/>
              <a:gdLst/>
              <a:ahLst/>
              <a:cxnLst/>
              <a:rect l="l" t="t" r="r" b="b"/>
              <a:pathLst>
                <a:path w="8193" h="7781" extrusionOk="0">
                  <a:moveTo>
                    <a:pt x="7755" y="1"/>
                  </a:moveTo>
                  <a:lnTo>
                    <a:pt x="1" y="7748"/>
                  </a:lnTo>
                  <a:cubicBezTo>
                    <a:pt x="29" y="7770"/>
                    <a:pt x="61" y="7781"/>
                    <a:pt x="92" y="7781"/>
                  </a:cubicBezTo>
                  <a:cubicBezTo>
                    <a:pt x="131" y="7781"/>
                    <a:pt x="168" y="7765"/>
                    <a:pt x="195" y="7734"/>
                  </a:cubicBezTo>
                  <a:lnTo>
                    <a:pt x="3378" y="5078"/>
                  </a:lnTo>
                  <a:cubicBezTo>
                    <a:pt x="4024" y="4537"/>
                    <a:pt x="4648" y="3968"/>
                    <a:pt x="5251" y="3372"/>
                  </a:cubicBezTo>
                  <a:lnTo>
                    <a:pt x="8192" y="431"/>
                  </a:lnTo>
                  <a:lnTo>
                    <a:pt x="775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40"/>
            <p:cNvSpPr/>
            <p:nvPr/>
          </p:nvSpPr>
          <p:spPr>
            <a:xfrm>
              <a:off x="4720780" y="4162322"/>
              <a:ext cx="315690" cy="299743"/>
            </a:xfrm>
            <a:custGeom>
              <a:avLst/>
              <a:gdLst/>
              <a:ahLst/>
              <a:cxnLst/>
              <a:rect l="l" t="t" r="r" b="b"/>
              <a:pathLst>
                <a:path w="12016" h="11409" extrusionOk="0">
                  <a:moveTo>
                    <a:pt x="7767" y="0"/>
                  </a:moveTo>
                  <a:cubicBezTo>
                    <a:pt x="7487" y="0"/>
                    <a:pt x="7201" y="111"/>
                    <a:pt x="6980" y="332"/>
                  </a:cubicBezTo>
                  <a:cubicBezTo>
                    <a:pt x="6557" y="755"/>
                    <a:pt x="6536" y="1414"/>
                    <a:pt x="6939" y="1816"/>
                  </a:cubicBezTo>
                  <a:lnTo>
                    <a:pt x="7057" y="1941"/>
                  </a:lnTo>
                  <a:cubicBezTo>
                    <a:pt x="7126" y="2010"/>
                    <a:pt x="7126" y="2128"/>
                    <a:pt x="7050" y="2191"/>
                  </a:cubicBezTo>
                  <a:lnTo>
                    <a:pt x="5447" y="3800"/>
                  </a:lnTo>
                  <a:cubicBezTo>
                    <a:pt x="5026" y="4221"/>
                    <a:pt x="4469" y="4442"/>
                    <a:pt x="3918" y="4442"/>
                  </a:cubicBezTo>
                  <a:cubicBezTo>
                    <a:pt x="3553" y="4442"/>
                    <a:pt x="3192" y="4346"/>
                    <a:pt x="2874" y="4147"/>
                  </a:cubicBezTo>
                  <a:cubicBezTo>
                    <a:pt x="2390" y="3839"/>
                    <a:pt x="1862" y="3724"/>
                    <a:pt x="1423" y="3724"/>
                  </a:cubicBezTo>
                  <a:cubicBezTo>
                    <a:pt x="1000" y="3724"/>
                    <a:pt x="659" y="3830"/>
                    <a:pt x="516" y="3973"/>
                  </a:cubicBezTo>
                  <a:cubicBezTo>
                    <a:pt x="0" y="4489"/>
                    <a:pt x="6891" y="11409"/>
                    <a:pt x="7851" y="11409"/>
                  </a:cubicBezTo>
                  <a:cubicBezTo>
                    <a:pt x="7885" y="11409"/>
                    <a:pt x="7912" y="11400"/>
                    <a:pt x="7931" y="11381"/>
                  </a:cubicBezTo>
                  <a:cubicBezTo>
                    <a:pt x="8222" y="11097"/>
                    <a:pt x="8354" y="9980"/>
                    <a:pt x="7757" y="9030"/>
                  </a:cubicBezTo>
                  <a:cubicBezTo>
                    <a:pt x="7258" y="8232"/>
                    <a:pt x="7403" y="7157"/>
                    <a:pt x="8104" y="6456"/>
                  </a:cubicBezTo>
                  <a:lnTo>
                    <a:pt x="9706" y="4854"/>
                  </a:lnTo>
                  <a:cubicBezTo>
                    <a:pt x="9742" y="4815"/>
                    <a:pt x="9788" y="4796"/>
                    <a:pt x="9835" y="4796"/>
                  </a:cubicBezTo>
                  <a:cubicBezTo>
                    <a:pt x="9880" y="4796"/>
                    <a:pt x="9926" y="4813"/>
                    <a:pt x="9963" y="4847"/>
                  </a:cubicBezTo>
                  <a:lnTo>
                    <a:pt x="10088" y="4965"/>
                  </a:lnTo>
                  <a:cubicBezTo>
                    <a:pt x="10278" y="5159"/>
                    <a:pt x="10531" y="5254"/>
                    <a:pt x="10789" y="5254"/>
                  </a:cubicBezTo>
                  <a:cubicBezTo>
                    <a:pt x="11068" y="5254"/>
                    <a:pt x="11353" y="5143"/>
                    <a:pt x="11572" y="4924"/>
                  </a:cubicBezTo>
                  <a:cubicBezTo>
                    <a:pt x="11995" y="4500"/>
                    <a:pt x="12016" y="3835"/>
                    <a:pt x="11621" y="3432"/>
                  </a:cubicBezTo>
                  <a:lnTo>
                    <a:pt x="8465" y="283"/>
                  </a:lnTo>
                  <a:cubicBezTo>
                    <a:pt x="8275" y="94"/>
                    <a:pt x="8024" y="0"/>
                    <a:pt x="776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40"/>
            <p:cNvSpPr/>
            <p:nvPr/>
          </p:nvSpPr>
          <p:spPr>
            <a:xfrm>
              <a:off x="4727952" y="4227872"/>
              <a:ext cx="308518" cy="233668"/>
            </a:xfrm>
            <a:custGeom>
              <a:avLst/>
              <a:gdLst/>
              <a:ahLst/>
              <a:cxnLst/>
              <a:rect l="l" t="t" r="r" b="b"/>
              <a:pathLst>
                <a:path w="11743" h="8894" extrusionOk="0">
                  <a:moveTo>
                    <a:pt x="10404" y="1"/>
                  </a:moveTo>
                  <a:cubicBezTo>
                    <a:pt x="10807" y="403"/>
                    <a:pt x="10786" y="1069"/>
                    <a:pt x="10363" y="1492"/>
                  </a:cubicBezTo>
                  <a:cubicBezTo>
                    <a:pt x="10143" y="1712"/>
                    <a:pt x="9858" y="1823"/>
                    <a:pt x="9580" y="1823"/>
                  </a:cubicBezTo>
                  <a:cubicBezTo>
                    <a:pt x="9321" y="1823"/>
                    <a:pt x="9069" y="1727"/>
                    <a:pt x="8878" y="1534"/>
                  </a:cubicBezTo>
                  <a:lnTo>
                    <a:pt x="8753" y="1409"/>
                  </a:lnTo>
                  <a:cubicBezTo>
                    <a:pt x="8717" y="1376"/>
                    <a:pt x="8673" y="1360"/>
                    <a:pt x="8629" y="1360"/>
                  </a:cubicBezTo>
                  <a:cubicBezTo>
                    <a:pt x="8581" y="1360"/>
                    <a:pt x="8533" y="1379"/>
                    <a:pt x="8497" y="1416"/>
                  </a:cubicBezTo>
                  <a:lnTo>
                    <a:pt x="6895" y="3025"/>
                  </a:lnTo>
                  <a:cubicBezTo>
                    <a:pt x="6194" y="3726"/>
                    <a:pt x="6048" y="4801"/>
                    <a:pt x="6548" y="5591"/>
                  </a:cubicBezTo>
                  <a:cubicBezTo>
                    <a:pt x="7144" y="6549"/>
                    <a:pt x="7013" y="7665"/>
                    <a:pt x="6721" y="7950"/>
                  </a:cubicBezTo>
                  <a:cubicBezTo>
                    <a:pt x="6695" y="7971"/>
                    <a:pt x="6664" y="7980"/>
                    <a:pt x="6636" y="7980"/>
                  </a:cubicBezTo>
                  <a:cubicBezTo>
                    <a:pt x="6627" y="7980"/>
                    <a:pt x="6618" y="7979"/>
                    <a:pt x="6610" y="7977"/>
                  </a:cubicBezTo>
                  <a:cubicBezTo>
                    <a:pt x="4488" y="6278"/>
                    <a:pt x="486" y="2130"/>
                    <a:pt x="430" y="1360"/>
                  </a:cubicBezTo>
                  <a:cubicBezTo>
                    <a:pt x="368" y="1388"/>
                    <a:pt x="298" y="1430"/>
                    <a:pt x="243" y="1478"/>
                  </a:cubicBezTo>
                  <a:cubicBezTo>
                    <a:pt x="0" y="1721"/>
                    <a:pt x="1422" y="3407"/>
                    <a:pt x="3087" y="5113"/>
                  </a:cubicBezTo>
                  <a:cubicBezTo>
                    <a:pt x="3364" y="5397"/>
                    <a:pt x="3642" y="5682"/>
                    <a:pt x="3926" y="5959"/>
                  </a:cubicBezTo>
                  <a:lnTo>
                    <a:pt x="4016" y="6042"/>
                  </a:lnTo>
                  <a:lnTo>
                    <a:pt x="4023" y="6056"/>
                  </a:lnTo>
                  <a:lnTo>
                    <a:pt x="4106" y="6139"/>
                  </a:lnTo>
                  <a:lnTo>
                    <a:pt x="4120" y="6146"/>
                  </a:lnTo>
                  <a:lnTo>
                    <a:pt x="4203" y="6236"/>
                  </a:lnTo>
                  <a:lnTo>
                    <a:pt x="4210" y="6243"/>
                  </a:lnTo>
                  <a:lnTo>
                    <a:pt x="4300" y="6327"/>
                  </a:lnTo>
                  <a:cubicBezTo>
                    <a:pt x="4488" y="6507"/>
                    <a:pt x="4675" y="6687"/>
                    <a:pt x="4855" y="6854"/>
                  </a:cubicBezTo>
                  <a:lnTo>
                    <a:pt x="4946" y="6937"/>
                  </a:lnTo>
                  <a:lnTo>
                    <a:pt x="4952" y="6944"/>
                  </a:lnTo>
                  <a:lnTo>
                    <a:pt x="5036" y="7020"/>
                  </a:lnTo>
                  <a:lnTo>
                    <a:pt x="5050" y="7034"/>
                  </a:lnTo>
                  <a:lnTo>
                    <a:pt x="5119" y="7097"/>
                  </a:lnTo>
                  <a:lnTo>
                    <a:pt x="5140" y="7117"/>
                  </a:lnTo>
                  <a:lnTo>
                    <a:pt x="5209" y="7180"/>
                  </a:lnTo>
                  <a:lnTo>
                    <a:pt x="5230" y="7194"/>
                  </a:lnTo>
                  <a:lnTo>
                    <a:pt x="5299" y="7263"/>
                  </a:lnTo>
                  <a:lnTo>
                    <a:pt x="5313" y="7277"/>
                  </a:lnTo>
                  <a:lnTo>
                    <a:pt x="5382" y="7339"/>
                  </a:lnTo>
                  <a:lnTo>
                    <a:pt x="5403" y="7353"/>
                  </a:lnTo>
                  <a:lnTo>
                    <a:pt x="5473" y="7423"/>
                  </a:lnTo>
                  <a:lnTo>
                    <a:pt x="5487" y="7430"/>
                  </a:lnTo>
                  <a:lnTo>
                    <a:pt x="5563" y="7499"/>
                  </a:lnTo>
                  <a:cubicBezTo>
                    <a:pt x="5653" y="7575"/>
                    <a:pt x="5736" y="7651"/>
                    <a:pt x="5819" y="7721"/>
                  </a:cubicBezTo>
                  <a:lnTo>
                    <a:pt x="5826" y="7728"/>
                  </a:lnTo>
                  <a:lnTo>
                    <a:pt x="5896" y="7790"/>
                  </a:lnTo>
                  <a:lnTo>
                    <a:pt x="5917" y="7804"/>
                  </a:lnTo>
                  <a:lnTo>
                    <a:pt x="5979" y="7853"/>
                  </a:lnTo>
                  <a:lnTo>
                    <a:pt x="6000" y="7873"/>
                  </a:lnTo>
                  <a:lnTo>
                    <a:pt x="6055" y="7922"/>
                  </a:lnTo>
                  <a:lnTo>
                    <a:pt x="6076" y="7943"/>
                  </a:lnTo>
                  <a:lnTo>
                    <a:pt x="6132" y="7984"/>
                  </a:lnTo>
                  <a:lnTo>
                    <a:pt x="6159" y="8005"/>
                  </a:lnTo>
                  <a:lnTo>
                    <a:pt x="6208" y="8047"/>
                  </a:lnTo>
                  <a:lnTo>
                    <a:pt x="6229" y="8068"/>
                  </a:lnTo>
                  <a:lnTo>
                    <a:pt x="6277" y="8109"/>
                  </a:lnTo>
                  <a:lnTo>
                    <a:pt x="6305" y="8130"/>
                  </a:lnTo>
                  <a:lnTo>
                    <a:pt x="6354" y="8165"/>
                  </a:lnTo>
                  <a:lnTo>
                    <a:pt x="6374" y="8186"/>
                  </a:lnTo>
                  <a:lnTo>
                    <a:pt x="6423" y="8227"/>
                  </a:lnTo>
                  <a:lnTo>
                    <a:pt x="6451" y="8241"/>
                  </a:lnTo>
                  <a:lnTo>
                    <a:pt x="6499" y="8283"/>
                  </a:lnTo>
                  <a:lnTo>
                    <a:pt x="6513" y="8297"/>
                  </a:lnTo>
                  <a:lnTo>
                    <a:pt x="6582" y="8352"/>
                  </a:lnTo>
                  <a:lnTo>
                    <a:pt x="6652" y="8401"/>
                  </a:lnTo>
                  <a:lnTo>
                    <a:pt x="6659" y="8408"/>
                  </a:lnTo>
                  <a:lnTo>
                    <a:pt x="6714" y="8449"/>
                  </a:lnTo>
                  <a:lnTo>
                    <a:pt x="6735" y="8463"/>
                  </a:lnTo>
                  <a:lnTo>
                    <a:pt x="6777" y="8491"/>
                  </a:lnTo>
                  <a:lnTo>
                    <a:pt x="6797" y="8512"/>
                  </a:lnTo>
                  <a:lnTo>
                    <a:pt x="6839" y="8539"/>
                  </a:lnTo>
                  <a:lnTo>
                    <a:pt x="6860" y="8553"/>
                  </a:lnTo>
                  <a:lnTo>
                    <a:pt x="6895" y="8581"/>
                  </a:lnTo>
                  <a:lnTo>
                    <a:pt x="6922" y="8595"/>
                  </a:lnTo>
                  <a:lnTo>
                    <a:pt x="6957" y="8623"/>
                  </a:lnTo>
                  <a:lnTo>
                    <a:pt x="6978" y="8636"/>
                  </a:lnTo>
                  <a:lnTo>
                    <a:pt x="7013" y="8657"/>
                  </a:lnTo>
                  <a:lnTo>
                    <a:pt x="7033" y="8671"/>
                  </a:lnTo>
                  <a:lnTo>
                    <a:pt x="7068" y="8692"/>
                  </a:lnTo>
                  <a:lnTo>
                    <a:pt x="7089" y="8706"/>
                  </a:lnTo>
                  <a:lnTo>
                    <a:pt x="7117" y="8727"/>
                  </a:lnTo>
                  <a:lnTo>
                    <a:pt x="7137" y="8740"/>
                  </a:lnTo>
                  <a:lnTo>
                    <a:pt x="7165" y="8754"/>
                  </a:lnTo>
                  <a:lnTo>
                    <a:pt x="7186" y="8768"/>
                  </a:lnTo>
                  <a:lnTo>
                    <a:pt x="7221" y="8782"/>
                  </a:lnTo>
                  <a:lnTo>
                    <a:pt x="7234" y="8796"/>
                  </a:lnTo>
                  <a:lnTo>
                    <a:pt x="7276" y="8817"/>
                  </a:lnTo>
                  <a:lnTo>
                    <a:pt x="7318" y="8838"/>
                  </a:lnTo>
                  <a:lnTo>
                    <a:pt x="7332" y="8844"/>
                  </a:lnTo>
                  <a:lnTo>
                    <a:pt x="7359" y="8851"/>
                  </a:lnTo>
                  <a:lnTo>
                    <a:pt x="7373" y="8858"/>
                  </a:lnTo>
                  <a:lnTo>
                    <a:pt x="7394" y="8872"/>
                  </a:lnTo>
                  <a:lnTo>
                    <a:pt x="7408" y="8879"/>
                  </a:lnTo>
                  <a:lnTo>
                    <a:pt x="7429" y="8886"/>
                  </a:lnTo>
                  <a:lnTo>
                    <a:pt x="7449" y="8886"/>
                  </a:lnTo>
                  <a:lnTo>
                    <a:pt x="7463" y="8893"/>
                  </a:lnTo>
                  <a:lnTo>
                    <a:pt x="7623" y="8893"/>
                  </a:lnTo>
                  <a:cubicBezTo>
                    <a:pt x="7630" y="8886"/>
                    <a:pt x="7630" y="8879"/>
                    <a:pt x="7637" y="8879"/>
                  </a:cubicBezTo>
                  <a:cubicBezTo>
                    <a:pt x="7651" y="8872"/>
                    <a:pt x="7671" y="8865"/>
                    <a:pt x="7685" y="8858"/>
                  </a:cubicBezTo>
                  <a:lnTo>
                    <a:pt x="7692" y="8844"/>
                  </a:lnTo>
                  <a:lnTo>
                    <a:pt x="7713" y="8817"/>
                  </a:lnTo>
                  <a:lnTo>
                    <a:pt x="7727" y="8803"/>
                  </a:lnTo>
                  <a:lnTo>
                    <a:pt x="7748" y="8768"/>
                  </a:lnTo>
                  <a:lnTo>
                    <a:pt x="7755" y="8754"/>
                  </a:lnTo>
                  <a:cubicBezTo>
                    <a:pt x="7970" y="8338"/>
                    <a:pt x="8011" y="7374"/>
                    <a:pt x="7484" y="6535"/>
                  </a:cubicBezTo>
                  <a:cubicBezTo>
                    <a:pt x="6985" y="5737"/>
                    <a:pt x="7130" y="4662"/>
                    <a:pt x="7831" y="3961"/>
                  </a:cubicBezTo>
                  <a:lnTo>
                    <a:pt x="9433" y="2359"/>
                  </a:lnTo>
                  <a:cubicBezTo>
                    <a:pt x="9469" y="2320"/>
                    <a:pt x="9517" y="2301"/>
                    <a:pt x="9565" y="2301"/>
                  </a:cubicBezTo>
                  <a:cubicBezTo>
                    <a:pt x="9611" y="2301"/>
                    <a:pt x="9656" y="2318"/>
                    <a:pt x="9690" y="2352"/>
                  </a:cubicBezTo>
                  <a:lnTo>
                    <a:pt x="9815" y="2470"/>
                  </a:lnTo>
                  <a:cubicBezTo>
                    <a:pt x="10005" y="2664"/>
                    <a:pt x="10258" y="2759"/>
                    <a:pt x="10516" y="2759"/>
                  </a:cubicBezTo>
                  <a:cubicBezTo>
                    <a:pt x="10795" y="2759"/>
                    <a:pt x="11080" y="2648"/>
                    <a:pt x="11299" y="2429"/>
                  </a:cubicBezTo>
                  <a:cubicBezTo>
                    <a:pt x="11722" y="2005"/>
                    <a:pt x="11743" y="1340"/>
                    <a:pt x="11348" y="937"/>
                  </a:cubicBezTo>
                  <a:lnTo>
                    <a:pt x="1040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40"/>
            <p:cNvSpPr/>
            <p:nvPr/>
          </p:nvSpPr>
          <p:spPr>
            <a:xfrm>
              <a:off x="4892497" y="4162322"/>
              <a:ext cx="143973" cy="138062"/>
            </a:xfrm>
            <a:custGeom>
              <a:avLst/>
              <a:gdLst/>
              <a:ahLst/>
              <a:cxnLst/>
              <a:rect l="l" t="t" r="r" b="b"/>
              <a:pathLst>
                <a:path w="5480" h="5255" extrusionOk="0">
                  <a:moveTo>
                    <a:pt x="1232" y="0"/>
                  </a:moveTo>
                  <a:cubicBezTo>
                    <a:pt x="951" y="0"/>
                    <a:pt x="665" y="111"/>
                    <a:pt x="444" y="332"/>
                  </a:cubicBezTo>
                  <a:cubicBezTo>
                    <a:pt x="21" y="755"/>
                    <a:pt x="0" y="1421"/>
                    <a:pt x="403" y="1816"/>
                  </a:cubicBezTo>
                  <a:lnTo>
                    <a:pt x="521" y="1941"/>
                  </a:lnTo>
                  <a:lnTo>
                    <a:pt x="3427" y="4840"/>
                  </a:lnTo>
                  <a:lnTo>
                    <a:pt x="3552" y="4965"/>
                  </a:lnTo>
                  <a:cubicBezTo>
                    <a:pt x="3742" y="5159"/>
                    <a:pt x="3995" y="5254"/>
                    <a:pt x="4253" y="5254"/>
                  </a:cubicBezTo>
                  <a:cubicBezTo>
                    <a:pt x="4532" y="5254"/>
                    <a:pt x="4817" y="5143"/>
                    <a:pt x="5036" y="4924"/>
                  </a:cubicBezTo>
                  <a:cubicBezTo>
                    <a:pt x="5459" y="4500"/>
                    <a:pt x="5480" y="3835"/>
                    <a:pt x="5085" y="3439"/>
                  </a:cubicBezTo>
                  <a:lnTo>
                    <a:pt x="1936" y="283"/>
                  </a:lnTo>
                  <a:cubicBezTo>
                    <a:pt x="1743" y="94"/>
                    <a:pt x="1490" y="0"/>
                    <a:pt x="123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40"/>
            <p:cNvSpPr/>
            <p:nvPr/>
          </p:nvSpPr>
          <p:spPr>
            <a:xfrm>
              <a:off x="4893758" y="4185048"/>
              <a:ext cx="142712" cy="115336"/>
            </a:xfrm>
            <a:custGeom>
              <a:avLst/>
              <a:gdLst/>
              <a:ahLst/>
              <a:cxnLst/>
              <a:rect l="l" t="t" r="r" b="b"/>
              <a:pathLst>
                <a:path w="5432" h="4390" extrusionOk="0">
                  <a:moveTo>
                    <a:pt x="91" y="1"/>
                  </a:moveTo>
                  <a:lnTo>
                    <a:pt x="91" y="1"/>
                  </a:lnTo>
                  <a:cubicBezTo>
                    <a:pt x="1" y="341"/>
                    <a:pt x="105" y="701"/>
                    <a:pt x="348" y="951"/>
                  </a:cubicBezTo>
                  <a:lnTo>
                    <a:pt x="473" y="1076"/>
                  </a:lnTo>
                  <a:lnTo>
                    <a:pt x="3379" y="3982"/>
                  </a:lnTo>
                  <a:lnTo>
                    <a:pt x="3497" y="4100"/>
                  </a:lnTo>
                  <a:cubicBezTo>
                    <a:pt x="3690" y="4294"/>
                    <a:pt x="3945" y="4389"/>
                    <a:pt x="4204" y="4389"/>
                  </a:cubicBezTo>
                  <a:cubicBezTo>
                    <a:pt x="4484" y="4389"/>
                    <a:pt x="4769" y="4278"/>
                    <a:pt x="4988" y="4059"/>
                  </a:cubicBezTo>
                  <a:cubicBezTo>
                    <a:pt x="5411" y="3635"/>
                    <a:pt x="5432" y="2970"/>
                    <a:pt x="5037" y="2574"/>
                  </a:cubicBezTo>
                  <a:lnTo>
                    <a:pt x="4690" y="2227"/>
                  </a:lnTo>
                  <a:cubicBezTo>
                    <a:pt x="4634" y="2429"/>
                    <a:pt x="4530" y="2616"/>
                    <a:pt x="4385" y="2761"/>
                  </a:cubicBezTo>
                  <a:cubicBezTo>
                    <a:pt x="4165" y="2981"/>
                    <a:pt x="3880" y="3092"/>
                    <a:pt x="3601" y="3092"/>
                  </a:cubicBezTo>
                  <a:cubicBezTo>
                    <a:pt x="3341" y="3092"/>
                    <a:pt x="3087" y="2997"/>
                    <a:pt x="2893" y="2803"/>
                  </a:cubicBezTo>
                  <a:lnTo>
                    <a:pt x="2775" y="2685"/>
                  </a:lnTo>
                  <a:lnTo>
                    <a:pt x="9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 name="Oval 1"/>
          <p:cNvSpPr/>
          <p:nvPr/>
        </p:nvSpPr>
        <p:spPr>
          <a:xfrm>
            <a:off x="1259632" y="915566"/>
            <a:ext cx="2016224" cy="2520280"/>
          </a:xfrm>
          <a:prstGeom prst="ellipse">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1600" b="1" dirty="0" smtClean="0">
                <a:latin typeface="Pompiere" panose="020B0604020202020204" charset="0"/>
              </a:rPr>
              <a:t>PANCASILA</a:t>
            </a:r>
            <a:endParaRPr lang="id-ID" sz="1600" b="1" dirty="0">
              <a:latin typeface="Pompiere" panose="020B0604020202020204" charset="0"/>
            </a:endParaRPr>
          </a:p>
        </p:txBody>
      </p:sp>
      <p:sp>
        <p:nvSpPr>
          <p:cNvPr id="3" name="Oval 2"/>
          <p:cNvSpPr/>
          <p:nvPr/>
        </p:nvSpPr>
        <p:spPr>
          <a:xfrm>
            <a:off x="3851920" y="1059582"/>
            <a:ext cx="2088232" cy="2520280"/>
          </a:xfrm>
          <a:prstGeom prst="ellipse">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1600" b="1" dirty="0" smtClean="0">
                <a:latin typeface="Pompiere" panose="020B0604020202020204" charset="0"/>
              </a:rPr>
              <a:t>SISTEM</a:t>
            </a:r>
            <a:endParaRPr lang="id-ID" sz="1600" b="1" dirty="0">
              <a:latin typeface="Pompiere" panose="020B0604020202020204" charset="0"/>
            </a:endParaRPr>
          </a:p>
        </p:txBody>
      </p:sp>
      <p:sp>
        <p:nvSpPr>
          <p:cNvPr id="4" name="Oval 3"/>
          <p:cNvSpPr/>
          <p:nvPr/>
        </p:nvSpPr>
        <p:spPr>
          <a:xfrm>
            <a:off x="6516216" y="915566"/>
            <a:ext cx="1944216" cy="2520280"/>
          </a:xfrm>
          <a:prstGeom prst="ellipse">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1600" b="1" dirty="0" smtClean="0">
                <a:latin typeface="Pompiere" panose="020B0604020202020204" charset="0"/>
              </a:rPr>
              <a:t>ETIKA</a:t>
            </a:r>
            <a:endParaRPr lang="id-ID" sz="1600" b="1" dirty="0">
              <a:latin typeface="Pompiere" panose="020B0604020202020204" charset="0"/>
            </a:endParaRPr>
          </a:p>
        </p:txBody>
      </p:sp>
      <p:sp>
        <p:nvSpPr>
          <p:cNvPr id="5" name="Cloud 4"/>
          <p:cNvSpPr/>
          <p:nvPr/>
        </p:nvSpPr>
        <p:spPr>
          <a:xfrm>
            <a:off x="539552" y="-92546"/>
            <a:ext cx="1224136" cy="792088"/>
          </a:xfrm>
          <a:prstGeom prst="cloud">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id-ID"/>
          </a:p>
        </p:txBody>
      </p:sp>
      <p:sp>
        <p:nvSpPr>
          <p:cNvPr id="7" name="Circular Arrow 6"/>
          <p:cNvSpPr/>
          <p:nvPr/>
        </p:nvSpPr>
        <p:spPr>
          <a:xfrm>
            <a:off x="1331640" y="411510"/>
            <a:ext cx="720080" cy="936104"/>
          </a:xfrm>
          <a:prstGeom prst="circularArrow">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id-ID">
              <a:solidFill>
                <a:schemeClr val="tx1"/>
              </a:solidFill>
            </a:endParaRPr>
          </a:p>
        </p:txBody>
      </p:sp>
      <p:sp>
        <p:nvSpPr>
          <p:cNvPr id="8" name="Circular Arrow 7"/>
          <p:cNvSpPr/>
          <p:nvPr/>
        </p:nvSpPr>
        <p:spPr>
          <a:xfrm flipV="1">
            <a:off x="4211960" y="3291830"/>
            <a:ext cx="1008112" cy="1224136"/>
          </a:xfrm>
          <a:prstGeom prst="circularArrow">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id-ID">
              <a:solidFill>
                <a:schemeClr val="tx1"/>
              </a:solidFill>
            </a:endParaRPr>
          </a:p>
        </p:txBody>
      </p:sp>
      <p:sp>
        <p:nvSpPr>
          <p:cNvPr id="10" name="Circular Arrow 9"/>
          <p:cNvSpPr/>
          <p:nvPr/>
        </p:nvSpPr>
        <p:spPr>
          <a:xfrm>
            <a:off x="7488324" y="123478"/>
            <a:ext cx="900100" cy="936104"/>
          </a:xfrm>
          <a:prstGeom prst="circularArrow">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id-ID">
              <a:solidFill>
                <a:schemeClr val="tx1"/>
              </a:solidFill>
            </a:endParaRPr>
          </a:p>
        </p:txBody>
      </p:sp>
      <p:sp>
        <p:nvSpPr>
          <p:cNvPr id="6" name="Right Arrow 5">
            <a:hlinkClick r:id="" action="ppaction://hlinkshowjump?jump=nextslide"/>
          </p:cNvPr>
          <p:cNvSpPr/>
          <p:nvPr/>
        </p:nvSpPr>
        <p:spPr>
          <a:xfrm>
            <a:off x="7848364" y="4511658"/>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NEXT</a:t>
            </a:r>
            <a:endParaRPr lang="id-ID" dirty="0"/>
          </a:p>
        </p:txBody>
      </p:sp>
      <p:sp>
        <p:nvSpPr>
          <p:cNvPr id="11" name="Right Arrow 10">
            <a:hlinkClick r:id="" action="ppaction://hlinkshowjump?jump=previousslide"/>
          </p:cNvPr>
          <p:cNvSpPr/>
          <p:nvPr/>
        </p:nvSpPr>
        <p:spPr>
          <a:xfrm flipH="1">
            <a:off x="179512" y="4511658"/>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BACK</a:t>
            </a:r>
            <a:endParaRPr lang="id-ID"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1" name="Google Shape;291;p31"/>
          <p:cNvSpPr txBox="1">
            <a:spLocks noGrp="1"/>
          </p:cNvSpPr>
          <p:nvPr>
            <p:ph type="title"/>
          </p:nvPr>
        </p:nvSpPr>
        <p:spPr>
          <a:xfrm>
            <a:off x="713225" y="539500"/>
            <a:ext cx="77175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smtClean="0"/>
              <a:t>PANCASILA</a:t>
            </a:r>
            <a:endParaRPr dirty="0"/>
          </a:p>
        </p:txBody>
      </p:sp>
      <p:sp>
        <p:nvSpPr>
          <p:cNvPr id="300" name="Google Shape;300;p31"/>
          <p:cNvSpPr/>
          <p:nvPr/>
        </p:nvSpPr>
        <p:spPr>
          <a:xfrm rot="1373105">
            <a:off x="42118" y="4059428"/>
            <a:ext cx="945918" cy="844855"/>
          </a:xfrm>
          <a:custGeom>
            <a:avLst/>
            <a:gdLst/>
            <a:ahLst/>
            <a:cxnLst/>
            <a:rect l="l" t="t" r="r" b="b"/>
            <a:pathLst>
              <a:path w="8873" h="7925" fill="none" extrusionOk="0">
                <a:moveTo>
                  <a:pt x="6411" y="7924"/>
                </a:moveTo>
                <a:lnTo>
                  <a:pt x="1026" y="3873"/>
                </a:lnTo>
                <a:cubicBezTo>
                  <a:pt x="180" y="3232"/>
                  <a:pt x="0" y="2052"/>
                  <a:pt x="641" y="1206"/>
                </a:cubicBezTo>
                <a:lnTo>
                  <a:pt x="795" y="1001"/>
                </a:lnTo>
                <a:cubicBezTo>
                  <a:pt x="1436" y="154"/>
                  <a:pt x="2616" y="1"/>
                  <a:pt x="3462" y="616"/>
                </a:cubicBezTo>
                <a:lnTo>
                  <a:pt x="8872" y="4668"/>
                </a:lnTo>
                <a:lnTo>
                  <a:pt x="8462" y="5206"/>
                </a:lnTo>
                <a:cubicBezTo>
                  <a:pt x="7770" y="6129"/>
                  <a:pt x="6462" y="6309"/>
                  <a:pt x="5565" y="5616"/>
                </a:cubicBezTo>
                <a:lnTo>
                  <a:pt x="2616" y="3411"/>
                </a:lnTo>
                <a:cubicBezTo>
                  <a:pt x="2308" y="3180"/>
                  <a:pt x="2257" y="2770"/>
                  <a:pt x="2488" y="2488"/>
                </a:cubicBezTo>
                <a:lnTo>
                  <a:pt x="2667" y="2231"/>
                </a:lnTo>
                <a:cubicBezTo>
                  <a:pt x="2898" y="1924"/>
                  <a:pt x="3308" y="1872"/>
                  <a:pt x="3590" y="2078"/>
                </a:cubicBezTo>
                <a:lnTo>
                  <a:pt x="5821" y="3770"/>
                </a:lnTo>
              </a:path>
            </a:pathLst>
          </a:custGeom>
          <a:noFill/>
          <a:ln w="28575" cap="rnd" cmpd="sng">
            <a:solidFill>
              <a:schemeClr val="dk1"/>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01" name="Google Shape;301;p31"/>
          <p:cNvGrpSpPr/>
          <p:nvPr/>
        </p:nvGrpSpPr>
        <p:grpSpPr>
          <a:xfrm>
            <a:off x="7096475" y="115832"/>
            <a:ext cx="2516111" cy="2956989"/>
            <a:chOff x="6720600" y="1580957"/>
            <a:chExt cx="2516111" cy="2956989"/>
          </a:xfrm>
        </p:grpSpPr>
        <p:sp>
          <p:nvSpPr>
            <p:cNvPr id="302" name="Google Shape;302;p31"/>
            <p:cNvSpPr/>
            <p:nvPr/>
          </p:nvSpPr>
          <p:spPr>
            <a:xfrm flipH="1">
              <a:off x="7872024" y="2926561"/>
              <a:ext cx="1364688" cy="1611384"/>
            </a:xfrm>
            <a:custGeom>
              <a:avLst/>
              <a:gdLst/>
              <a:ahLst/>
              <a:cxnLst/>
              <a:rect l="l" t="t" r="r" b="b"/>
              <a:pathLst>
                <a:path w="8129" h="9598" extrusionOk="0">
                  <a:moveTo>
                    <a:pt x="5283" y="1"/>
                  </a:moveTo>
                  <a:lnTo>
                    <a:pt x="359" y="7155"/>
                  </a:lnTo>
                  <a:cubicBezTo>
                    <a:pt x="0" y="7642"/>
                    <a:pt x="128" y="8335"/>
                    <a:pt x="616" y="8668"/>
                  </a:cubicBezTo>
                  <a:lnTo>
                    <a:pt x="1693" y="9412"/>
                  </a:lnTo>
                  <a:cubicBezTo>
                    <a:pt x="1876" y="9537"/>
                    <a:pt x="2085" y="9597"/>
                    <a:pt x="2294" y="9597"/>
                  </a:cubicBezTo>
                  <a:cubicBezTo>
                    <a:pt x="2639" y="9597"/>
                    <a:pt x="2982" y="9433"/>
                    <a:pt x="3205" y="9130"/>
                  </a:cubicBezTo>
                  <a:lnTo>
                    <a:pt x="8129" y="1975"/>
                  </a:lnTo>
                  <a:lnTo>
                    <a:pt x="5283"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31"/>
            <p:cNvSpPr/>
            <p:nvPr/>
          </p:nvSpPr>
          <p:spPr>
            <a:xfrm>
              <a:off x="6720600" y="1580957"/>
              <a:ext cx="1861800" cy="1861800"/>
            </a:xfrm>
            <a:prstGeom prst="donut">
              <a:avLst>
                <a:gd name="adj" fmla="val 12543"/>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31"/>
            <p:cNvSpPr/>
            <p:nvPr/>
          </p:nvSpPr>
          <p:spPr>
            <a:xfrm flipH="1">
              <a:off x="6747367" y="1808525"/>
              <a:ext cx="1826678" cy="1408554"/>
            </a:xfrm>
            <a:custGeom>
              <a:avLst/>
              <a:gdLst/>
              <a:ahLst/>
              <a:cxnLst/>
              <a:rect l="l" t="t" r="r" b="b"/>
              <a:pathLst>
                <a:path w="12772" h="9848" extrusionOk="0">
                  <a:moveTo>
                    <a:pt x="6447" y="279"/>
                  </a:moveTo>
                  <a:cubicBezTo>
                    <a:pt x="7321" y="279"/>
                    <a:pt x="8222" y="535"/>
                    <a:pt x="9052" y="1108"/>
                  </a:cubicBezTo>
                  <a:lnTo>
                    <a:pt x="9052" y="1134"/>
                  </a:lnTo>
                  <a:cubicBezTo>
                    <a:pt x="11155" y="2570"/>
                    <a:pt x="11668" y="5467"/>
                    <a:pt x="10232" y="7570"/>
                  </a:cubicBezTo>
                  <a:cubicBezTo>
                    <a:pt x="9291" y="8945"/>
                    <a:pt x="7866" y="9578"/>
                    <a:pt x="6454" y="9578"/>
                  </a:cubicBezTo>
                  <a:cubicBezTo>
                    <a:pt x="4364" y="9578"/>
                    <a:pt x="2301" y="8193"/>
                    <a:pt x="1873" y="5775"/>
                  </a:cubicBezTo>
                  <a:cubicBezTo>
                    <a:pt x="1312" y="2699"/>
                    <a:pt x="3758" y="279"/>
                    <a:pt x="6447" y="279"/>
                  </a:cubicBezTo>
                  <a:close/>
                  <a:moveTo>
                    <a:pt x="6424" y="1"/>
                  </a:moveTo>
                  <a:cubicBezTo>
                    <a:pt x="6128" y="1"/>
                    <a:pt x="5824" y="27"/>
                    <a:pt x="5514" y="82"/>
                  </a:cubicBezTo>
                  <a:cubicBezTo>
                    <a:pt x="1206" y="877"/>
                    <a:pt x="1" y="6493"/>
                    <a:pt x="3616" y="8980"/>
                  </a:cubicBezTo>
                  <a:cubicBezTo>
                    <a:pt x="4466" y="9566"/>
                    <a:pt x="5435" y="9847"/>
                    <a:pt x="6395" y="9847"/>
                  </a:cubicBezTo>
                  <a:cubicBezTo>
                    <a:pt x="7956" y="9847"/>
                    <a:pt x="9494" y="9105"/>
                    <a:pt x="10463" y="7724"/>
                  </a:cubicBezTo>
                  <a:cubicBezTo>
                    <a:pt x="12771" y="4392"/>
                    <a:pt x="10243" y="1"/>
                    <a:pt x="642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5" name="Google Shape;305;p31"/>
          <p:cNvSpPr txBox="1">
            <a:spLocks noGrp="1"/>
          </p:cNvSpPr>
          <p:nvPr>
            <p:ph type="subTitle" idx="1"/>
          </p:nvPr>
        </p:nvSpPr>
        <p:spPr>
          <a:xfrm>
            <a:off x="971600" y="1372661"/>
            <a:ext cx="6219455" cy="3109194"/>
          </a:xfrm>
          <a:prstGeom prst="rect">
            <a:avLst/>
          </a:prstGeom>
        </p:spPr>
        <p:txBody>
          <a:bodyPr spcFirstLastPara="1" wrap="square" lIns="91425" tIns="91425" rIns="91425" bIns="91425" anchor="t" anchorCtr="0">
            <a:noAutofit/>
          </a:bodyPr>
          <a:lstStyle/>
          <a:p>
            <a:pPr marL="0" indent="0"/>
            <a:r>
              <a:rPr lang="en-US" sz="1400" dirty="0">
                <a:latin typeface="Didact Gothic" panose="020B0604020202020204" charset="0"/>
                <a:sym typeface="Didact Gothic"/>
              </a:rPr>
              <a:t>Pancasila </a:t>
            </a:r>
            <a:r>
              <a:rPr lang="en-US" sz="1400" dirty="0" err="1">
                <a:latin typeface="Didact Gothic" panose="020B0604020202020204" charset="0"/>
                <a:sym typeface="Didact Gothic"/>
              </a:rPr>
              <a:t>adalah</a:t>
            </a:r>
            <a:r>
              <a:rPr lang="en-US" sz="1400" dirty="0">
                <a:latin typeface="Didact Gothic" panose="020B0604020202020204" charset="0"/>
                <a:sym typeface="Didact Gothic"/>
              </a:rPr>
              <a:t> </a:t>
            </a:r>
            <a:r>
              <a:rPr lang="en-US" sz="1400" dirty="0">
                <a:latin typeface="Didact Gothic" panose="020B0604020202020204" charset="0"/>
                <a:ea typeface="Tahoma" pitchFamily="34" charset="0"/>
                <a:cs typeface="Times New Roman" pitchFamily="18" charset="0"/>
              </a:rPr>
              <a:t>R</a:t>
            </a:r>
            <a:r>
              <a:rPr lang="id-ID" sz="1400" dirty="0">
                <a:latin typeface="Didact Gothic" panose="020B0604020202020204" charset="0"/>
                <a:ea typeface="Tahoma" pitchFamily="34" charset="0"/>
                <a:cs typeface="Times New Roman" pitchFamily="18" charset="0"/>
              </a:rPr>
              <a:t>umusan dan pedoman kehidupan berbangsa dan bernegara bagi seluruh rakyat Indonesia</a:t>
            </a:r>
            <a:r>
              <a:rPr lang="en-US" sz="1400" dirty="0">
                <a:latin typeface="Didact Gothic" panose="020B0604020202020204" charset="0"/>
                <a:ea typeface="Tahoma" pitchFamily="34" charset="0"/>
                <a:cs typeface="Times New Roman" pitchFamily="18" charset="0"/>
              </a:rPr>
              <a:t>. </a:t>
            </a:r>
            <a:r>
              <a:rPr lang="en-US" sz="1400" dirty="0">
                <a:latin typeface="Didact Gothic" panose="020B0604020202020204" charset="0"/>
                <a:cs typeface="Dubai Medium" panose="020B0604020202020204" pitchFamily="34" charset="-78"/>
              </a:rPr>
              <a:t>Pancasila </a:t>
            </a:r>
            <a:r>
              <a:rPr lang="en-US" sz="1400" dirty="0" err="1">
                <a:latin typeface="Didact Gothic" panose="020B0604020202020204" charset="0"/>
                <a:cs typeface="Dubai Medium" panose="020B0604020202020204" pitchFamily="34" charset="-78"/>
              </a:rPr>
              <a:t>adalah</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pilar</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ideologis</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negara</a:t>
            </a:r>
            <a:r>
              <a:rPr lang="en-US" sz="1400" dirty="0">
                <a:latin typeface="Didact Gothic" panose="020B0604020202020204" charset="0"/>
                <a:cs typeface="Dubai Medium" panose="020B0604020202020204" pitchFamily="34" charset="-78"/>
              </a:rPr>
              <a:t> Indonesia. Lima </a:t>
            </a:r>
            <a:r>
              <a:rPr lang="en-US" sz="1400" dirty="0" err="1">
                <a:latin typeface="Didact Gothic" panose="020B0604020202020204" charset="0"/>
                <a:cs typeface="Dubai Medium" panose="020B0604020202020204" pitchFamily="34" charset="-78"/>
              </a:rPr>
              <a:t>ideologi</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utama</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penyusun</a:t>
            </a:r>
            <a:r>
              <a:rPr lang="en-US" sz="1400" dirty="0">
                <a:latin typeface="Didact Gothic" panose="020B0604020202020204" charset="0"/>
                <a:cs typeface="Dubai Medium" panose="020B0604020202020204" pitchFamily="34" charset="-78"/>
              </a:rPr>
              <a:t> Pancasila </a:t>
            </a:r>
            <a:r>
              <a:rPr lang="en-US" sz="1400" dirty="0" err="1">
                <a:latin typeface="Didact Gothic" panose="020B0604020202020204" charset="0"/>
                <a:cs typeface="Dubai Medium" panose="020B0604020202020204" pitchFamily="34" charset="-78"/>
              </a:rPr>
              <a:t>adalah</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Ketuhanan</a:t>
            </a:r>
            <a:r>
              <a:rPr lang="en-US" sz="1400" dirty="0">
                <a:latin typeface="Didact Gothic" panose="020B0604020202020204" charset="0"/>
                <a:cs typeface="Dubai Medium" panose="020B0604020202020204" pitchFamily="34" charset="-78"/>
              </a:rPr>
              <a:t> Yang </a:t>
            </a:r>
            <a:r>
              <a:rPr lang="en-US" sz="1400" dirty="0" err="1">
                <a:latin typeface="Didact Gothic" panose="020B0604020202020204" charset="0"/>
                <a:cs typeface="Dubai Medium" panose="020B0604020202020204" pitchFamily="34" charset="-78"/>
              </a:rPr>
              <a:t>Maha</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Esa</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kemanusiaan</a:t>
            </a:r>
            <a:r>
              <a:rPr lang="en-US" sz="1400" dirty="0">
                <a:latin typeface="Didact Gothic" panose="020B0604020202020204" charset="0"/>
                <a:cs typeface="Dubai Medium" panose="020B0604020202020204" pitchFamily="34" charset="-78"/>
              </a:rPr>
              <a:t> yang </a:t>
            </a:r>
            <a:r>
              <a:rPr lang="en-US" sz="1400" dirty="0" err="1">
                <a:latin typeface="Didact Gothic" panose="020B0604020202020204" charset="0"/>
                <a:cs typeface="Dubai Medium" panose="020B0604020202020204" pitchFamily="34" charset="-78"/>
              </a:rPr>
              <a:t>adil</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dan</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beradab</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persatuan</a:t>
            </a:r>
            <a:r>
              <a:rPr lang="en-US" sz="1400" dirty="0">
                <a:latin typeface="Didact Gothic" panose="020B0604020202020204" charset="0"/>
                <a:cs typeface="Dubai Medium" panose="020B0604020202020204" pitchFamily="34" charset="-78"/>
              </a:rPr>
              <a:t> Indonesia, </a:t>
            </a:r>
            <a:r>
              <a:rPr lang="en-US" sz="1400" dirty="0" err="1">
                <a:latin typeface="Didact Gothic" panose="020B0604020202020204" charset="0"/>
                <a:cs typeface="Dubai Medium" panose="020B0604020202020204" pitchFamily="34" charset="-78"/>
              </a:rPr>
              <a:t>kerakyatan</a:t>
            </a:r>
            <a:r>
              <a:rPr lang="en-US" sz="1400" dirty="0">
                <a:latin typeface="Didact Gothic" panose="020B0604020202020204" charset="0"/>
                <a:cs typeface="Dubai Medium" panose="020B0604020202020204" pitchFamily="34" charset="-78"/>
              </a:rPr>
              <a:t> yang </a:t>
            </a:r>
            <a:r>
              <a:rPr lang="en-US" sz="1400" dirty="0" err="1">
                <a:latin typeface="Didact Gothic" panose="020B0604020202020204" charset="0"/>
                <a:cs typeface="Dubai Medium" panose="020B0604020202020204" pitchFamily="34" charset="-78"/>
              </a:rPr>
              <a:t>dipimpin</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oleh</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hikmat</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kebijaksanaan</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dalam</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permusyawaratan</a:t>
            </a:r>
            <a:r>
              <a:rPr lang="en-US" sz="1400" dirty="0">
                <a:latin typeface="Didact Gothic" panose="020B0604020202020204" charset="0"/>
                <a:cs typeface="Dubai Medium" panose="020B0604020202020204" pitchFamily="34" charset="-78"/>
              </a:rPr>
              <a:t>/</a:t>
            </a:r>
            <a:r>
              <a:rPr lang="en-US" sz="1400" dirty="0" err="1">
                <a:latin typeface="Didact Gothic" panose="020B0604020202020204" charset="0"/>
                <a:cs typeface="Dubai Medium" panose="020B0604020202020204" pitchFamily="34" charset="-78"/>
              </a:rPr>
              <a:t>perwakilan</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dan</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keadilan</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sosial</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bagi</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seluruh</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rakyat</a:t>
            </a:r>
            <a:r>
              <a:rPr lang="en-US" sz="1400" dirty="0">
                <a:latin typeface="Didact Gothic" panose="020B0604020202020204" charset="0"/>
                <a:cs typeface="Dubai Medium" panose="020B0604020202020204" pitchFamily="34" charset="-78"/>
              </a:rPr>
              <a:t> Indonesia, </a:t>
            </a:r>
            <a:r>
              <a:rPr lang="en-US" sz="1400" dirty="0" err="1">
                <a:latin typeface="Didact Gothic" panose="020B0604020202020204" charset="0"/>
                <a:cs typeface="Dubai Medium" panose="020B0604020202020204" pitchFamily="34" charset="-78"/>
              </a:rPr>
              <a:t>dan</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tercantum</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pada</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alinea</a:t>
            </a:r>
            <a:r>
              <a:rPr lang="en-US" sz="1400" dirty="0">
                <a:latin typeface="Didact Gothic" panose="020B0604020202020204" charset="0"/>
                <a:cs typeface="Dubai Medium" panose="020B0604020202020204" pitchFamily="34" charset="-78"/>
              </a:rPr>
              <a:t> ke-4 </a:t>
            </a:r>
            <a:r>
              <a:rPr lang="en-US" sz="1400" dirty="0" err="1">
                <a:latin typeface="Didact Gothic" panose="020B0604020202020204" charset="0"/>
                <a:cs typeface="Dubai Medium" panose="020B0604020202020204" pitchFamily="34" charset="-78"/>
              </a:rPr>
              <a:t>Preambule</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Pembukaan</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Undang-Undang</a:t>
            </a:r>
            <a:r>
              <a:rPr lang="en-US" sz="1400" dirty="0">
                <a:latin typeface="Didact Gothic" panose="020B0604020202020204" charset="0"/>
                <a:cs typeface="Dubai Medium" panose="020B0604020202020204" pitchFamily="34" charset="-78"/>
              </a:rPr>
              <a:t> </a:t>
            </a:r>
            <a:r>
              <a:rPr lang="en-US" sz="1400" dirty="0" err="1">
                <a:latin typeface="Didact Gothic" panose="020B0604020202020204" charset="0"/>
                <a:cs typeface="Dubai Medium" panose="020B0604020202020204" pitchFamily="34" charset="-78"/>
              </a:rPr>
              <a:t>Dasar</a:t>
            </a:r>
            <a:r>
              <a:rPr lang="en-US" sz="1400" dirty="0">
                <a:latin typeface="Didact Gothic" panose="020B0604020202020204" charset="0"/>
                <a:cs typeface="Dubai Medium" panose="020B0604020202020204" pitchFamily="34" charset="-78"/>
              </a:rPr>
              <a:t> 1945.</a:t>
            </a:r>
          </a:p>
          <a:p>
            <a:pPr marL="0" lvl="0" indent="0" algn="l" rtl="0">
              <a:spcBef>
                <a:spcPts val="0"/>
              </a:spcBef>
              <a:spcAft>
                <a:spcPts val="0"/>
              </a:spcAft>
              <a:buNone/>
            </a:pPr>
            <a:endParaRPr dirty="0"/>
          </a:p>
        </p:txBody>
      </p:sp>
      <p:sp>
        <p:nvSpPr>
          <p:cNvPr id="9" name="Right Arrow 8">
            <a:hlinkClick r:id="" action="ppaction://hlinkshowjump?jump=previousslide"/>
          </p:cNvPr>
          <p:cNvSpPr/>
          <p:nvPr/>
        </p:nvSpPr>
        <p:spPr>
          <a:xfrm flipH="1">
            <a:off x="179512" y="4511658"/>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BACK</a:t>
            </a:r>
            <a:endParaRPr lang="id-ID" dirty="0"/>
          </a:p>
        </p:txBody>
      </p:sp>
      <p:sp>
        <p:nvSpPr>
          <p:cNvPr id="10" name="Right Arrow 9">
            <a:hlinkClick r:id="" action="ppaction://hlinkshowjump?jump=nextslide"/>
          </p:cNvPr>
          <p:cNvSpPr/>
          <p:nvPr/>
        </p:nvSpPr>
        <p:spPr>
          <a:xfrm>
            <a:off x="7898989" y="4418424"/>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NEXT</a:t>
            </a:r>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Google Shape;313;p32"/>
          <p:cNvSpPr/>
          <p:nvPr/>
        </p:nvSpPr>
        <p:spPr>
          <a:xfrm rot="134919">
            <a:off x="1644982" y="437108"/>
            <a:ext cx="5780351" cy="4269283"/>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32"/>
          <p:cNvSpPr txBox="1">
            <a:spLocks noGrp="1"/>
          </p:cNvSpPr>
          <p:nvPr>
            <p:ph type="title"/>
          </p:nvPr>
        </p:nvSpPr>
        <p:spPr>
          <a:xfrm>
            <a:off x="2370057" y="1074955"/>
            <a:ext cx="4330200" cy="576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smtClean="0"/>
              <a:t>SISTEM</a:t>
            </a:r>
            <a:endParaRPr dirty="0"/>
          </a:p>
        </p:txBody>
      </p:sp>
      <p:sp>
        <p:nvSpPr>
          <p:cNvPr id="315" name="Google Shape;315;p32"/>
          <p:cNvSpPr txBox="1">
            <a:spLocks noGrp="1"/>
          </p:cNvSpPr>
          <p:nvPr>
            <p:ph type="body" idx="1"/>
          </p:nvPr>
        </p:nvSpPr>
        <p:spPr>
          <a:xfrm>
            <a:off x="2214989" y="2069495"/>
            <a:ext cx="4685380" cy="2443732"/>
          </a:xfrm>
          <a:prstGeom prst="rect">
            <a:avLst/>
          </a:prstGeom>
        </p:spPr>
        <p:txBody>
          <a:bodyPr spcFirstLastPara="1" wrap="square" lIns="91425" tIns="91425" rIns="91425" bIns="91425" anchor="t" anchorCtr="0">
            <a:noAutofit/>
          </a:bodyPr>
          <a:lstStyle/>
          <a:p>
            <a:pPr marL="0" lvl="0" indent="0">
              <a:buNone/>
            </a:pPr>
            <a:r>
              <a:rPr lang="en-US" sz="1400" b="1" dirty="0" err="1" smtClean="0">
                <a:solidFill>
                  <a:schemeClr val="bg1"/>
                </a:solidFill>
                <a:latin typeface="Lato" panose="020B0604020202020204" charset="0"/>
                <a:cs typeface="Calibri" pitchFamily="34" charset="0"/>
              </a:rPr>
              <a:t>Sistem</a:t>
            </a:r>
            <a:r>
              <a:rPr lang="en-US" sz="1400" b="1" dirty="0" smtClean="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adalah</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suatu</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kesatuan</a:t>
            </a:r>
            <a:r>
              <a:rPr lang="en-US" sz="1400" dirty="0">
                <a:solidFill>
                  <a:schemeClr val="bg1"/>
                </a:solidFill>
                <a:latin typeface="Lato" panose="020B0604020202020204" charset="0"/>
                <a:cs typeface="Calibri" pitchFamily="34" charset="0"/>
              </a:rPr>
              <a:t> yang </a:t>
            </a:r>
            <a:r>
              <a:rPr lang="en-US" sz="1400" dirty="0" err="1">
                <a:solidFill>
                  <a:schemeClr val="bg1"/>
                </a:solidFill>
                <a:latin typeface="Lato" panose="020B0604020202020204" charset="0"/>
                <a:cs typeface="Calibri" pitchFamily="34" charset="0"/>
              </a:rPr>
              <a:t>terdiri</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dari</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komponen</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atau</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elemen</a:t>
            </a:r>
            <a:r>
              <a:rPr lang="en-US" sz="1400" dirty="0">
                <a:solidFill>
                  <a:schemeClr val="bg1"/>
                </a:solidFill>
                <a:latin typeface="Lato" panose="020B0604020202020204" charset="0"/>
                <a:cs typeface="Calibri" pitchFamily="34" charset="0"/>
              </a:rPr>
              <a:t> yang </a:t>
            </a:r>
            <a:r>
              <a:rPr lang="en-US" sz="1400" dirty="0" err="1">
                <a:solidFill>
                  <a:schemeClr val="bg1"/>
                </a:solidFill>
                <a:latin typeface="Lato" panose="020B0604020202020204" charset="0"/>
                <a:cs typeface="Calibri" pitchFamily="34" charset="0"/>
              </a:rPr>
              <a:t>dihubungkan</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bersama</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untuk</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memudahkan</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aliran</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informasi</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materi</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atau</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energi</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untuk</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mencapai</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suatu</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tujuan</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Sistem</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nilai</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dalam</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pancasila</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adalah</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satu</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kesatuan</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nilai-nilai</a:t>
            </a:r>
            <a:r>
              <a:rPr lang="en-US" sz="1400" dirty="0">
                <a:solidFill>
                  <a:schemeClr val="bg1"/>
                </a:solidFill>
                <a:latin typeface="Lato" panose="020B0604020202020204" charset="0"/>
                <a:cs typeface="Calibri" pitchFamily="34" charset="0"/>
              </a:rPr>
              <a:t> yang </a:t>
            </a:r>
            <a:r>
              <a:rPr lang="en-US" sz="1400" dirty="0" err="1">
                <a:solidFill>
                  <a:schemeClr val="bg1"/>
                </a:solidFill>
                <a:latin typeface="Lato" panose="020B0604020202020204" charset="0"/>
                <a:cs typeface="Calibri" pitchFamily="34" charset="0"/>
              </a:rPr>
              <a:t>ada</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dalam</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pamcasila</a:t>
            </a:r>
            <a:r>
              <a:rPr lang="en-US" sz="1400" dirty="0">
                <a:solidFill>
                  <a:schemeClr val="bg1"/>
                </a:solidFill>
                <a:latin typeface="Lato" panose="020B0604020202020204" charset="0"/>
                <a:cs typeface="Calibri" pitchFamily="34" charset="0"/>
              </a:rPr>
              <a:t> yang </a:t>
            </a:r>
            <a:r>
              <a:rPr lang="en-US" sz="1400" dirty="0" err="1">
                <a:solidFill>
                  <a:schemeClr val="bg1"/>
                </a:solidFill>
                <a:latin typeface="Lato" panose="020B0604020202020204" charset="0"/>
                <a:cs typeface="Calibri" pitchFamily="34" charset="0"/>
              </a:rPr>
              <a:t>saling</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berkaitan</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satu</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sama</a:t>
            </a:r>
            <a:r>
              <a:rPr lang="en-US" sz="1400" dirty="0">
                <a:solidFill>
                  <a:schemeClr val="bg1"/>
                </a:solidFill>
                <a:latin typeface="Lato" panose="020B0604020202020204" charset="0"/>
                <a:cs typeface="Calibri" pitchFamily="34" charset="0"/>
              </a:rPr>
              <a:t> lain, </a:t>
            </a:r>
            <a:r>
              <a:rPr lang="en-US" sz="1400" dirty="0" err="1">
                <a:solidFill>
                  <a:schemeClr val="bg1"/>
                </a:solidFill>
                <a:latin typeface="Lato" panose="020B0604020202020204" charset="0"/>
                <a:cs typeface="Calibri" pitchFamily="34" charset="0"/>
              </a:rPr>
              <a:t>tidak</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dapat</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dipisahkan</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ataupun</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ditukar</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tempatkan</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karena</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saling</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berkaitan</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antara</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satu</a:t>
            </a:r>
            <a:r>
              <a:rPr lang="en-US" sz="1400" dirty="0">
                <a:solidFill>
                  <a:schemeClr val="bg1"/>
                </a:solidFill>
                <a:latin typeface="Lato" panose="020B0604020202020204" charset="0"/>
                <a:cs typeface="Calibri" pitchFamily="34" charset="0"/>
              </a:rPr>
              <a:t> </a:t>
            </a:r>
            <a:r>
              <a:rPr lang="en-US" sz="1400" dirty="0" err="1">
                <a:solidFill>
                  <a:schemeClr val="bg1"/>
                </a:solidFill>
                <a:latin typeface="Lato" panose="020B0604020202020204" charset="0"/>
                <a:cs typeface="Calibri" pitchFamily="34" charset="0"/>
              </a:rPr>
              <a:t>dengan</a:t>
            </a:r>
            <a:r>
              <a:rPr lang="en-US" sz="1400" dirty="0">
                <a:solidFill>
                  <a:schemeClr val="bg1"/>
                </a:solidFill>
                <a:latin typeface="Lato" panose="020B0604020202020204" charset="0"/>
                <a:cs typeface="Calibri" pitchFamily="34" charset="0"/>
              </a:rPr>
              <a:t> yang lain.</a:t>
            </a:r>
            <a:endParaRPr sz="1400" dirty="0">
              <a:solidFill>
                <a:schemeClr val="bg1"/>
              </a:solidFill>
              <a:latin typeface="Lato" panose="020B0604020202020204" charset="0"/>
            </a:endParaRPr>
          </a:p>
        </p:txBody>
      </p:sp>
      <p:grpSp>
        <p:nvGrpSpPr>
          <p:cNvPr id="316" name="Google Shape;316;p32"/>
          <p:cNvGrpSpPr/>
          <p:nvPr/>
        </p:nvGrpSpPr>
        <p:grpSpPr>
          <a:xfrm>
            <a:off x="1270491" y="539508"/>
            <a:ext cx="7404205" cy="3651733"/>
            <a:chOff x="1270491" y="539508"/>
            <a:chExt cx="7404205" cy="3651733"/>
          </a:xfrm>
        </p:grpSpPr>
        <p:sp>
          <p:nvSpPr>
            <p:cNvPr id="317" name="Google Shape;317;p32"/>
            <p:cNvSpPr/>
            <p:nvPr/>
          </p:nvSpPr>
          <p:spPr>
            <a:xfrm rot="-7200021">
              <a:off x="1373864" y="698039"/>
              <a:ext cx="755927" cy="675153"/>
            </a:xfrm>
            <a:custGeom>
              <a:avLst/>
              <a:gdLst/>
              <a:ahLst/>
              <a:cxnLst/>
              <a:rect l="l" t="t" r="r" b="b"/>
              <a:pathLst>
                <a:path w="8873" h="7925" fill="none" extrusionOk="0">
                  <a:moveTo>
                    <a:pt x="6411" y="7924"/>
                  </a:moveTo>
                  <a:lnTo>
                    <a:pt x="1026" y="3873"/>
                  </a:lnTo>
                  <a:cubicBezTo>
                    <a:pt x="180" y="3232"/>
                    <a:pt x="0" y="2052"/>
                    <a:pt x="641" y="1206"/>
                  </a:cubicBezTo>
                  <a:lnTo>
                    <a:pt x="795" y="1001"/>
                  </a:lnTo>
                  <a:cubicBezTo>
                    <a:pt x="1436" y="154"/>
                    <a:pt x="2616" y="1"/>
                    <a:pt x="3462" y="616"/>
                  </a:cubicBezTo>
                  <a:lnTo>
                    <a:pt x="8872" y="4668"/>
                  </a:lnTo>
                  <a:lnTo>
                    <a:pt x="8462" y="5206"/>
                  </a:lnTo>
                  <a:cubicBezTo>
                    <a:pt x="7770" y="6129"/>
                    <a:pt x="6462" y="6309"/>
                    <a:pt x="5565" y="5616"/>
                  </a:cubicBezTo>
                  <a:lnTo>
                    <a:pt x="2616" y="3411"/>
                  </a:lnTo>
                  <a:cubicBezTo>
                    <a:pt x="2308" y="3180"/>
                    <a:pt x="2257" y="2770"/>
                    <a:pt x="2488" y="2488"/>
                  </a:cubicBezTo>
                  <a:lnTo>
                    <a:pt x="2667" y="2231"/>
                  </a:lnTo>
                  <a:cubicBezTo>
                    <a:pt x="2898" y="1924"/>
                    <a:pt x="3308" y="1872"/>
                    <a:pt x="3590" y="2078"/>
                  </a:cubicBezTo>
                  <a:lnTo>
                    <a:pt x="5821" y="3770"/>
                  </a:lnTo>
                </a:path>
              </a:pathLst>
            </a:custGeom>
            <a:noFill/>
            <a:ln w="28575" cap="rnd" cmpd="sng">
              <a:solidFill>
                <a:schemeClr val="dk1"/>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32"/>
            <p:cNvSpPr/>
            <p:nvPr/>
          </p:nvSpPr>
          <p:spPr>
            <a:xfrm>
              <a:off x="8181209" y="2101571"/>
              <a:ext cx="493486" cy="640621"/>
            </a:xfrm>
            <a:custGeom>
              <a:avLst/>
              <a:gdLst/>
              <a:ahLst/>
              <a:cxnLst/>
              <a:rect l="l" t="t" r="r" b="b"/>
              <a:pathLst>
                <a:path w="6822" h="8856" extrusionOk="0">
                  <a:moveTo>
                    <a:pt x="3437" y="2363"/>
                  </a:moveTo>
                  <a:cubicBezTo>
                    <a:pt x="3462" y="2543"/>
                    <a:pt x="3488" y="2748"/>
                    <a:pt x="3514" y="2953"/>
                  </a:cubicBezTo>
                  <a:cubicBezTo>
                    <a:pt x="3539" y="3158"/>
                    <a:pt x="3591" y="3363"/>
                    <a:pt x="3642" y="3568"/>
                  </a:cubicBezTo>
                  <a:lnTo>
                    <a:pt x="4283" y="5646"/>
                  </a:lnTo>
                  <a:lnTo>
                    <a:pt x="2565" y="5646"/>
                  </a:lnTo>
                  <a:lnTo>
                    <a:pt x="3206" y="3568"/>
                  </a:lnTo>
                  <a:cubicBezTo>
                    <a:pt x="3283" y="3363"/>
                    <a:pt x="3308" y="3158"/>
                    <a:pt x="3360" y="2953"/>
                  </a:cubicBezTo>
                  <a:cubicBezTo>
                    <a:pt x="3385" y="2748"/>
                    <a:pt x="3411" y="2543"/>
                    <a:pt x="3437" y="2363"/>
                  </a:cubicBezTo>
                  <a:close/>
                  <a:moveTo>
                    <a:pt x="3339" y="0"/>
                  </a:moveTo>
                  <a:cubicBezTo>
                    <a:pt x="3128" y="0"/>
                    <a:pt x="2905" y="97"/>
                    <a:pt x="2744" y="235"/>
                  </a:cubicBezTo>
                  <a:cubicBezTo>
                    <a:pt x="2616" y="414"/>
                    <a:pt x="2488" y="620"/>
                    <a:pt x="2437" y="850"/>
                  </a:cubicBezTo>
                  <a:lnTo>
                    <a:pt x="52" y="7799"/>
                  </a:lnTo>
                  <a:cubicBezTo>
                    <a:pt x="26" y="7851"/>
                    <a:pt x="26" y="7902"/>
                    <a:pt x="26" y="7953"/>
                  </a:cubicBezTo>
                  <a:lnTo>
                    <a:pt x="26" y="8082"/>
                  </a:lnTo>
                  <a:cubicBezTo>
                    <a:pt x="1" y="8287"/>
                    <a:pt x="103" y="8517"/>
                    <a:pt x="283" y="8646"/>
                  </a:cubicBezTo>
                  <a:cubicBezTo>
                    <a:pt x="439" y="8780"/>
                    <a:pt x="616" y="8856"/>
                    <a:pt x="811" y="8856"/>
                  </a:cubicBezTo>
                  <a:cubicBezTo>
                    <a:pt x="840" y="8856"/>
                    <a:pt x="869" y="8854"/>
                    <a:pt x="898" y="8851"/>
                  </a:cubicBezTo>
                  <a:cubicBezTo>
                    <a:pt x="1052" y="8851"/>
                    <a:pt x="1231" y="8800"/>
                    <a:pt x="1360" y="8723"/>
                  </a:cubicBezTo>
                  <a:cubicBezTo>
                    <a:pt x="1513" y="8620"/>
                    <a:pt x="1642" y="8466"/>
                    <a:pt x="1719" y="8287"/>
                  </a:cubicBezTo>
                  <a:lnTo>
                    <a:pt x="2129" y="7030"/>
                  </a:lnTo>
                  <a:lnTo>
                    <a:pt x="4744" y="7030"/>
                  </a:lnTo>
                  <a:lnTo>
                    <a:pt x="5103" y="8287"/>
                  </a:lnTo>
                  <a:cubicBezTo>
                    <a:pt x="5155" y="8466"/>
                    <a:pt x="5283" y="8594"/>
                    <a:pt x="5437" y="8697"/>
                  </a:cubicBezTo>
                  <a:cubicBezTo>
                    <a:pt x="5591" y="8800"/>
                    <a:pt x="5744" y="8851"/>
                    <a:pt x="5924" y="8851"/>
                  </a:cubicBezTo>
                  <a:cubicBezTo>
                    <a:pt x="5953" y="8854"/>
                    <a:pt x="5983" y="8856"/>
                    <a:pt x="6012" y="8856"/>
                  </a:cubicBezTo>
                  <a:cubicBezTo>
                    <a:pt x="6213" y="8856"/>
                    <a:pt x="6408" y="8780"/>
                    <a:pt x="6565" y="8646"/>
                  </a:cubicBezTo>
                  <a:cubicBezTo>
                    <a:pt x="6745" y="8517"/>
                    <a:pt x="6821" y="8287"/>
                    <a:pt x="6821" y="8082"/>
                  </a:cubicBezTo>
                  <a:lnTo>
                    <a:pt x="6821" y="7953"/>
                  </a:lnTo>
                  <a:cubicBezTo>
                    <a:pt x="6821" y="7902"/>
                    <a:pt x="6796" y="7851"/>
                    <a:pt x="6796" y="7799"/>
                  </a:cubicBezTo>
                  <a:lnTo>
                    <a:pt x="4411" y="850"/>
                  </a:lnTo>
                  <a:cubicBezTo>
                    <a:pt x="4334" y="620"/>
                    <a:pt x="4206" y="414"/>
                    <a:pt x="4052" y="235"/>
                  </a:cubicBezTo>
                  <a:cubicBezTo>
                    <a:pt x="3891" y="97"/>
                    <a:pt x="3689" y="0"/>
                    <a:pt x="3482" y="0"/>
                  </a:cubicBezTo>
                  <a:cubicBezTo>
                    <a:pt x="3459" y="0"/>
                    <a:pt x="3435" y="2"/>
                    <a:pt x="3411" y="4"/>
                  </a:cubicBezTo>
                  <a:cubicBezTo>
                    <a:pt x="3387" y="2"/>
                    <a:pt x="3363" y="0"/>
                    <a:pt x="333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32"/>
            <p:cNvSpPr/>
            <p:nvPr/>
          </p:nvSpPr>
          <p:spPr>
            <a:xfrm>
              <a:off x="7371479" y="1001900"/>
              <a:ext cx="404439" cy="581015"/>
            </a:xfrm>
            <a:custGeom>
              <a:avLst/>
              <a:gdLst/>
              <a:ahLst/>
              <a:cxnLst/>
              <a:rect l="l" t="t" r="r" b="b"/>
              <a:pathLst>
                <a:path w="5591" h="8032" extrusionOk="0">
                  <a:moveTo>
                    <a:pt x="3087" y="1436"/>
                  </a:moveTo>
                  <a:cubicBezTo>
                    <a:pt x="3288" y="1436"/>
                    <a:pt x="3482" y="1515"/>
                    <a:pt x="3616" y="1672"/>
                  </a:cubicBezTo>
                  <a:cubicBezTo>
                    <a:pt x="3744" y="1851"/>
                    <a:pt x="3796" y="2057"/>
                    <a:pt x="3796" y="2262"/>
                  </a:cubicBezTo>
                  <a:cubicBezTo>
                    <a:pt x="3796" y="2390"/>
                    <a:pt x="3770" y="2518"/>
                    <a:pt x="3719" y="2646"/>
                  </a:cubicBezTo>
                  <a:cubicBezTo>
                    <a:pt x="3667" y="2749"/>
                    <a:pt x="3591" y="2852"/>
                    <a:pt x="3514" y="2928"/>
                  </a:cubicBezTo>
                  <a:cubicBezTo>
                    <a:pt x="3411" y="3005"/>
                    <a:pt x="3308" y="3057"/>
                    <a:pt x="3206" y="3082"/>
                  </a:cubicBezTo>
                  <a:cubicBezTo>
                    <a:pt x="3129" y="3134"/>
                    <a:pt x="3026" y="3134"/>
                    <a:pt x="2924" y="3134"/>
                  </a:cubicBezTo>
                  <a:lnTo>
                    <a:pt x="1616" y="3134"/>
                  </a:lnTo>
                  <a:lnTo>
                    <a:pt x="1616" y="1441"/>
                  </a:lnTo>
                  <a:lnTo>
                    <a:pt x="3001" y="1441"/>
                  </a:lnTo>
                  <a:cubicBezTo>
                    <a:pt x="3030" y="1438"/>
                    <a:pt x="3058" y="1436"/>
                    <a:pt x="3087" y="1436"/>
                  </a:cubicBezTo>
                  <a:close/>
                  <a:moveTo>
                    <a:pt x="2949" y="4595"/>
                  </a:moveTo>
                  <a:cubicBezTo>
                    <a:pt x="3232" y="4595"/>
                    <a:pt x="3488" y="4672"/>
                    <a:pt x="3719" y="4852"/>
                  </a:cubicBezTo>
                  <a:cubicBezTo>
                    <a:pt x="3924" y="5057"/>
                    <a:pt x="4026" y="5339"/>
                    <a:pt x="4001" y="5621"/>
                  </a:cubicBezTo>
                  <a:cubicBezTo>
                    <a:pt x="4026" y="5877"/>
                    <a:pt x="3924" y="6134"/>
                    <a:pt x="3744" y="6313"/>
                  </a:cubicBezTo>
                  <a:cubicBezTo>
                    <a:pt x="3520" y="6493"/>
                    <a:pt x="3255" y="6574"/>
                    <a:pt x="3003" y="6574"/>
                  </a:cubicBezTo>
                  <a:cubicBezTo>
                    <a:pt x="2968" y="6574"/>
                    <a:pt x="2933" y="6573"/>
                    <a:pt x="2898" y="6570"/>
                  </a:cubicBezTo>
                  <a:lnTo>
                    <a:pt x="1616" y="6570"/>
                  </a:lnTo>
                  <a:lnTo>
                    <a:pt x="1616" y="4595"/>
                  </a:lnTo>
                  <a:close/>
                  <a:moveTo>
                    <a:pt x="2969" y="0"/>
                  </a:moveTo>
                  <a:cubicBezTo>
                    <a:pt x="2920" y="0"/>
                    <a:pt x="2871" y="2"/>
                    <a:pt x="2821" y="5"/>
                  </a:cubicBezTo>
                  <a:lnTo>
                    <a:pt x="898" y="5"/>
                  </a:lnTo>
                  <a:cubicBezTo>
                    <a:pt x="874" y="3"/>
                    <a:pt x="850" y="1"/>
                    <a:pt x="827" y="1"/>
                  </a:cubicBezTo>
                  <a:cubicBezTo>
                    <a:pt x="620" y="1"/>
                    <a:pt x="418" y="98"/>
                    <a:pt x="257" y="236"/>
                  </a:cubicBezTo>
                  <a:cubicBezTo>
                    <a:pt x="103" y="364"/>
                    <a:pt x="1" y="595"/>
                    <a:pt x="1" y="826"/>
                  </a:cubicBezTo>
                  <a:lnTo>
                    <a:pt x="1" y="7211"/>
                  </a:lnTo>
                  <a:cubicBezTo>
                    <a:pt x="1" y="7416"/>
                    <a:pt x="103" y="7647"/>
                    <a:pt x="257" y="7775"/>
                  </a:cubicBezTo>
                  <a:cubicBezTo>
                    <a:pt x="437" y="7954"/>
                    <a:pt x="667" y="8031"/>
                    <a:pt x="898" y="8031"/>
                  </a:cubicBezTo>
                  <a:lnTo>
                    <a:pt x="2770" y="8031"/>
                  </a:lnTo>
                  <a:cubicBezTo>
                    <a:pt x="3180" y="8031"/>
                    <a:pt x="3565" y="7980"/>
                    <a:pt x="3949" y="7852"/>
                  </a:cubicBezTo>
                  <a:cubicBezTo>
                    <a:pt x="4283" y="7724"/>
                    <a:pt x="4591" y="7570"/>
                    <a:pt x="4847" y="7339"/>
                  </a:cubicBezTo>
                  <a:cubicBezTo>
                    <a:pt x="5334" y="6903"/>
                    <a:pt x="5591" y="6288"/>
                    <a:pt x="5591" y="5647"/>
                  </a:cubicBezTo>
                  <a:cubicBezTo>
                    <a:pt x="5591" y="5416"/>
                    <a:pt x="5565" y="5185"/>
                    <a:pt x="5462" y="4980"/>
                  </a:cubicBezTo>
                  <a:cubicBezTo>
                    <a:pt x="5385" y="4800"/>
                    <a:pt x="5283" y="4621"/>
                    <a:pt x="5155" y="4493"/>
                  </a:cubicBezTo>
                  <a:cubicBezTo>
                    <a:pt x="5026" y="4339"/>
                    <a:pt x="4873" y="4211"/>
                    <a:pt x="4693" y="4108"/>
                  </a:cubicBezTo>
                  <a:cubicBezTo>
                    <a:pt x="4539" y="4005"/>
                    <a:pt x="4360" y="3929"/>
                    <a:pt x="4180" y="3852"/>
                  </a:cubicBezTo>
                  <a:cubicBezTo>
                    <a:pt x="4514" y="3698"/>
                    <a:pt x="4796" y="3493"/>
                    <a:pt x="5026" y="3211"/>
                  </a:cubicBezTo>
                  <a:cubicBezTo>
                    <a:pt x="5257" y="2928"/>
                    <a:pt x="5385" y="2595"/>
                    <a:pt x="5385" y="2236"/>
                  </a:cubicBezTo>
                  <a:cubicBezTo>
                    <a:pt x="5385" y="1954"/>
                    <a:pt x="5309" y="1672"/>
                    <a:pt x="5206" y="1390"/>
                  </a:cubicBezTo>
                  <a:cubicBezTo>
                    <a:pt x="5103" y="1133"/>
                    <a:pt x="4950" y="877"/>
                    <a:pt x="4744" y="672"/>
                  </a:cubicBezTo>
                  <a:cubicBezTo>
                    <a:pt x="4514" y="467"/>
                    <a:pt x="4232" y="287"/>
                    <a:pt x="3924" y="185"/>
                  </a:cubicBezTo>
                  <a:cubicBezTo>
                    <a:pt x="3611" y="73"/>
                    <a:pt x="3299" y="0"/>
                    <a:pt x="296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32"/>
            <p:cNvSpPr/>
            <p:nvPr/>
          </p:nvSpPr>
          <p:spPr>
            <a:xfrm>
              <a:off x="7683212" y="3558332"/>
              <a:ext cx="404431" cy="632908"/>
            </a:xfrm>
            <a:custGeom>
              <a:avLst/>
              <a:gdLst/>
              <a:ahLst/>
              <a:cxnLst/>
              <a:rect l="l" t="t" r="r" b="b"/>
              <a:pathLst>
                <a:path w="5001" h="7826" extrusionOk="0">
                  <a:moveTo>
                    <a:pt x="2744" y="0"/>
                  </a:moveTo>
                  <a:cubicBezTo>
                    <a:pt x="2334" y="0"/>
                    <a:pt x="1924" y="77"/>
                    <a:pt x="1514" y="205"/>
                  </a:cubicBezTo>
                  <a:cubicBezTo>
                    <a:pt x="1180" y="334"/>
                    <a:pt x="898" y="539"/>
                    <a:pt x="667" y="795"/>
                  </a:cubicBezTo>
                  <a:cubicBezTo>
                    <a:pt x="437" y="1052"/>
                    <a:pt x="257" y="1359"/>
                    <a:pt x="155" y="1693"/>
                  </a:cubicBezTo>
                  <a:cubicBezTo>
                    <a:pt x="52" y="2052"/>
                    <a:pt x="1" y="2462"/>
                    <a:pt x="1" y="2846"/>
                  </a:cubicBezTo>
                  <a:lnTo>
                    <a:pt x="1" y="5000"/>
                  </a:lnTo>
                  <a:cubicBezTo>
                    <a:pt x="1" y="5385"/>
                    <a:pt x="52" y="5770"/>
                    <a:pt x="155" y="6154"/>
                  </a:cubicBezTo>
                  <a:cubicBezTo>
                    <a:pt x="257" y="6488"/>
                    <a:pt x="437" y="6795"/>
                    <a:pt x="667" y="7052"/>
                  </a:cubicBezTo>
                  <a:cubicBezTo>
                    <a:pt x="898" y="7308"/>
                    <a:pt x="1180" y="7513"/>
                    <a:pt x="1514" y="7616"/>
                  </a:cubicBezTo>
                  <a:cubicBezTo>
                    <a:pt x="1872" y="7750"/>
                    <a:pt x="2230" y="7826"/>
                    <a:pt x="2588" y="7826"/>
                  </a:cubicBezTo>
                  <a:cubicBezTo>
                    <a:pt x="2640" y="7826"/>
                    <a:pt x="2692" y="7824"/>
                    <a:pt x="2744" y="7821"/>
                  </a:cubicBezTo>
                  <a:cubicBezTo>
                    <a:pt x="3026" y="7821"/>
                    <a:pt x="3309" y="7795"/>
                    <a:pt x="3591" y="7744"/>
                  </a:cubicBezTo>
                  <a:cubicBezTo>
                    <a:pt x="3847" y="7693"/>
                    <a:pt x="4078" y="7590"/>
                    <a:pt x="4309" y="7488"/>
                  </a:cubicBezTo>
                  <a:cubicBezTo>
                    <a:pt x="4488" y="7385"/>
                    <a:pt x="4668" y="7257"/>
                    <a:pt x="4796" y="7129"/>
                  </a:cubicBezTo>
                  <a:cubicBezTo>
                    <a:pt x="4924" y="7001"/>
                    <a:pt x="5001" y="6847"/>
                    <a:pt x="5001" y="6667"/>
                  </a:cubicBezTo>
                  <a:cubicBezTo>
                    <a:pt x="5001" y="6488"/>
                    <a:pt x="4924" y="6334"/>
                    <a:pt x="4796" y="6206"/>
                  </a:cubicBezTo>
                  <a:cubicBezTo>
                    <a:pt x="4684" y="6094"/>
                    <a:pt x="4514" y="6021"/>
                    <a:pt x="4354" y="6021"/>
                  </a:cubicBezTo>
                  <a:cubicBezTo>
                    <a:pt x="4330" y="6021"/>
                    <a:pt x="4306" y="6023"/>
                    <a:pt x="4283" y="6026"/>
                  </a:cubicBezTo>
                  <a:cubicBezTo>
                    <a:pt x="4255" y="6019"/>
                    <a:pt x="4230" y="6016"/>
                    <a:pt x="4205" y="6016"/>
                  </a:cubicBezTo>
                  <a:cubicBezTo>
                    <a:pt x="4137" y="6016"/>
                    <a:pt x="4076" y="6040"/>
                    <a:pt x="4001" y="6077"/>
                  </a:cubicBezTo>
                  <a:lnTo>
                    <a:pt x="3821" y="6180"/>
                  </a:lnTo>
                  <a:lnTo>
                    <a:pt x="3719" y="6257"/>
                  </a:lnTo>
                  <a:cubicBezTo>
                    <a:pt x="3565" y="6334"/>
                    <a:pt x="3437" y="6385"/>
                    <a:pt x="3283" y="6436"/>
                  </a:cubicBezTo>
                  <a:cubicBezTo>
                    <a:pt x="3126" y="6481"/>
                    <a:pt x="2963" y="6502"/>
                    <a:pt x="2802" y="6502"/>
                  </a:cubicBezTo>
                  <a:cubicBezTo>
                    <a:pt x="2597" y="6502"/>
                    <a:pt x="2393" y="6468"/>
                    <a:pt x="2206" y="6411"/>
                  </a:cubicBezTo>
                  <a:cubicBezTo>
                    <a:pt x="2026" y="6334"/>
                    <a:pt x="1898" y="6231"/>
                    <a:pt x="1796" y="6103"/>
                  </a:cubicBezTo>
                  <a:cubicBezTo>
                    <a:pt x="1693" y="5949"/>
                    <a:pt x="1616" y="5795"/>
                    <a:pt x="1591" y="5616"/>
                  </a:cubicBezTo>
                  <a:cubicBezTo>
                    <a:pt x="1539" y="5411"/>
                    <a:pt x="1514" y="5206"/>
                    <a:pt x="1514" y="4975"/>
                  </a:cubicBezTo>
                  <a:lnTo>
                    <a:pt x="1514" y="2846"/>
                  </a:lnTo>
                  <a:cubicBezTo>
                    <a:pt x="1514" y="2641"/>
                    <a:pt x="1539" y="2411"/>
                    <a:pt x="1591" y="2205"/>
                  </a:cubicBezTo>
                  <a:cubicBezTo>
                    <a:pt x="1616" y="2026"/>
                    <a:pt x="1693" y="1872"/>
                    <a:pt x="1796" y="1718"/>
                  </a:cubicBezTo>
                  <a:cubicBezTo>
                    <a:pt x="1924" y="1590"/>
                    <a:pt x="2052" y="1487"/>
                    <a:pt x="2206" y="1436"/>
                  </a:cubicBezTo>
                  <a:cubicBezTo>
                    <a:pt x="2411" y="1359"/>
                    <a:pt x="2616" y="1308"/>
                    <a:pt x="2821" y="1308"/>
                  </a:cubicBezTo>
                  <a:cubicBezTo>
                    <a:pt x="2975" y="1308"/>
                    <a:pt x="3155" y="1334"/>
                    <a:pt x="3309" y="1385"/>
                  </a:cubicBezTo>
                  <a:cubicBezTo>
                    <a:pt x="3437" y="1436"/>
                    <a:pt x="3591" y="1487"/>
                    <a:pt x="3719" y="1590"/>
                  </a:cubicBezTo>
                  <a:lnTo>
                    <a:pt x="3821" y="1641"/>
                  </a:lnTo>
                  <a:cubicBezTo>
                    <a:pt x="3898" y="1693"/>
                    <a:pt x="3975" y="1718"/>
                    <a:pt x="4027" y="1769"/>
                  </a:cubicBezTo>
                  <a:cubicBezTo>
                    <a:pt x="4103" y="1795"/>
                    <a:pt x="4180" y="1821"/>
                    <a:pt x="4283" y="1821"/>
                  </a:cubicBezTo>
                  <a:cubicBezTo>
                    <a:pt x="4462" y="1821"/>
                    <a:pt x="4668" y="1744"/>
                    <a:pt x="4796" y="1616"/>
                  </a:cubicBezTo>
                  <a:cubicBezTo>
                    <a:pt x="4924" y="1513"/>
                    <a:pt x="5001" y="1334"/>
                    <a:pt x="5001" y="1180"/>
                  </a:cubicBezTo>
                  <a:cubicBezTo>
                    <a:pt x="5001" y="1000"/>
                    <a:pt x="4924" y="846"/>
                    <a:pt x="4796" y="718"/>
                  </a:cubicBezTo>
                  <a:cubicBezTo>
                    <a:pt x="4668" y="564"/>
                    <a:pt x="4488" y="436"/>
                    <a:pt x="4309" y="359"/>
                  </a:cubicBezTo>
                  <a:cubicBezTo>
                    <a:pt x="4078" y="231"/>
                    <a:pt x="3847" y="154"/>
                    <a:pt x="3591" y="103"/>
                  </a:cubicBezTo>
                  <a:cubicBezTo>
                    <a:pt x="3309" y="51"/>
                    <a:pt x="3026" y="0"/>
                    <a:pt x="274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Right Arrow 9">
            <a:hlinkClick r:id="" action="ppaction://hlinkshowjump?jump=previousslide"/>
          </p:cNvPr>
          <p:cNvSpPr/>
          <p:nvPr/>
        </p:nvSpPr>
        <p:spPr>
          <a:xfrm flipH="1">
            <a:off x="179512" y="4511658"/>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BACK</a:t>
            </a:r>
            <a:endParaRPr lang="id-ID" dirty="0"/>
          </a:p>
        </p:txBody>
      </p:sp>
      <p:sp>
        <p:nvSpPr>
          <p:cNvPr id="11" name="Right Arrow 10">
            <a:hlinkClick r:id="" action="ppaction://hlinkshowjump?jump=nextslide"/>
          </p:cNvPr>
          <p:cNvSpPr/>
          <p:nvPr/>
        </p:nvSpPr>
        <p:spPr>
          <a:xfrm>
            <a:off x="7887892" y="4503947"/>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NEXT</a:t>
            </a:r>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Text Placeholder 2"/>
          <p:cNvSpPr>
            <a:spLocks noGrp="1"/>
          </p:cNvSpPr>
          <p:nvPr>
            <p:ph type="body" idx="1"/>
          </p:nvPr>
        </p:nvSpPr>
        <p:spPr/>
        <p:txBody>
          <a:bodyPr/>
          <a:lstStyle/>
          <a:p>
            <a:endParaRPr lang="id-ID"/>
          </a:p>
        </p:txBody>
      </p:sp>
      <p:sp>
        <p:nvSpPr>
          <p:cNvPr id="4" name="Rectangle 3"/>
          <p:cNvSpPr/>
          <p:nvPr/>
        </p:nvSpPr>
        <p:spPr>
          <a:xfrm rot="1027764">
            <a:off x="1672856" y="792336"/>
            <a:ext cx="5745011" cy="348241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d-ID"/>
          </a:p>
        </p:txBody>
      </p:sp>
      <p:sp>
        <p:nvSpPr>
          <p:cNvPr id="6" name="TextBox 5"/>
          <p:cNvSpPr txBox="1"/>
          <p:nvPr/>
        </p:nvSpPr>
        <p:spPr>
          <a:xfrm>
            <a:off x="3615727" y="744328"/>
            <a:ext cx="1512168" cy="553998"/>
          </a:xfrm>
          <a:prstGeom prst="rect">
            <a:avLst/>
          </a:prstGeom>
          <a:noFill/>
        </p:spPr>
        <p:txBody>
          <a:bodyPr wrap="square" rtlCol="0">
            <a:spAutoFit/>
          </a:bodyPr>
          <a:lstStyle/>
          <a:p>
            <a:r>
              <a:rPr lang="id-ID" sz="3000" b="1" dirty="0" smtClean="0">
                <a:solidFill>
                  <a:schemeClr val="tx1"/>
                </a:solidFill>
                <a:latin typeface="Pompiere" panose="020B0604020202020204" charset="0"/>
              </a:rPr>
              <a:t>ETIKA</a:t>
            </a:r>
            <a:endParaRPr lang="id-ID" sz="3000" b="1" dirty="0">
              <a:solidFill>
                <a:schemeClr val="tx1"/>
              </a:solidFill>
              <a:latin typeface="Pompiere" panose="020B0604020202020204" charset="0"/>
            </a:endParaRPr>
          </a:p>
        </p:txBody>
      </p:sp>
      <p:sp>
        <p:nvSpPr>
          <p:cNvPr id="7" name="TextBox 6"/>
          <p:cNvSpPr txBox="1"/>
          <p:nvPr/>
        </p:nvSpPr>
        <p:spPr>
          <a:xfrm>
            <a:off x="1851531" y="1302435"/>
            <a:ext cx="5040560" cy="2462213"/>
          </a:xfrm>
          <a:prstGeom prst="rect">
            <a:avLst/>
          </a:prstGeom>
          <a:noFill/>
        </p:spPr>
        <p:txBody>
          <a:bodyPr wrap="square" rtlCol="0">
            <a:spAutoFit/>
          </a:bodyPr>
          <a:lstStyle/>
          <a:p>
            <a:pPr lvl="0"/>
            <a:r>
              <a:rPr lang="id-ID" dirty="0">
                <a:solidFill>
                  <a:schemeClr val="bg1"/>
                </a:solidFill>
                <a:latin typeface="Lato" panose="020B0604020202020204" charset="0"/>
              </a:rPr>
              <a:t>Istilah “etika” berasal dari bahasa Yunani, “Ethos” yang artinya tempat tinggal yang biasa, padang rumput, kandang, kebiasaan, adat, watak, perasaan, sikap, dan cara berpikir. Secara etimologis, etika berarti ilmu tentang segala sesuatu yang biasa dilakukan atau ilmu tentang adat kebiasaan. Dalam arti ini, etika berkaitan dengan kebiasaan hidup yang baik, tata cara hidup yang baik, baik pada diri seseorang maupun masyarakat. Kebiasaan hidup yang baik ini dianut dan diwariskan dari satu 187 generasi ke generasi yang lain. Dalam artian ini, etika sama maknanya dengan moral.</a:t>
            </a:r>
          </a:p>
          <a:p>
            <a:endParaRPr lang="id-ID" dirty="0"/>
          </a:p>
        </p:txBody>
      </p:sp>
      <p:sp>
        <p:nvSpPr>
          <p:cNvPr id="8" name="Right Arrow 7">
            <a:hlinkClick r:id="" action="ppaction://hlinkshowjump?jump=previousslide"/>
          </p:cNvPr>
          <p:cNvSpPr/>
          <p:nvPr/>
        </p:nvSpPr>
        <p:spPr>
          <a:xfrm flipH="1">
            <a:off x="179512" y="4511658"/>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BACK</a:t>
            </a:r>
            <a:endParaRPr lang="id-ID" dirty="0"/>
          </a:p>
        </p:txBody>
      </p:sp>
      <p:sp>
        <p:nvSpPr>
          <p:cNvPr id="9" name="Right Arrow 8">
            <a:hlinkClick r:id="" action="ppaction://hlinkshowjump?jump=nextslide"/>
          </p:cNvPr>
          <p:cNvSpPr/>
          <p:nvPr/>
        </p:nvSpPr>
        <p:spPr>
          <a:xfrm>
            <a:off x="7837276" y="4467490"/>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NEXT</a:t>
            </a:r>
            <a:endParaRPr lang="id-ID" dirty="0"/>
          </a:p>
        </p:txBody>
      </p:sp>
    </p:spTree>
    <p:extLst>
      <p:ext uri="{BB962C8B-B14F-4D97-AF65-F5344CB8AC3E}">
        <p14:creationId xmlns:p14="http://schemas.microsoft.com/office/powerpoint/2010/main" val="30164737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6" name="Google Shape;326;p33"/>
          <p:cNvSpPr txBox="1">
            <a:spLocks noGrp="1"/>
          </p:cNvSpPr>
          <p:nvPr>
            <p:ph type="subTitle" idx="1"/>
          </p:nvPr>
        </p:nvSpPr>
        <p:spPr>
          <a:xfrm>
            <a:off x="1331640" y="555526"/>
            <a:ext cx="6031100" cy="3272106"/>
          </a:xfrm>
          <a:prstGeom prst="rect">
            <a:avLst/>
          </a:prstGeom>
        </p:spPr>
        <p:txBody>
          <a:bodyPr spcFirstLastPara="1" wrap="square" lIns="91425" tIns="91425" rIns="91425" bIns="91425" anchor="b" anchorCtr="0">
            <a:noAutofit/>
          </a:bodyPr>
          <a:lstStyle/>
          <a:p>
            <a:pPr marL="0" lvl="0" indent="0" algn="just"/>
            <a:r>
              <a:rPr lang="id-ID" sz="1400" dirty="0" smtClean="0"/>
              <a:t>Pancasila </a:t>
            </a:r>
            <a:r>
              <a:rPr lang="id-ID" sz="1400" dirty="0"/>
              <a:t>sebagai sistem etika di samping merupakan way of life bangsa Indonesia, juga merupakan struktur pemikiran yang disusun untuk memberikan tuntunan atau panduan kepada setiap warga negara Indonesia dalam bersikap dan bertingkah laku. Pancasila sebagai sistem etika, dimaksudkan untuk mengembangkan dimensi moralitas dalam diri setiap individu sehingga memiliki kemampuan menampilkan sikap spiritualitas dalam kehidupan bermasyarakat, berbangsa, dan bernegara. Mahasiswa sebagai peserta didik termasuk anggota masyarakat ilmiah-akademik yang memerlukan sistem etika yang orisinal dan komprehensif agar dapat mewarnai setiap keputusan yang diambilnya dalam profesi ilmiah. Sebab keputusan ilmiah yang diambil tanpa pertimbangan moralitas, dapat menjadi bumerang bagi dunia ilmiah itu sendiri sehingga menjadikan dunia ilmiah itu hampa nilai (value –</a:t>
            </a:r>
            <a:r>
              <a:rPr lang="id-ID" sz="1400" dirty="0" smtClean="0"/>
              <a:t>free).</a:t>
            </a:r>
            <a:r>
              <a:rPr lang="en" sz="1400" dirty="0" smtClean="0"/>
              <a:t>.”</a:t>
            </a:r>
            <a:endParaRPr sz="1400" dirty="0"/>
          </a:p>
        </p:txBody>
      </p:sp>
      <p:sp>
        <p:nvSpPr>
          <p:cNvPr id="3" name="Flowchart: Punched Tape 2"/>
          <p:cNvSpPr/>
          <p:nvPr/>
        </p:nvSpPr>
        <p:spPr>
          <a:xfrm>
            <a:off x="395536" y="339502"/>
            <a:ext cx="3960440" cy="504056"/>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800" b="1" dirty="0" smtClean="0">
                <a:solidFill>
                  <a:schemeClr val="tx1"/>
                </a:solidFill>
                <a:latin typeface="Pompiere" panose="020B0604020202020204" charset="0"/>
              </a:rPr>
              <a:t>Pancasila sebagai sistem etika</a:t>
            </a:r>
            <a:endParaRPr lang="id-ID" sz="1800" b="1" dirty="0">
              <a:solidFill>
                <a:schemeClr val="tx1"/>
              </a:solidFill>
              <a:latin typeface="Pompiere" panose="020B0604020202020204" charset="0"/>
            </a:endParaRPr>
          </a:p>
        </p:txBody>
      </p:sp>
      <p:sp>
        <p:nvSpPr>
          <p:cNvPr id="4" name="Right Arrow 3">
            <a:hlinkClick r:id="" action="ppaction://hlinkshowjump?jump=previousslide"/>
          </p:cNvPr>
          <p:cNvSpPr/>
          <p:nvPr/>
        </p:nvSpPr>
        <p:spPr>
          <a:xfrm flipH="1">
            <a:off x="179512" y="4511658"/>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BACK</a:t>
            </a:r>
            <a:endParaRPr lang="id-ID" dirty="0"/>
          </a:p>
        </p:txBody>
      </p:sp>
      <p:sp>
        <p:nvSpPr>
          <p:cNvPr id="5" name="Right Arrow 4">
            <a:hlinkClick r:id="" action="ppaction://hlinkshowjump?jump=nextslide"/>
          </p:cNvPr>
          <p:cNvSpPr/>
          <p:nvPr/>
        </p:nvSpPr>
        <p:spPr>
          <a:xfrm>
            <a:off x="7884368" y="4511658"/>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NEXT</a:t>
            </a:r>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sp>
        <p:nvSpPr>
          <p:cNvPr id="331" name="Google Shape;331;p34"/>
          <p:cNvSpPr/>
          <p:nvPr/>
        </p:nvSpPr>
        <p:spPr>
          <a:xfrm rot="213351" flipH="1">
            <a:off x="1667358" y="978954"/>
            <a:ext cx="5809284" cy="318584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34"/>
          <p:cNvSpPr txBox="1">
            <a:spLocks noGrp="1"/>
          </p:cNvSpPr>
          <p:nvPr>
            <p:ph type="title"/>
          </p:nvPr>
        </p:nvSpPr>
        <p:spPr>
          <a:xfrm>
            <a:off x="1763688" y="801870"/>
            <a:ext cx="4915254" cy="3540007"/>
          </a:xfrm>
          <a:prstGeom prst="rect">
            <a:avLst/>
          </a:prstGeom>
        </p:spPr>
        <p:txBody>
          <a:bodyPr spcFirstLastPara="1" wrap="square" lIns="91425" tIns="91425" rIns="91425" bIns="91425" anchor="ctr" anchorCtr="0">
            <a:noAutofit/>
          </a:bodyPr>
          <a:lstStyle/>
          <a:p>
            <a:pPr lvl="0" algn="just"/>
            <a:r>
              <a:rPr lang="id-ID" sz="1600" dirty="0"/>
              <a:t>Pancasila sebagai sistem etika merupakan moral guidance yang dapat diaktualisasikan ke dalam tindakan konkrit, yang melibatkan berbagai aspek kehidupan. Oleh karena itu, sila-sila Pancasila perlu diaktualisasikan lebih lanjut ke dalam putusan tindakan sehingga mampu mencerminkan pribadi yang saleh, utuh, dan berwawasan moral-akademis. Dengan demikian, mahasiswa dapat mengembangkan karakter yang Pancasilais melalui berbagai sikap yang positif, seperti jujur, disiplin, tanggung jawab, mandiri, dan lainnya. </a:t>
            </a:r>
            <a:endParaRPr sz="1600" dirty="0"/>
          </a:p>
        </p:txBody>
      </p:sp>
      <p:grpSp>
        <p:nvGrpSpPr>
          <p:cNvPr id="335" name="Google Shape;335;p34"/>
          <p:cNvGrpSpPr/>
          <p:nvPr/>
        </p:nvGrpSpPr>
        <p:grpSpPr>
          <a:xfrm rot="-2026318">
            <a:off x="6264543" y="-8947"/>
            <a:ext cx="2674335" cy="2862666"/>
            <a:chOff x="6201089" y="32925"/>
            <a:chExt cx="699625" cy="748894"/>
          </a:xfrm>
        </p:grpSpPr>
        <p:sp>
          <p:nvSpPr>
            <p:cNvPr id="336" name="Google Shape;336;p34"/>
            <p:cNvSpPr/>
            <p:nvPr/>
          </p:nvSpPr>
          <p:spPr>
            <a:xfrm>
              <a:off x="6201089" y="32925"/>
              <a:ext cx="699625" cy="748894"/>
            </a:xfrm>
            <a:custGeom>
              <a:avLst/>
              <a:gdLst/>
              <a:ahLst/>
              <a:cxnLst/>
              <a:rect l="l" t="t" r="r" b="b"/>
              <a:pathLst>
                <a:path w="19156" h="20505" extrusionOk="0">
                  <a:moveTo>
                    <a:pt x="5667" y="0"/>
                  </a:moveTo>
                  <a:lnTo>
                    <a:pt x="0" y="15796"/>
                  </a:lnTo>
                  <a:lnTo>
                    <a:pt x="12950" y="20463"/>
                  </a:lnTo>
                  <a:cubicBezTo>
                    <a:pt x="13029" y="20491"/>
                    <a:pt x="13108" y="20505"/>
                    <a:pt x="13185" y="20505"/>
                  </a:cubicBezTo>
                  <a:cubicBezTo>
                    <a:pt x="13456" y="20505"/>
                    <a:pt x="13696" y="20338"/>
                    <a:pt x="13796" y="20078"/>
                  </a:cubicBezTo>
                  <a:lnTo>
                    <a:pt x="19053" y="5539"/>
                  </a:lnTo>
                  <a:cubicBezTo>
                    <a:pt x="19155" y="5180"/>
                    <a:pt x="18976" y="4795"/>
                    <a:pt x="18642" y="4693"/>
                  </a:cubicBezTo>
                  <a:lnTo>
                    <a:pt x="566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34"/>
            <p:cNvSpPr/>
            <p:nvPr/>
          </p:nvSpPr>
          <p:spPr>
            <a:xfrm>
              <a:off x="6301309" y="69448"/>
              <a:ext cx="221984" cy="581621"/>
            </a:xfrm>
            <a:custGeom>
              <a:avLst/>
              <a:gdLst/>
              <a:ahLst/>
              <a:cxnLst/>
              <a:rect l="l" t="t" r="r" b="b"/>
              <a:pathLst>
                <a:path w="6078" h="15925" extrusionOk="0">
                  <a:moveTo>
                    <a:pt x="5693" y="0"/>
                  </a:moveTo>
                  <a:lnTo>
                    <a:pt x="0" y="15796"/>
                  </a:lnTo>
                  <a:lnTo>
                    <a:pt x="385" y="15924"/>
                  </a:lnTo>
                  <a:lnTo>
                    <a:pt x="6077" y="129"/>
                  </a:lnTo>
                  <a:lnTo>
                    <a:pt x="569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34"/>
            <p:cNvSpPr/>
            <p:nvPr/>
          </p:nvSpPr>
          <p:spPr>
            <a:xfrm>
              <a:off x="6467052" y="311088"/>
              <a:ext cx="293166" cy="199486"/>
            </a:xfrm>
            <a:custGeom>
              <a:avLst/>
              <a:gdLst/>
              <a:ahLst/>
              <a:cxnLst/>
              <a:rect l="l" t="t" r="r" b="b"/>
              <a:pathLst>
                <a:path w="8027" h="5462" extrusionOk="0">
                  <a:moveTo>
                    <a:pt x="1052" y="0"/>
                  </a:moveTo>
                  <a:lnTo>
                    <a:pt x="1" y="2949"/>
                  </a:lnTo>
                  <a:lnTo>
                    <a:pt x="6975" y="5462"/>
                  </a:lnTo>
                  <a:lnTo>
                    <a:pt x="8027" y="2513"/>
                  </a:lnTo>
                  <a:lnTo>
                    <a:pt x="1052"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34"/>
            <p:cNvSpPr/>
            <p:nvPr/>
          </p:nvSpPr>
          <p:spPr>
            <a:xfrm>
              <a:off x="6354670" y="100347"/>
              <a:ext cx="91598" cy="91014"/>
            </a:xfrm>
            <a:custGeom>
              <a:avLst/>
              <a:gdLst/>
              <a:ahLst/>
              <a:cxnLst/>
              <a:rect l="l" t="t" r="r" b="b"/>
              <a:pathLst>
                <a:path w="2508" h="2492" extrusionOk="0">
                  <a:moveTo>
                    <a:pt x="821" y="1"/>
                  </a:moveTo>
                  <a:lnTo>
                    <a:pt x="693" y="334"/>
                  </a:lnTo>
                  <a:cubicBezTo>
                    <a:pt x="796" y="334"/>
                    <a:pt x="898" y="360"/>
                    <a:pt x="1001" y="385"/>
                  </a:cubicBezTo>
                  <a:cubicBezTo>
                    <a:pt x="2015" y="754"/>
                    <a:pt x="1620" y="2160"/>
                    <a:pt x="710" y="2160"/>
                  </a:cubicBezTo>
                  <a:cubicBezTo>
                    <a:pt x="608" y="2160"/>
                    <a:pt x="499" y="2142"/>
                    <a:pt x="385" y="2103"/>
                  </a:cubicBezTo>
                  <a:cubicBezTo>
                    <a:pt x="283" y="2052"/>
                    <a:pt x="206" y="2001"/>
                    <a:pt x="129" y="1949"/>
                  </a:cubicBezTo>
                  <a:lnTo>
                    <a:pt x="1" y="2257"/>
                  </a:lnTo>
                  <a:cubicBezTo>
                    <a:pt x="78" y="2308"/>
                    <a:pt x="180" y="2360"/>
                    <a:pt x="257" y="2411"/>
                  </a:cubicBezTo>
                  <a:cubicBezTo>
                    <a:pt x="417" y="2466"/>
                    <a:pt x="569" y="2491"/>
                    <a:pt x="713" y="2491"/>
                  </a:cubicBezTo>
                  <a:cubicBezTo>
                    <a:pt x="1969" y="2491"/>
                    <a:pt x="2508" y="561"/>
                    <a:pt x="1103" y="78"/>
                  </a:cubicBezTo>
                  <a:cubicBezTo>
                    <a:pt x="1001" y="52"/>
                    <a:pt x="924" y="26"/>
                    <a:pt x="82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34"/>
            <p:cNvSpPr/>
            <p:nvPr/>
          </p:nvSpPr>
          <p:spPr>
            <a:xfrm>
              <a:off x="6309709" y="225842"/>
              <a:ext cx="91379" cy="90320"/>
            </a:xfrm>
            <a:custGeom>
              <a:avLst/>
              <a:gdLst/>
              <a:ahLst/>
              <a:cxnLst/>
              <a:rect l="l" t="t" r="r" b="b"/>
              <a:pathLst>
                <a:path w="2502" h="2473" extrusionOk="0">
                  <a:moveTo>
                    <a:pt x="821" y="1"/>
                  </a:moveTo>
                  <a:lnTo>
                    <a:pt x="693" y="308"/>
                  </a:lnTo>
                  <a:cubicBezTo>
                    <a:pt x="796" y="308"/>
                    <a:pt x="898" y="334"/>
                    <a:pt x="1001" y="360"/>
                  </a:cubicBezTo>
                  <a:cubicBezTo>
                    <a:pt x="2010" y="727"/>
                    <a:pt x="1624" y="2141"/>
                    <a:pt x="724" y="2141"/>
                  </a:cubicBezTo>
                  <a:cubicBezTo>
                    <a:pt x="618" y="2141"/>
                    <a:pt x="504" y="2121"/>
                    <a:pt x="386" y="2078"/>
                  </a:cubicBezTo>
                  <a:cubicBezTo>
                    <a:pt x="283" y="2026"/>
                    <a:pt x="206" y="1975"/>
                    <a:pt x="129" y="1924"/>
                  </a:cubicBezTo>
                  <a:lnTo>
                    <a:pt x="1" y="2257"/>
                  </a:lnTo>
                  <a:cubicBezTo>
                    <a:pt x="78" y="2309"/>
                    <a:pt x="180" y="2334"/>
                    <a:pt x="257" y="2385"/>
                  </a:cubicBezTo>
                  <a:cubicBezTo>
                    <a:pt x="424" y="2446"/>
                    <a:pt x="582" y="2473"/>
                    <a:pt x="730" y="2473"/>
                  </a:cubicBezTo>
                  <a:cubicBezTo>
                    <a:pt x="1974" y="2473"/>
                    <a:pt x="2501" y="556"/>
                    <a:pt x="1103" y="52"/>
                  </a:cubicBezTo>
                  <a:cubicBezTo>
                    <a:pt x="1001" y="26"/>
                    <a:pt x="924" y="1"/>
                    <a:pt x="82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34"/>
            <p:cNvSpPr/>
            <p:nvPr/>
          </p:nvSpPr>
          <p:spPr>
            <a:xfrm>
              <a:off x="6264786" y="350423"/>
              <a:ext cx="91343" cy="90320"/>
            </a:xfrm>
            <a:custGeom>
              <a:avLst/>
              <a:gdLst/>
              <a:ahLst/>
              <a:cxnLst/>
              <a:rect l="l" t="t" r="r" b="b"/>
              <a:pathLst>
                <a:path w="2501" h="2473" extrusionOk="0">
                  <a:moveTo>
                    <a:pt x="821" y="0"/>
                  </a:moveTo>
                  <a:lnTo>
                    <a:pt x="692" y="333"/>
                  </a:lnTo>
                  <a:cubicBezTo>
                    <a:pt x="795" y="333"/>
                    <a:pt x="898" y="333"/>
                    <a:pt x="1000" y="385"/>
                  </a:cubicBezTo>
                  <a:cubicBezTo>
                    <a:pt x="2009" y="729"/>
                    <a:pt x="1623" y="2140"/>
                    <a:pt x="723" y="2140"/>
                  </a:cubicBezTo>
                  <a:cubicBezTo>
                    <a:pt x="617" y="2140"/>
                    <a:pt x="504" y="2120"/>
                    <a:pt x="385" y="2077"/>
                  </a:cubicBezTo>
                  <a:cubicBezTo>
                    <a:pt x="282" y="2052"/>
                    <a:pt x="205" y="2000"/>
                    <a:pt x="128" y="1923"/>
                  </a:cubicBezTo>
                  <a:lnTo>
                    <a:pt x="0" y="2257"/>
                  </a:lnTo>
                  <a:cubicBezTo>
                    <a:pt x="77" y="2308"/>
                    <a:pt x="180" y="2359"/>
                    <a:pt x="256" y="2385"/>
                  </a:cubicBezTo>
                  <a:cubicBezTo>
                    <a:pt x="423" y="2445"/>
                    <a:pt x="581" y="2472"/>
                    <a:pt x="730" y="2472"/>
                  </a:cubicBezTo>
                  <a:cubicBezTo>
                    <a:pt x="1974" y="2472"/>
                    <a:pt x="2500" y="555"/>
                    <a:pt x="1103" y="51"/>
                  </a:cubicBezTo>
                  <a:cubicBezTo>
                    <a:pt x="1000" y="26"/>
                    <a:pt x="923" y="0"/>
                    <a:pt x="8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34"/>
            <p:cNvSpPr/>
            <p:nvPr/>
          </p:nvSpPr>
          <p:spPr>
            <a:xfrm>
              <a:off x="6219825" y="474969"/>
              <a:ext cx="91343" cy="90320"/>
            </a:xfrm>
            <a:custGeom>
              <a:avLst/>
              <a:gdLst/>
              <a:ahLst/>
              <a:cxnLst/>
              <a:rect l="l" t="t" r="r" b="b"/>
              <a:pathLst>
                <a:path w="2501" h="2473" extrusionOk="0">
                  <a:moveTo>
                    <a:pt x="821" y="1"/>
                  </a:moveTo>
                  <a:lnTo>
                    <a:pt x="693" y="334"/>
                  </a:lnTo>
                  <a:cubicBezTo>
                    <a:pt x="795" y="334"/>
                    <a:pt x="898" y="334"/>
                    <a:pt x="1000" y="385"/>
                  </a:cubicBezTo>
                  <a:cubicBezTo>
                    <a:pt x="2008" y="752"/>
                    <a:pt x="1625" y="2141"/>
                    <a:pt x="727" y="2141"/>
                  </a:cubicBezTo>
                  <a:cubicBezTo>
                    <a:pt x="620" y="2141"/>
                    <a:pt x="505" y="2121"/>
                    <a:pt x="385" y="2078"/>
                  </a:cubicBezTo>
                  <a:cubicBezTo>
                    <a:pt x="282" y="2052"/>
                    <a:pt x="205" y="2001"/>
                    <a:pt x="128" y="1949"/>
                  </a:cubicBezTo>
                  <a:lnTo>
                    <a:pt x="0" y="2257"/>
                  </a:lnTo>
                  <a:cubicBezTo>
                    <a:pt x="77" y="2308"/>
                    <a:pt x="180" y="2360"/>
                    <a:pt x="257" y="2385"/>
                  </a:cubicBezTo>
                  <a:cubicBezTo>
                    <a:pt x="423" y="2445"/>
                    <a:pt x="582" y="2473"/>
                    <a:pt x="730" y="2473"/>
                  </a:cubicBezTo>
                  <a:cubicBezTo>
                    <a:pt x="1974" y="2473"/>
                    <a:pt x="2500" y="556"/>
                    <a:pt x="1103" y="52"/>
                  </a:cubicBezTo>
                  <a:lnTo>
                    <a:pt x="1103" y="52"/>
                  </a:lnTo>
                  <a:lnTo>
                    <a:pt x="1103" y="78"/>
                  </a:lnTo>
                  <a:cubicBezTo>
                    <a:pt x="1000" y="26"/>
                    <a:pt x="923" y="26"/>
                    <a:pt x="82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34"/>
            <p:cNvSpPr/>
            <p:nvPr/>
          </p:nvSpPr>
          <p:spPr>
            <a:xfrm>
              <a:off x="6363107" y="137820"/>
              <a:ext cx="19686" cy="7524"/>
            </a:xfrm>
            <a:custGeom>
              <a:avLst/>
              <a:gdLst/>
              <a:ahLst/>
              <a:cxnLst/>
              <a:rect l="l" t="t" r="r" b="b"/>
              <a:pathLst>
                <a:path w="539" h="206" fill="none" extrusionOk="0">
                  <a:moveTo>
                    <a:pt x="0" y="0"/>
                  </a:moveTo>
                  <a:lnTo>
                    <a:pt x="539" y="205"/>
                  </a:lnTo>
                </a:path>
              </a:pathLst>
            </a:custGeom>
            <a:noFill/>
            <a:ln w="9625" cap="rnd" cmpd="sng">
              <a:solidFill>
                <a:schemeClr val="lt1"/>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34"/>
            <p:cNvSpPr/>
            <p:nvPr/>
          </p:nvSpPr>
          <p:spPr>
            <a:xfrm>
              <a:off x="6318146" y="264265"/>
              <a:ext cx="18773" cy="6574"/>
            </a:xfrm>
            <a:custGeom>
              <a:avLst/>
              <a:gdLst/>
              <a:ahLst/>
              <a:cxnLst/>
              <a:rect l="l" t="t" r="r" b="b"/>
              <a:pathLst>
                <a:path w="514" h="180" fill="none" extrusionOk="0">
                  <a:moveTo>
                    <a:pt x="1" y="0"/>
                  </a:moveTo>
                  <a:lnTo>
                    <a:pt x="513" y="180"/>
                  </a:lnTo>
                </a:path>
              </a:pathLst>
            </a:custGeom>
            <a:noFill/>
            <a:ln w="9625" cap="rnd" cmpd="sng">
              <a:solidFill>
                <a:schemeClr val="lt1"/>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34"/>
            <p:cNvSpPr/>
            <p:nvPr/>
          </p:nvSpPr>
          <p:spPr>
            <a:xfrm>
              <a:off x="6272273" y="389759"/>
              <a:ext cx="19686" cy="7524"/>
            </a:xfrm>
            <a:custGeom>
              <a:avLst/>
              <a:gdLst/>
              <a:ahLst/>
              <a:cxnLst/>
              <a:rect l="l" t="t" r="r" b="b"/>
              <a:pathLst>
                <a:path w="539" h="206" fill="none" extrusionOk="0">
                  <a:moveTo>
                    <a:pt x="0" y="0"/>
                  </a:moveTo>
                  <a:lnTo>
                    <a:pt x="539" y="205"/>
                  </a:lnTo>
                </a:path>
              </a:pathLst>
            </a:custGeom>
            <a:noFill/>
            <a:ln w="9625" cap="rnd" cmpd="sng">
              <a:solidFill>
                <a:schemeClr val="lt1"/>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34"/>
            <p:cNvSpPr/>
            <p:nvPr/>
          </p:nvSpPr>
          <p:spPr>
            <a:xfrm>
              <a:off x="6227313" y="516167"/>
              <a:ext cx="18773" cy="6611"/>
            </a:xfrm>
            <a:custGeom>
              <a:avLst/>
              <a:gdLst/>
              <a:ahLst/>
              <a:cxnLst/>
              <a:rect l="l" t="t" r="r" b="b"/>
              <a:pathLst>
                <a:path w="514" h="181" fill="none" extrusionOk="0">
                  <a:moveTo>
                    <a:pt x="0" y="1"/>
                  </a:moveTo>
                  <a:lnTo>
                    <a:pt x="513" y="180"/>
                  </a:lnTo>
                </a:path>
              </a:pathLst>
            </a:custGeom>
            <a:noFill/>
            <a:ln w="9625" cap="rnd" cmpd="sng">
              <a:solidFill>
                <a:schemeClr val="lt1"/>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Right Arrow 15">
            <a:hlinkClick r:id="" action="ppaction://hlinkshowjump?jump=previousslide"/>
          </p:cNvPr>
          <p:cNvSpPr/>
          <p:nvPr/>
        </p:nvSpPr>
        <p:spPr>
          <a:xfrm flipH="1">
            <a:off x="179512" y="4511658"/>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BACK</a:t>
            </a:r>
            <a:endParaRPr lang="id-ID" dirty="0"/>
          </a:p>
        </p:txBody>
      </p:sp>
      <p:sp>
        <p:nvSpPr>
          <p:cNvPr id="17" name="Right Arrow 16">
            <a:hlinkClick r:id="" action="ppaction://hlinkshowjump?jump=nextslide"/>
          </p:cNvPr>
          <p:cNvSpPr/>
          <p:nvPr/>
        </p:nvSpPr>
        <p:spPr>
          <a:xfrm>
            <a:off x="7808396" y="4511658"/>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NEXT</a:t>
            </a:r>
            <a:endParaRPr lang="id-ID"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50"/>
        <p:cNvGrpSpPr/>
        <p:nvPr/>
      </p:nvGrpSpPr>
      <p:grpSpPr>
        <a:xfrm>
          <a:off x="0" y="0"/>
          <a:ext cx="0" cy="0"/>
          <a:chOff x="0" y="0"/>
          <a:chExt cx="0" cy="0"/>
        </a:xfrm>
      </p:grpSpPr>
      <p:sp>
        <p:nvSpPr>
          <p:cNvPr id="351" name="Google Shape;351;p35"/>
          <p:cNvSpPr/>
          <p:nvPr/>
        </p:nvSpPr>
        <p:spPr>
          <a:xfrm rot="-196630">
            <a:off x="4381405" y="472535"/>
            <a:ext cx="4182540" cy="419844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35"/>
          <p:cNvSpPr txBox="1">
            <a:spLocks noGrp="1"/>
          </p:cNvSpPr>
          <p:nvPr>
            <p:ph type="title"/>
          </p:nvPr>
        </p:nvSpPr>
        <p:spPr>
          <a:xfrm>
            <a:off x="713225" y="539500"/>
            <a:ext cx="2593500" cy="1075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dirty="0" smtClean="0"/>
              <a:t>ETIKA PANCASILA</a:t>
            </a:r>
            <a:endParaRPr dirty="0"/>
          </a:p>
        </p:txBody>
      </p:sp>
      <p:sp>
        <p:nvSpPr>
          <p:cNvPr id="353" name="Google Shape;353;p35"/>
          <p:cNvSpPr txBox="1">
            <a:spLocks noGrp="1"/>
          </p:cNvSpPr>
          <p:nvPr>
            <p:ph type="subTitle" idx="1"/>
          </p:nvPr>
        </p:nvSpPr>
        <p:spPr>
          <a:xfrm>
            <a:off x="0" y="1635645"/>
            <a:ext cx="4264820" cy="2702879"/>
          </a:xfrm>
          <a:prstGeom prst="rect">
            <a:avLst/>
          </a:prstGeom>
        </p:spPr>
        <p:txBody>
          <a:bodyPr spcFirstLastPara="1" wrap="square" lIns="91425" tIns="91425" rIns="91425" bIns="91425" anchor="ctr" anchorCtr="0">
            <a:noAutofit/>
          </a:bodyPr>
          <a:lstStyle/>
          <a:p>
            <a:pPr marL="0" lvl="0" indent="0"/>
            <a:r>
              <a:rPr lang="id-ID" dirty="0" smtClean="0"/>
              <a:t> </a:t>
            </a:r>
            <a:r>
              <a:rPr lang="id-ID" dirty="0"/>
              <a:t>Etika Pancasila adalah cabang filsafat yang dijabarkan dari sila-sila Pancasila untuk mengatur perilaku kehidupan bermasyarakat, berbangsa, dan bernegara di Indonesia. Oleh karena itu, dalam etika Pancasila terkandung nilai-nilai ketuhanan, kemanusiaan, persatuan, kerakyatan, dan keadilan. Kelima nilai tersebut membentuk perilaku manusia Indonesia dalam semua aspek kehidupannya.</a:t>
            </a:r>
            <a:endParaRPr dirty="0"/>
          </a:p>
        </p:txBody>
      </p:sp>
      <p:pic>
        <p:nvPicPr>
          <p:cNvPr id="354" name="Google Shape;354;p35"/>
          <p:cNvPicPr preferRelativeResize="0"/>
          <p:nvPr/>
        </p:nvPicPr>
        <p:blipFill rotWithShape="1">
          <a:blip r:embed="rId3">
            <a:alphaModFix/>
          </a:blip>
          <a:srcRect t="3563" b="23411"/>
          <a:stretch/>
        </p:blipFill>
        <p:spPr>
          <a:xfrm>
            <a:off x="4857813" y="805125"/>
            <a:ext cx="3229826" cy="3533400"/>
          </a:xfrm>
          <a:prstGeom prst="rect">
            <a:avLst/>
          </a:prstGeom>
          <a:noFill/>
          <a:ln>
            <a:noFill/>
          </a:ln>
        </p:spPr>
      </p:pic>
      <p:sp>
        <p:nvSpPr>
          <p:cNvPr id="355" name="Google Shape;355;p35"/>
          <p:cNvSpPr/>
          <p:nvPr/>
        </p:nvSpPr>
        <p:spPr>
          <a:xfrm rot="-7200021">
            <a:off x="8074089" y="201926"/>
            <a:ext cx="755927" cy="675153"/>
          </a:xfrm>
          <a:custGeom>
            <a:avLst/>
            <a:gdLst/>
            <a:ahLst/>
            <a:cxnLst/>
            <a:rect l="l" t="t" r="r" b="b"/>
            <a:pathLst>
              <a:path w="8873" h="7925" fill="none" extrusionOk="0">
                <a:moveTo>
                  <a:pt x="6411" y="7924"/>
                </a:moveTo>
                <a:lnTo>
                  <a:pt x="1026" y="3873"/>
                </a:lnTo>
                <a:cubicBezTo>
                  <a:pt x="180" y="3232"/>
                  <a:pt x="0" y="2052"/>
                  <a:pt x="641" y="1206"/>
                </a:cubicBezTo>
                <a:lnTo>
                  <a:pt x="795" y="1001"/>
                </a:lnTo>
                <a:cubicBezTo>
                  <a:pt x="1436" y="154"/>
                  <a:pt x="2616" y="1"/>
                  <a:pt x="3462" y="616"/>
                </a:cubicBezTo>
                <a:lnTo>
                  <a:pt x="8872" y="4668"/>
                </a:lnTo>
                <a:lnTo>
                  <a:pt x="8462" y="5206"/>
                </a:lnTo>
                <a:cubicBezTo>
                  <a:pt x="7770" y="6129"/>
                  <a:pt x="6462" y="6309"/>
                  <a:pt x="5565" y="5616"/>
                </a:cubicBezTo>
                <a:lnTo>
                  <a:pt x="2616" y="3411"/>
                </a:lnTo>
                <a:cubicBezTo>
                  <a:pt x="2308" y="3180"/>
                  <a:pt x="2257" y="2770"/>
                  <a:pt x="2488" y="2488"/>
                </a:cubicBezTo>
                <a:lnTo>
                  <a:pt x="2667" y="2231"/>
                </a:lnTo>
                <a:cubicBezTo>
                  <a:pt x="2898" y="1924"/>
                  <a:pt x="3308" y="1872"/>
                  <a:pt x="3590" y="2078"/>
                </a:cubicBezTo>
                <a:lnTo>
                  <a:pt x="5821" y="3770"/>
                </a:lnTo>
              </a:path>
            </a:pathLst>
          </a:custGeom>
          <a:noFill/>
          <a:ln w="28575" cap="rnd" cmpd="sng">
            <a:solidFill>
              <a:schemeClr val="dk1"/>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Right Arrow 6">
            <a:hlinkClick r:id="" action="ppaction://hlinkshowjump?jump=previousslide"/>
          </p:cNvPr>
          <p:cNvSpPr/>
          <p:nvPr/>
        </p:nvSpPr>
        <p:spPr>
          <a:xfrm flipH="1">
            <a:off x="179512" y="4511658"/>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BACK</a:t>
            </a:r>
            <a:endParaRPr lang="id-ID" dirty="0"/>
          </a:p>
        </p:txBody>
      </p:sp>
      <p:sp>
        <p:nvSpPr>
          <p:cNvPr id="8" name="Right Arrow 7">
            <a:hlinkClick r:id="" action="ppaction://hlinkshowjump?jump=nextslide"/>
          </p:cNvPr>
          <p:cNvSpPr/>
          <p:nvPr/>
        </p:nvSpPr>
        <p:spPr>
          <a:xfrm>
            <a:off x="7911992" y="4511658"/>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NEXT</a:t>
            </a:r>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59"/>
        <p:cNvGrpSpPr/>
        <p:nvPr/>
      </p:nvGrpSpPr>
      <p:grpSpPr>
        <a:xfrm>
          <a:off x="0" y="0"/>
          <a:ext cx="0" cy="0"/>
          <a:chOff x="0" y="0"/>
          <a:chExt cx="0" cy="0"/>
        </a:xfrm>
      </p:grpSpPr>
      <p:sp>
        <p:nvSpPr>
          <p:cNvPr id="360" name="Google Shape;360;p36"/>
          <p:cNvSpPr/>
          <p:nvPr/>
        </p:nvSpPr>
        <p:spPr>
          <a:xfrm rot="-147394" flipH="1">
            <a:off x="-31478" y="-267592"/>
            <a:ext cx="8602005" cy="1561434"/>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36"/>
          <p:cNvSpPr txBox="1">
            <a:spLocks noGrp="1"/>
          </p:cNvSpPr>
          <p:nvPr>
            <p:ph type="title"/>
          </p:nvPr>
        </p:nvSpPr>
        <p:spPr>
          <a:xfrm>
            <a:off x="713225" y="539500"/>
            <a:ext cx="77175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sz="2800" dirty="0" smtClean="0"/>
              <a:t>NILAI – NILAI YANG TERKANDUNG DALAM ETIKA PANCASILA</a:t>
            </a:r>
            <a:endParaRPr sz="2800" dirty="0"/>
          </a:p>
        </p:txBody>
      </p:sp>
      <p:sp>
        <p:nvSpPr>
          <p:cNvPr id="8" name="Oval 7"/>
          <p:cNvSpPr/>
          <p:nvPr/>
        </p:nvSpPr>
        <p:spPr>
          <a:xfrm>
            <a:off x="1115616" y="1635646"/>
            <a:ext cx="1440160" cy="1584176"/>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id-ID"/>
          </a:p>
        </p:txBody>
      </p:sp>
      <p:sp>
        <p:nvSpPr>
          <p:cNvPr id="362" name="Google Shape;362;p36"/>
          <p:cNvSpPr txBox="1">
            <a:spLocks noGrp="1"/>
          </p:cNvSpPr>
          <p:nvPr>
            <p:ph type="title" idx="2"/>
          </p:nvPr>
        </p:nvSpPr>
        <p:spPr>
          <a:xfrm>
            <a:off x="1359145" y="1976520"/>
            <a:ext cx="2867700" cy="509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id-ID" dirty="0" smtClean="0"/>
              <a:t>NILAI KETUHANAN</a:t>
            </a:r>
            <a:endParaRPr dirty="0"/>
          </a:p>
        </p:txBody>
      </p:sp>
      <p:sp>
        <p:nvSpPr>
          <p:cNvPr id="363" name="Google Shape;363;p36"/>
          <p:cNvSpPr txBox="1">
            <a:spLocks noGrp="1"/>
          </p:cNvSpPr>
          <p:nvPr>
            <p:ph type="subTitle" idx="1"/>
          </p:nvPr>
        </p:nvSpPr>
        <p:spPr>
          <a:xfrm>
            <a:off x="2409012" y="2597078"/>
            <a:ext cx="6004068" cy="2390282"/>
          </a:xfrm>
          <a:prstGeom prst="rect">
            <a:avLst/>
          </a:prstGeom>
        </p:spPr>
        <p:txBody>
          <a:bodyPr spcFirstLastPara="1" wrap="square" lIns="91425" tIns="91425" rIns="91425" bIns="91425" anchor="t" anchorCtr="0">
            <a:noAutofit/>
          </a:bodyPr>
          <a:lstStyle/>
          <a:p>
            <a:pPr marL="0" indent="0"/>
            <a:r>
              <a:rPr lang="id-ID" dirty="0">
                <a:latin typeface="Lato" panose="020B0604020202020204" charset="0"/>
              </a:rPr>
              <a:t>Sila ketuhanan mengandung dimensi moral berupa nilai spiritualitas yang mendekatkan diri manusia kepada Sang Pencipta, ketaatan kepada nilai agama yang dianutnya</a:t>
            </a:r>
            <a:r>
              <a:rPr lang="id-ID" dirty="0" smtClean="0">
                <a:latin typeface="Lato" panose="020B0604020202020204" charset="0"/>
              </a:rPr>
              <a:t>.</a:t>
            </a:r>
            <a:r>
              <a:rPr lang="en-US" dirty="0">
                <a:latin typeface="Lato" panose="020B0604020202020204" charset="0"/>
                <a:cs typeface="Times New Roman" pitchFamily="18" charset="0"/>
              </a:rPr>
              <a:t> </a:t>
            </a:r>
            <a:r>
              <a:rPr lang="en-US" dirty="0" err="1">
                <a:latin typeface="Lato" panose="020B0604020202020204" charset="0"/>
                <a:cs typeface="Times New Roman" pitchFamily="18" charset="0"/>
              </a:rPr>
              <a:t>Nilai</a:t>
            </a:r>
            <a:r>
              <a:rPr lang="en-US" dirty="0">
                <a:latin typeface="Lato" panose="020B0604020202020204" charset="0"/>
                <a:cs typeface="Times New Roman" pitchFamily="18" charset="0"/>
              </a:rPr>
              <a:t> </a:t>
            </a:r>
            <a:r>
              <a:rPr lang="en-US" dirty="0" err="1">
                <a:latin typeface="Lato" panose="020B0604020202020204" charset="0"/>
                <a:cs typeface="Times New Roman" pitchFamily="18" charset="0"/>
              </a:rPr>
              <a:t>ketuhanan</a:t>
            </a:r>
            <a:r>
              <a:rPr lang="en-US" dirty="0">
                <a:latin typeface="Lato" panose="020B0604020202020204" charset="0"/>
                <a:cs typeface="Times New Roman" pitchFamily="18" charset="0"/>
              </a:rPr>
              <a:t> </a:t>
            </a:r>
            <a:r>
              <a:rPr lang="en-US" dirty="0" err="1">
                <a:latin typeface="Lato" panose="020B0604020202020204" charset="0"/>
              </a:rPr>
              <a:t>mengandung</a:t>
            </a:r>
            <a:r>
              <a:rPr lang="en-US" dirty="0">
                <a:latin typeface="Lato" panose="020B0604020202020204" charset="0"/>
              </a:rPr>
              <a:t> </a:t>
            </a:r>
            <a:r>
              <a:rPr lang="en-US" dirty="0" err="1">
                <a:latin typeface="Lato" panose="020B0604020202020204" charset="0"/>
              </a:rPr>
              <a:t>nilai</a:t>
            </a:r>
            <a:r>
              <a:rPr lang="en-US" dirty="0">
                <a:latin typeface="Lato" panose="020B0604020202020204" charset="0"/>
              </a:rPr>
              <a:t> </a:t>
            </a:r>
            <a:r>
              <a:rPr lang="en-US" dirty="0" err="1">
                <a:latin typeface="Lato" panose="020B0604020202020204" charset="0"/>
              </a:rPr>
              <a:t>religius</a:t>
            </a:r>
            <a:r>
              <a:rPr lang="en-US" dirty="0">
                <a:latin typeface="Lato" panose="020B0604020202020204" charset="0"/>
              </a:rPr>
              <a:t> </a:t>
            </a:r>
            <a:r>
              <a:rPr lang="en-US" dirty="0" err="1">
                <a:latin typeface="Lato" panose="020B0604020202020204" charset="0"/>
              </a:rPr>
              <a:t>atau</a:t>
            </a:r>
            <a:r>
              <a:rPr lang="en-US" dirty="0">
                <a:latin typeface="Lato" panose="020B0604020202020204" charset="0"/>
              </a:rPr>
              <a:t> </a:t>
            </a:r>
            <a:r>
              <a:rPr lang="en-US" dirty="0" err="1">
                <a:latin typeface="Lato" panose="020B0604020202020204" charset="0"/>
              </a:rPr>
              <a:t>keyakinan</a:t>
            </a:r>
            <a:r>
              <a:rPr lang="en-US" dirty="0">
                <a:latin typeface="Lato" panose="020B0604020202020204" charset="0"/>
              </a:rPr>
              <a:t> </a:t>
            </a:r>
            <a:r>
              <a:rPr lang="en-US" dirty="0" err="1">
                <a:latin typeface="Lato" panose="020B0604020202020204" charset="0"/>
              </a:rPr>
              <a:t>terhadap</a:t>
            </a:r>
            <a:r>
              <a:rPr lang="en-US" dirty="0">
                <a:latin typeface="Lato" panose="020B0604020202020204" charset="0"/>
              </a:rPr>
              <a:t> </a:t>
            </a:r>
            <a:r>
              <a:rPr lang="en-US" dirty="0" err="1">
                <a:latin typeface="Lato" panose="020B0604020202020204" charset="0"/>
              </a:rPr>
              <a:t>Tuhan</a:t>
            </a:r>
            <a:r>
              <a:rPr lang="en-US" dirty="0">
                <a:latin typeface="Lato" panose="020B0604020202020204" charset="0"/>
              </a:rPr>
              <a:t> YME </a:t>
            </a:r>
            <a:r>
              <a:rPr lang="en-US" dirty="0" err="1">
                <a:latin typeface="Lato" panose="020B0604020202020204" charset="0"/>
              </a:rPr>
              <a:t>dan</a:t>
            </a:r>
            <a:r>
              <a:rPr lang="en-US" dirty="0">
                <a:latin typeface="Lato" panose="020B0604020202020204" charset="0"/>
              </a:rPr>
              <a:t> </a:t>
            </a:r>
            <a:r>
              <a:rPr lang="en-US" dirty="0" err="1">
                <a:latin typeface="Lato" panose="020B0604020202020204" charset="0"/>
              </a:rPr>
              <a:t>ketaqwaan</a:t>
            </a:r>
            <a:r>
              <a:rPr lang="en-US" dirty="0">
                <a:latin typeface="Lato" panose="020B0604020202020204" charset="0"/>
              </a:rPr>
              <a:t> </a:t>
            </a:r>
            <a:r>
              <a:rPr lang="en-US" dirty="0" err="1">
                <a:latin typeface="Lato" panose="020B0604020202020204" charset="0"/>
              </a:rPr>
              <a:t>kepada</a:t>
            </a:r>
            <a:r>
              <a:rPr lang="en-US" dirty="0">
                <a:latin typeface="Lato" panose="020B0604020202020204" charset="0"/>
              </a:rPr>
              <a:t>-Nya. </a:t>
            </a:r>
            <a:r>
              <a:rPr lang="en-US" dirty="0" err="1">
                <a:latin typeface="Lato" panose="020B0604020202020204" charset="0"/>
                <a:cs typeface="Calibri" pitchFamily="34" charset="0"/>
              </a:rPr>
              <a:t>Secara</a:t>
            </a:r>
            <a:r>
              <a:rPr lang="en-US" dirty="0">
                <a:latin typeface="Lato" panose="020B0604020202020204" charset="0"/>
                <a:cs typeface="Calibri" pitchFamily="34" charset="0"/>
              </a:rPr>
              <a:t> </a:t>
            </a:r>
            <a:r>
              <a:rPr lang="en-US" dirty="0" err="1">
                <a:latin typeface="Lato" panose="020B0604020202020204" charset="0"/>
                <a:cs typeface="Calibri" pitchFamily="34" charset="0"/>
              </a:rPr>
              <a:t>hierarkis</a:t>
            </a:r>
            <a:r>
              <a:rPr lang="en-US" dirty="0">
                <a:latin typeface="Lato" panose="020B0604020202020204" charset="0"/>
                <a:cs typeface="Calibri" pitchFamily="34" charset="0"/>
              </a:rPr>
              <a:t>, </a:t>
            </a:r>
            <a:r>
              <a:rPr lang="en-US" dirty="0" err="1">
                <a:latin typeface="Lato" panose="020B0604020202020204" charset="0"/>
                <a:cs typeface="Calibri" pitchFamily="34" charset="0"/>
              </a:rPr>
              <a:t>nilai</a:t>
            </a:r>
            <a:r>
              <a:rPr lang="en-US" dirty="0">
                <a:latin typeface="Lato" panose="020B0604020202020204" charset="0"/>
                <a:cs typeface="Calibri" pitchFamily="34" charset="0"/>
              </a:rPr>
              <a:t> </a:t>
            </a:r>
            <a:r>
              <a:rPr lang="en-US" dirty="0" err="1">
                <a:latin typeface="Lato" panose="020B0604020202020204" charset="0"/>
                <a:cs typeface="Calibri" pitchFamily="34" charset="0"/>
              </a:rPr>
              <a:t>ini</a:t>
            </a:r>
            <a:r>
              <a:rPr lang="en-US" dirty="0">
                <a:latin typeface="Lato" panose="020B0604020202020204" charset="0"/>
                <a:cs typeface="Calibri" pitchFamily="34" charset="0"/>
              </a:rPr>
              <a:t> </a:t>
            </a:r>
            <a:r>
              <a:rPr lang="en-US" dirty="0" err="1">
                <a:latin typeface="Lato" panose="020B0604020202020204" charset="0"/>
                <a:cs typeface="Calibri" pitchFamily="34" charset="0"/>
              </a:rPr>
              <a:t>bisa</a:t>
            </a:r>
            <a:r>
              <a:rPr lang="en-US" dirty="0">
                <a:latin typeface="Lato" panose="020B0604020202020204" charset="0"/>
                <a:cs typeface="Calibri" pitchFamily="34" charset="0"/>
              </a:rPr>
              <a:t> </a:t>
            </a:r>
            <a:r>
              <a:rPr lang="en-US" dirty="0" err="1">
                <a:latin typeface="Lato" panose="020B0604020202020204" charset="0"/>
                <a:cs typeface="Calibri" pitchFamily="34" charset="0"/>
              </a:rPr>
              <a:t>dikatakan</a:t>
            </a:r>
            <a:r>
              <a:rPr lang="en-US" dirty="0">
                <a:latin typeface="Lato" panose="020B0604020202020204" charset="0"/>
                <a:cs typeface="Calibri" pitchFamily="34" charset="0"/>
              </a:rPr>
              <a:t> </a:t>
            </a:r>
            <a:r>
              <a:rPr lang="en-US" dirty="0" err="1">
                <a:latin typeface="Lato" panose="020B0604020202020204" charset="0"/>
                <a:cs typeface="Calibri" pitchFamily="34" charset="0"/>
              </a:rPr>
              <a:t>sebagai</a:t>
            </a:r>
            <a:r>
              <a:rPr lang="en-US" dirty="0">
                <a:latin typeface="Lato" panose="020B0604020202020204" charset="0"/>
                <a:cs typeface="Calibri" pitchFamily="34" charset="0"/>
              </a:rPr>
              <a:t> </a:t>
            </a:r>
            <a:r>
              <a:rPr lang="en-US" dirty="0" err="1">
                <a:latin typeface="Lato" panose="020B0604020202020204" charset="0"/>
                <a:cs typeface="Calibri" pitchFamily="34" charset="0"/>
              </a:rPr>
              <a:t>nilai</a:t>
            </a:r>
            <a:r>
              <a:rPr lang="en-US" dirty="0">
                <a:latin typeface="Lato" panose="020B0604020202020204" charset="0"/>
                <a:cs typeface="Calibri" pitchFamily="34" charset="0"/>
              </a:rPr>
              <a:t> yang </a:t>
            </a:r>
            <a:r>
              <a:rPr lang="en-US" dirty="0" err="1">
                <a:latin typeface="Lato" panose="020B0604020202020204" charset="0"/>
                <a:cs typeface="Calibri" pitchFamily="34" charset="0"/>
              </a:rPr>
              <a:t>tertinggi</a:t>
            </a:r>
            <a:r>
              <a:rPr lang="en-US" dirty="0">
                <a:latin typeface="Lato" panose="020B0604020202020204" charset="0"/>
                <a:cs typeface="Calibri" pitchFamily="34" charset="0"/>
              </a:rPr>
              <a:t> </a:t>
            </a:r>
            <a:r>
              <a:rPr lang="en-US" dirty="0" err="1">
                <a:latin typeface="Lato" panose="020B0604020202020204" charset="0"/>
                <a:cs typeface="Calibri" pitchFamily="34" charset="0"/>
              </a:rPr>
              <a:t>karena</a:t>
            </a:r>
            <a:r>
              <a:rPr lang="en-US" dirty="0">
                <a:latin typeface="Lato" panose="020B0604020202020204" charset="0"/>
                <a:cs typeface="Calibri" pitchFamily="34" charset="0"/>
              </a:rPr>
              <a:t> </a:t>
            </a:r>
            <a:r>
              <a:rPr lang="en-US" dirty="0" err="1">
                <a:latin typeface="Lato" panose="020B0604020202020204" charset="0"/>
                <a:cs typeface="Calibri" pitchFamily="34" charset="0"/>
              </a:rPr>
              <a:t>menyangkut</a:t>
            </a:r>
            <a:r>
              <a:rPr lang="en-US" dirty="0">
                <a:latin typeface="Lato" panose="020B0604020202020204" charset="0"/>
                <a:cs typeface="Calibri" pitchFamily="34" charset="0"/>
              </a:rPr>
              <a:t> </a:t>
            </a:r>
            <a:r>
              <a:rPr lang="en-US" dirty="0" err="1">
                <a:latin typeface="Lato" panose="020B0604020202020204" charset="0"/>
                <a:cs typeface="Calibri" pitchFamily="34" charset="0"/>
              </a:rPr>
              <a:t>nilai</a:t>
            </a:r>
            <a:r>
              <a:rPr lang="en-US" dirty="0">
                <a:latin typeface="Lato" panose="020B0604020202020204" charset="0"/>
                <a:cs typeface="Calibri" pitchFamily="34" charset="0"/>
              </a:rPr>
              <a:t> yang </a:t>
            </a:r>
            <a:r>
              <a:rPr lang="en-US" dirty="0" err="1">
                <a:latin typeface="Lato" panose="020B0604020202020204" charset="0"/>
                <a:cs typeface="Calibri" pitchFamily="34" charset="0"/>
              </a:rPr>
              <a:t>bersifat</a:t>
            </a:r>
            <a:r>
              <a:rPr lang="en-US" dirty="0">
                <a:latin typeface="Lato" panose="020B0604020202020204" charset="0"/>
                <a:cs typeface="Calibri" pitchFamily="34" charset="0"/>
              </a:rPr>
              <a:t> </a:t>
            </a:r>
            <a:r>
              <a:rPr lang="en-US" dirty="0" err="1">
                <a:latin typeface="Lato" panose="020B0604020202020204" charset="0"/>
                <a:cs typeface="Calibri" pitchFamily="34" charset="0"/>
              </a:rPr>
              <a:t>mutlak</a:t>
            </a:r>
            <a:r>
              <a:rPr lang="en-US" dirty="0">
                <a:latin typeface="Lato" panose="020B0604020202020204" charset="0"/>
                <a:cs typeface="Calibri" pitchFamily="34" charset="0"/>
              </a:rPr>
              <a:t>.</a:t>
            </a:r>
          </a:p>
          <a:p>
            <a:pPr marL="0" lvl="0" indent="0"/>
            <a:endParaRPr dirty="0"/>
          </a:p>
        </p:txBody>
      </p:sp>
      <p:grpSp>
        <p:nvGrpSpPr>
          <p:cNvPr id="370" name="Google Shape;370;p36"/>
          <p:cNvGrpSpPr/>
          <p:nvPr/>
        </p:nvGrpSpPr>
        <p:grpSpPr>
          <a:xfrm>
            <a:off x="-145105" y="2610211"/>
            <a:ext cx="934519" cy="1551265"/>
            <a:chOff x="197288" y="2680499"/>
            <a:chExt cx="1156726" cy="1920120"/>
          </a:xfrm>
        </p:grpSpPr>
        <p:sp>
          <p:nvSpPr>
            <p:cNvPr id="371" name="Google Shape;371;p36"/>
            <p:cNvSpPr/>
            <p:nvPr/>
          </p:nvSpPr>
          <p:spPr>
            <a:xfrm>
              <a:off x="197288" y="3755754"/>
              <a:ext cx="945928" cy="844864"/>
            </a:xfrm>
            <a:custGeom>
              <a:avLst/>
              <a:gdLst/>
              <a:ahLst/>
              <a:cxnLst/>
              <a:rect l="l" t="t" r="r" b="b"/>
              <a:pathLst>
                <a:path w="8873" h="7925" fill="none" extrusionOk="0">
                  <a:moveTo>
                    <a:pt x="6411" y="7924"/>
                  </a:moveTo>
                  <a:lnTo>
                    <a:pt x="1026" y="3873"/>
                  </a:lnTo>
                  <a:cubicBezTo>
                    <a:pt x="180" y="3232"/>
                    <a:pt x="0" y="2052"/>
                    <a:pt x="641" y="1206"/>
                  </a:cubicBezTo>
                  <a:lnTo>
                    <a:pt x="795" y="1001"/>
                  </a:lnTo>
                  <a:cubicBezTo>
                    <a:pt x="1436" y="154"/>
                    <a:pt x="2616" y="1"/>
                    <a:pt x="3462" y="616"/>
                  </a:cubicBezTo>
                  <a:lnTo>
                    <a:pt x="8872" y="4668"/>
                  </a:lnTo>
                  <a:lnTo>
                    <a:pt x="8462" y="5206"/>
                  </a:lnTo>
                  <a:cubicBezTo>
                    <a:pt x="7770" y="6129"/>
                    <a:pt x="6462" y="6309"/>
                    <a:pt x="5565" y="5616"/>
                  </a:cubicBezTo>
                  <a:lnTo>
                    <a:pt x="2616" y="3411"/>
                  </a:lnTo>
                  <a:cubicBezTo>
                    <a:pt x="2308" y="3180"/>
                    <a:pt x="2257" y="2770"/>
                    <a:pt x="2488" y="2488"/>
                  </a:cubicBezTo>
                  <a:lnTo>
                    <a:pt x="2667" y="2231"/>
                  </a:lnTo>
                  <a:cubicBezTo>
                    <a:pt x="2898" y="1924"/>
                    <a:pt x="3308" y="1872"/>
                    <a:pt x="3590" y="2078"/>
                  </a:cubicBezTo>
                  <a:lnTo>
                    <a:pt x="5821" y="3770"/>
                  </a:lnTo>
                </a:path>
              </a:pathLst>
            </a:custGeom>
            <a:noFill/>
            <a:ln w="28575" cap="rnd" cmpd="sng">
              <a:solidFill>
                <a:schemeClr val="dk1"/>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36"/>
            <p:cNvSpPr/>
            <p:nvPr/>
          </p:nvSpPr>
          <p:spPr>
            <a:xfrm rot="4438647">
              <a:off x="344493" y="2829254"/>
              <a:ext cx="945918" cy="844855"/>
            </a:xfrm>
            <a:custGeom>
              <a:avLst/>
              <a:gdLst/>
              <a:ahLst/>
              <a:cxnLst/>
              <a:rect l="l" t="t" r="r" b="b"/>
              <a:pathLst>
                <a:path w="8873" h="7925" fill="none" extrusionOk="0">
                  <a:moveTo>
                    <a:pt x="6411" y="7924"/>
                  </a:moveTo>
                  <a:lnTo>
                    <a:pt x="1026" y="3873"/>
                  </a:lnTo>
                  <a:cubicBezTo>
                    <a:pt x="180" y="3232"/>
                    <a:pt x="0" y="2052"/>
                    <a:pt x="641" y="1206"/>
                  </a:cubicBezTo>
                  <a:lnTo>
                    <a:pt x="795" y="1001"/>
                  </a:lnTo>
                  <a:cubicBezTo>
                    <a:pt x="1436" y="154"/>
                    <a:pt x="2616" y="1"/>
                    <a:pt x="3462" y="616"/>
                  </a:cubicBezTo>
                  <a:lnTo>
                    <a:pt x="8872" y="4668"/>
                  </a:lnTo>
                  <a:lnTo>
                    <a:pt x="8462" y="5206"/>
                  </a:lnTo>
                  <a:cubicBezTo>
                    <a:pt x="7770" y="6129"/>
                    <a:pt x="6462" y="6309"/>
                    <a:pt x="5565" y="5616"/>
                  </a:cubicBezTo>
                  <a:lnTo>
                    <a:pt x="2616" y="3411"/>
                  </a:lnTo>
                  <a:cubicBezTo>
                    <a:pt x="2308" y="3180"/>
                    <a:pt x="2257" y="2770"/>
                    <a:pt x="2488" y="2488"/>
                  </a:cubicBezTo>
                  <a:lnTo>
                    <a:pt x="2667" y="2231"/>
                  </a:lnTo>
                  <a:cubicBezTo>
                    <a:pt x="2898" y="1924"/>
                    <a:pt x="3308" y="1872"/>
                    <a:pt x="3590" y="2078"/>
                  </a:cubicBezTo>
                  <a:lnTo>
                    <a:pt x="5821" y="3770"/>
                  </a:lnTo>
                </a:path>
              </a:pathLst>
            </a:custGeom>
            <a:noFill/>
            <a:ln w="28575" cap="rnd" cmpd="sng">
              <a:solidFill>
                <a:schemeClr val="dk1"/>
              </a:solidFill>
              <a:prstDash val="solid"/>
              <a:miter lim="25642"/>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Right Arrow 9">
            <a:hlinkClick r:id="" action="ppaction://hlinkshowjump?jump=previousslide"/>
          </p:cNvPr>
          <p:cNvSpPr/>
          <p:nvPr/>
        </p:nvSpPr>
        <p:spPr>
          <a:xfrm flipH="1">
            <a:off x="179512" y="4511658"/>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BACK</a:t>
            </a:r>
            <a:endParaRPr lang="id-ID" dirty="0"/>
          </a:p>
        </p:txBody>
      </p:sp>
      <p:sp>
        <p:nvSpPr>
          <p:cNvPr id="11" name="Right Arrow 10">
            <a:hlinkClick r:id="" action="ppaction://hlinkshowjump?jump=nextslide"/>
          </p:cNvPr>
          <p:cNvSpPr/>
          <p:nvPr/>
        </p:nvSpPr>
        <p:spPr>
          <a:xfrm>
            <a:off x="7873020" y="4511658"/>
            <a:ext cx="1080120"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NEXT</a:t>
            </a:r>
            <a:endParaRPr lang="id-ID"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oblem Solving Lesson by Slidesgo">
  <a:themeElements>
    <a:clrScheme name="Simple Light">
      <a:dk1>
        <a:srgbClr val="472D30"/>
      </a:dk1>
      <a:lt1>
        <a:srgbClr val="83424D"/>
      </a:lt1>
      <a:dk2>
        <a:srgbClr val="E26D5C"/>
      </a:dk2>
      <a:lt2>
        <a:srgbClr val="FFE1A8"/>
      </a:lt2>
      <a:accent1>
        <a:srgbClr val="FFF6E4"/>
      </a:accent1>
      <a:accent2>
        <a:srgbClr val="C9CBA3"/>
      </a:accent2>
      <a:accent3>
        <a:srgbClr val="472D30"/>
      </a:accent3>
      <a:accent4>
        <a:srgbClr val="723D46"/>
      </a:accent4>
      <a:accent5>
        <a:srgbClr val="E26D5C"/>
      </a:accent5>
      <a:accent6>
        <a:srgbClr val="FFE1A8"/>
      </a:accent6>
      <a:hlink>
        <a:srgbClr val="472D3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382</TotalTime>
  <Words>789</Words>
  <Application>Microsoft Office PowerPoint</Application>
  <PresentationFormat>On-screen Show (16:9)</PresentationFormat>
  <Paragraphs>53</Paragraphs>
  <Slides>14</Slides>
  <Notes>12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Proxima Nova</vt:lpstr>
      <vt:lpstr>Arial</vt:lpstr>
      <vt:lpstr>Pompiere</vt:lpstr>
      <vt:lpstr>Tahoma</vt:lpstr>
      <vt:lpstr>Dubai Medium</vt:lpstr>
      <vt:lpstr>Calibri</vt:lpstr>
      <vt:lpstr>Lato</vt:lpstr>
      <vt:lpstr>Didact Gothic</vt:lpstr>
      <vt:lpstr>Times New Roman</vt:lpstr>
      <vt:lpstr>Problem Solving Lesson by Slidesgo</vt:lpstr>
      <vt:lpstr>PANCASILA SEBAGAI SISTEM ETIKA</vt:lpstr>
      <vt:lpstr>PowerPoint Presentation</vt:lpstr>
      <vt:lpstr>PANCASILA</vt:lpstr>
      <vt:lpstr>SISTEM</vt:lpstr>
      <vt:lpstr>PowerPoint Presentation</vt:lpstr>
      <vt:lpstr>PowerPoint Presentation</vt:lpstr>
      <vt:lpstr>Pancasila sebagai sistem etika merupakan moral guidance yang dapat diaktualisasikan ke dalam tindakan konkrit, yang melibatkan berbagai aspek kehidupan. Oleh karena itu, sila-sila Pancasila perlu diaktualisasikan lebih lanjut ke dalam putusan tindakan sehingga mampu mencerminkan pribadi yang saleh, utuh, dan berwawasan moral-akademis. Dengan demikian, mahasiswa dapat mengembangkan karakter yang Pancasilais melalui berbagai sikap yang positif, seperti jujur, disiplin, tanggung jawab, mandiri, dan lainnya. </vt:lpstr>
      <vt:lpstr>ETIKA PANCASILA</vt:lpstr>
      <vt:lpstr>NILAI – NILAI YANG TERKANDUNG DALAM ETIKA PANCASILA</vt:lpstr>
      <vt:lpstr>NILAI KEMANUSIAAN</vt:lpstr>
      <vt:lpstr>NILAI PERSATUAN</vt:lpstr>
      <vt:lpstr>NILAI KERAKYATAN</vt:lpstr>
      <vt:lpstr>NILAI KEADILAN</vt:lpstr>
      <vt:lpstr>TERIMA KASIH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PANCASILA SEBAGAI SISTEM ETIKA</dc:title>
  <dc:creator>User</dc:creator>
  <cp:lastModifiedBy>PC</cp:lastModifiedBy>
  <cp:revision>15</cp:revision>
  <dcterms:modified xsi:type="dcterms:W3CDTF">2020-12-05T07:54:11Z</dcterms:modified>
</cp:coreProperties>
</file>